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20"/>
  </p:notesMasterIdLst>
  <p:sldIdLst>
    <p:sldId id="575" r:id="rId5"/>
    <p:sldId id="462" r:id="rId6"/>
    <p:sldId id="463" r:id="rId7"/>
    <p:sldId id="627" r:id="rId8"/>
    <p:sldId id="628" r:id="rId9"/>
    <p:sldId id="464" r:id="rId10"/>
    <p:sldId id="472" r:id="rId11"/>
    <p:sldId id="469" r:id="rId12"/>
    <p:sldId id="630" r:id="rId13"/>
    <p:sldId id="631" r:id="rId14"/>
    <p:sldId id="632" r:id="rId15"/>
    <p:sldId id="739" r:id="rId16"/>
    <p:sldId id="822" r:id="rId17"/>
    <p:sldId id="396" r:id="rId18"/>
    <p:sldId id="440" r:id="rId19"/>
  </p:sldIdLst>
  <p:sldSz cx="24384000" cy="13716000"/>
  <p:notesSz cx="6858000" cy="9144000"/>
  <p:embeddedFontLst>
    <p:embeddedFont>
      <p:font typeface="Poppins" panose="00000500000000000000" pitchFamily="2" charset="0"/>
      <p:regular r:id="rId21"/>
      <p:bold r:id="rId22"/>
      <p:italic r:id="rId23"/>
      <p:boldItalic r:id="rId24"/>
    </p:embeddedFont>
    <p:embeddedFont>
      <p:font typeface="Poppins Black" panose="00000A00000000000000" pitchFamily="2" charset="0"/>
      <p:bold r:id="rId25"/>
      <p:italic r:id="rId26"/>
      <p:boldItalic r:id="rId27"/>
    </p:embeddedFont>
    <p:embeddedFont>
      <p:font typeface="Poppins Light" panose="00000400000000000000" pitchFamily="2" charset="0"/>
      <p:regular r:id="rId28"/>
      <p:bold r:id="rId29"/>
      <p:italic r:id="rId30"/>
      <p:boldItalic r:id="rId31"/>
    </p:embeddedFont>
    <p:embeddedFont>
      <p:font typeface="Poppins SemiBold" panose="00000700000000000000" pitchFamily="2" charset="0"/>
      <p:regular r:id="rId32"/>
      <p:bold r:id="rId33"/>
      <p:italic r:id="rId34"/>
      <p:boldItalic r:id="rId35"/>
    </p:embeddedFont>
    <p:embeddedFont>
      <p:font typeface="Roboto" panose="02000000000000000000" pitchFamily="2" charset="0"/>
      <p:regular r:id="rId36"/>
      <p:bold r:id="rId37"/>
      <p:italic r:id="rId38"/>
      <p:boldItalic r:id="rId39"/>
    </p:embeddedFont>
    <p:embeddedFont>
      <p:font typeface="Roboto Light" panose="02000000000000000000" pitchFamily="2" charset="0"/>
      <p:regular r:id="rId40"/>
      <p:bold r:id="rId41"/>
      <p:italic r:id="rId42"/>
      <p:boldItalic r:id="rId4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BFD730"/>
    <a:srgbClr val="18AC68"/>
    <a:srgbClr val="ED4699"/>
    <a:srgbClr val="8DC9C8"/>
    <a:srgbClr val="FCF45B"/>
    <a:srgbClr val="F46E20"/>
    <a:srgbClr val="F18903"/>
    <a:srgbClr val="00B5E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E926A2-A3E4-4C61-B048-685735239995}" v="36" dt="2024-05-20T22:17:19.565"/>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34" autoAdjust="0"/>
    <p:restoredTop sz="64609" autoAdjust="0"/>
  </p:normalViewPr>
  <p:slideViewPr>
    <p:cSldViewPr snapToGrid="0">
      <p:cViewPr varScale="1">
        <p:scale>
          <a:sx n="25" d="100"/>
          <a:sy n="25" d="100"/>
        </p:scale>
        <p:origin x="979"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9.fntdata"/><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font" Target="fonts/font23.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viewProps" Target="viewProps.xml"/><Relationship Id="rId20" Type="http://schemas.openxmlformats.org/officeDocument/2006/relationships/notesMaster" Target="notesMasters/notesMaster1.xml"/><Relationship Id="rId41" Type="http://schemas.openxmlformats.org/officeDocument/2006/relationships/font" Target="fonts/font21.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Angel" userId="36dae7b2-c39e-4225-8e41-3cac8255e5ed" providerId="ADAL" clId="{BE459969-4544-4701-9D9C-812ECE0D604A}"/>
    <pc:docChg chg="custSel delSld modSld">
      <pc:chgData name="Alexandra Angel" userId="36dae7b2-c39e-4225-8e41-3cac8255e5ed" providerId="ADAL" clId="{BE459969-4544-4701-9D9C-812ECE0D604A}" dt="2021-09-10T18:29:16.550" v="79" actId="207"/>
      <pc:docMkLst>
        <pc:docMk/>
      </pc:docMkLst>
      <pc:sldChg chg="del">
        <pc:chgData name="Alexandra Angel" userId="36dae7b2-c39e-4225-8e41-3cac8255e5ed" providerId="ADAL" clId="{BE459969-4544-4701-9D9C-812ECE0D604A}" dt="2021-09-10T18:23:27.263" v="0" actId="47"/>
        <pc:sldMkLst>
          <pc:docMk/>
          <pc:sldMk cId="2738485192" sldId="476"/>
        </pc:sldMkLst>
      </pc:sldChg>
      <pc:sldChg chg="modSp mod delCm">
        <pc:chgData name="Alexandra Angel" userId="36dae7b2-c39e-4225-8e41-3cac8255e5ed" providerId="ADAL" clId="{BE459969-4544-4701-9D9C-812ECE0D604A}" dt="2021-09-10T18:29:16.550" v="79" actId="207"/>
        <pc:sldMkLst>
          <pc:docMk/>
          <pc:sldMk cId="3807305083" sldId="822"/>
        </pc:sldMkLst>
        <pc:spChg chg="mod">
          <ac:chgData name="Alexandra Angel" userId="36dae7b2-c39e-4225-8e41-3cac8255e5ed" providerId="ADAL" clId="{BE459969-4544-4701-9D9C-812ECE0D604A}" dt="2021-09-10T18:28:35.318" v="75" actId="207"/>
          <ac:spMkLst>
            <pc:docMk/>
            <pc:sldMk cId="3807305083" sldId="822"/>
            <ac:spMk id="3" creationId="{9A637EB6-3F8F-4AA3-A4C5-BAB462ED7A5D}"/>
          </ac:spMkLst>
        </pc:spChg>
        <pc:spChg chg="mod">
          <ac:chgData name="Alexandra Angel" userId="36dae7b2-c39e-4225-8e41-3cac8255e5ed" providerId="ADAL" clId="{BE459969-4544-4701-9D9C-812ECE0D604A}" dt="2021-09-10T18:27:42.865" v="67" actId="208"/>
          <ac:spMkLst>
            <pc:docMk/>
            <pc:sldMk cId="3807305083" sldId="822"/>
            <ac:spMk id="5" creationId="{D05C797E-C9A3-4A07-8FB7-54C064E90B4A}"/>
          </ac:spMkLst>
        </pc:spChg>
        <pc:spChg chg="mod">
          <ac:chgData name="Alexandra Angel" userId="36dae7b2-c39e-4225-8e41-3cac8255e5ed" providerId="ADAL" clId="{BE459969-4544-4701-9D9C-812ECE0D604A}" dt="2021-09-10T18:29:16.550" v="79" actId="207"/>
          <ac:spMkLst>
            <pc:docMk/>
            <pc:sldMk cId="3807305083" sldId="822"/>
            <ac:spMk id="7" creationId="{5550CA48-5E5C-46B8-84AD-28FEBBD50DF1}"/>
          </ac:spMkLst>
        </pc:spChg>
        <pc:spChg chg="mod">
          <ac:chgData name="Alexandra Angel" userId="36dae7b2-c39e-4225-8e41-3cac8255e5ed" providerId="ADAL" clId="{BE459969-4544-4701-9D9C-812ECE0D604A}" dt="2021-09-10T18:27:42.865" v="67" actId="208"/>
          <ac:spMkLst>
            <pc:docMk/>
            <pc:sldMk cId="3807305083" sldId="822"/>
            <ac:spMk id="8" creationId="{604650EE-533D-4665-8A3F-9D321D404B1E}"/>
          </ac:spMkLst>
        </pc:spChg>
        <pc:spChg chg="mod">
          <ac:chgData name="Alexandra Angel" userId="36dae7b2-c39e-4225-8e41-3cac8255e5ed" providerId="ADAL" clId="{BE459969-4544-4701-9D9C-812ECE0D604A}" dt="2021-09-10T18:28:06.390" v="70" actId="207"/>
          <ac:spMkLst>
            <pc:docMk/>
            <pc:sldMk cId="3807305083" sldId="822"/>
            <ac:spMk id="9" creationId="{F21892F5-5516-45AF-BBC6-3C859851DA95}"/>
          </ac:spMkLst>
        </pc:spChg>
        <pc:spChg chg="mod">
          <ac:chgData name="Alexandra Angel" userId="36dae7b2-c39e-4225-8e41-3cac8255e5ed" providerId="ADAL" clId="{BE459969-4544-4701-9D9C-812ECE0D604A}" dt="2021-09-10T18:28:00.453" v="69" actId="208"/>
          <ac:spMkLst>
            <pc:docMk/>
            <pc:sldMk cId="3807305083" sldId="822"/>
            <ac:spMk id="10" creationId="{57EA8953-49EC-4908-89E2-50AB35D0B0DC}"/>
          </ac:spMkLst>
        </pc:spChg>
        <pc:spChg chg="mod">
          <ac:chgData name="Alexandra Angel" userId="36dae7b2-c39e-4225-8e41-3cac8255e5ed" providerId="ADAL" clId="{BE459969-4544-4701-9D9C-812ECE0D604A}" dt="2021-09-10T18:25:43.596" v="57" actId="1076"/>
          <ac:spMkLst>
            <pc:docMk/>
            <pc:sldMk cId="3807305083" sldId="822"/>
            <ac:spMk id="11" creationId="{EB227C7F-8F98-49CB-97BB-D5956CA78D8F}"/>
          </ac:spMkLst>
        </pc:spChg>
        <pc:spChg chg="mod">
          <ac:chgData name="Alexandra Angel" userId="36dae7b2-c39e-4225-8e41-3cac8255e5ed" providerId="ADAL" clId="{BE459969-4544-4701-9D9C-812ECE0D604A}" dt="2021-09-10T18:25:43.596" v="57" actId="1076"/>
          <ac:spMkLst>
            <pc:docMk/>
            <pc:sldMk cId="3807305083" sldId="822"/>
            <ac:spMk id="12" creationId="{85A1EAB0-00E6-4FEB-AD62-A3DAB1749007}"/>
          </ac:spMkLst>
        </pc:spChg>
        <pc:spChg chg="mod">
          <ac:chgData name="Alexandra Angel" userId="36dae7b2-c39e-4225-8e41-3cac8255e5ed" providerId="ADAL" clId="{BE459969-4544-4701-9D9C-812ECE0D604A}" dt="2021-09-10T18:25:52.671" v="58" actId="2085"/>
          <ac:spMkLst>
            <pc:docMk/>
            <pc:sldMk cId="3807305083" sldId="822"/>
            <ac:spMk id="13" creationId="{6418A78D-50A6-4CB9-93CA-BB2EB4875D42}"/>
          </ac:spMkLst>
        </pc:spChg>
        <pc:spChg chg="mod">
          <ac:chgData name="Alexandra Angel" userId="36dae7b2-c39e-4225-8e41-3cac8255e5ed" providerId="ADAL" clId="{BE459969-4544-4701-9D9C-812ECE0D604A}" dt="2021-09-10T18:25:43.596" v="57" actId="1076"/>
          <ac:spMkLst>
            <pc:docMk/>
            <pc:sldMk cId="3807305083" sldId="822"/>
            <ac:spMk id="14" creationId="{CD6B87C1-8C7D-4237-96EC-83E570A920D2}"/>
          </ac:spMkLst>
        </pc:spChg>
        <pc:graphicFrameChg chg="mod">
          <ac:chgData name="Alexandra Angel" userId="36dae7b2-c39e-4225-8e41-3cac8255e5ed" providerId="ADAL" clId="{BE459969-4544-4701-9D9C-812ECE0D604A}" dt="2021-09-10T18:28:52.272" v="76" actId="12100"/>
          <ac:graphicFrameMkLst>
            <pc:docMk/>
            <pc:sldMk cId="3807305083" sldId="822"/>
            <ac:graphicFrameMk id="4" creationId="{5679AB92-5635-4FB5-B396-1C4A4C9011D5}"/>
          </ac:graphicFrameMkLst>
        </pc:graphicFrameChg>
        <pc:graphicFrameChg chg="mod">
          <ac:chgData name="Alexandra Angel" userId="36dae7b2-c39e-4225-8e41-3cac8255e5ed" providerId="ADAL" clId="{BE459969-4544-4701-9D9C-812ECE0D604A}" dt="2021-09-10T18:26:48.942" v="60" actId="12100"/>
          <ac:graphicFrameMkLst>
            <pc:docMk/>
            <pc:sldMk cId="3807305083" sldId="822"/>
            <ac:graphicFrameMk id="6" creationId="{5AAE0462-6E91-4B6C-926A-2368EA391FA7}"/>
          </ac:graphicFrameMkLst>
        </pc:graphicFrameChg>
      </pc:sldChg>
      <pc:sldChg chg="del">
        <pc:chgData name="Alexandra Angel" userId="36dae7b2-c39e-4225-8e41-3cac8255e5ed" providerId="ADAL" clId="{BE459969-4544-4701-9D9C-812ECE0D604A}" dt="2021-09-10T18:24:06.524" v="1" actId="47"/>
        <pc:sldMkLst>
          <pc:docMk/>
          <pc:sldMk cId="3760129368" sldId="823"/>
        </pc:sldMkLst>
      </pc:sldChg>
    </pc:docChg>
  </pc:docChgLst>
  <pc:docChgLst>
    <pc:chgData name="Alexandra Angel" userId="36dae7b2-c39e-4225-8e41-3cac8255e5ed" providerId="ADAL" clId="{6F3755BC-B2CA-4205-A32A-3824DD9B5DC7}"/>
    <pc:docChg chg="modSld">
      <pc:chgData name="Alexandra Angel" userId="36dae7b2-c39e-4225-8e41-3cac8255e5ed" providerId="ADAL" clId="{6F3755BC-B2CA-4205-A32A-3824DD9B5DC7}" dt="2021-09-08T21:46:42.611" v="149" actId="6549"/>
      <pc:docMkLst>
        <pc:docMk/>
      </pc:docMkLst>
      <pc:sldChg chg="modNotesTx">
        <pc:chgData name="Alexandra Angel" userId="36dae7b2-c39e-4225-8e41-3cac8255e5ed" providerId="ADAL" clId="{6F3755BC-B2CA-4205-A32A-3824DD9B5DC7}" dt="2021-09-08T21:46:42.611" v="149" actId="6549"/>
        <pc:sldMkLst>
          <pc:docMk/>
          <pc:sldMk cId="3470802358" sldId="396"/>
        </pc:sldMkLst>
      </pc:sldChg>
      <pc:sldChg chg="modNotesTx">
        <pc:chgData name="Alexandra Angel" userId="36dae7b2-c39e-4225-8e41-3cac8255e5ed" providerId="ADAL" clId="{6F3755BC-B2CA-4205-A32A-3824DD9B5DC7}" dt="2021-09-08T21:45:02.275" v="0" actId="6549"/>
        <pc:sldMkLst>
          <pc:docMk/>
          <pc:sldMk cId="22277275" sldId="434"/>
        </pc:sldMkLst>
      </pc:sldChg>
      <pc:sldChg chg="modNotesTx">
        <pc:chgData name="Alexandra Angel" userId="36dae7b2-c39e-4225-8e41-3cac8255e5ed" providerId="ADAL" clId="{6F3755BC-B2CA-4205-A32A-3824DD9B5DC7}" dt="2021-09-08T21:45:09.289" v="1" actId="6549"/>
        <pc:sldMkLst>
          <pc:docMk/>
          <pc:sldMk cId="655528183" sldId="463"/>
        </pc:sldMkLst>
      </pc:sldChg>
      <pc:sldChg chg="modNotesTx">
        <pc:chgData name="Alexandra Angel" userId="36dae7b2-c39e-4225-8e41-3cac8255e5ed" providerId="ADAL" clId="{6F3755BC-B2CA-4205-A32A-3824DD9B5DC7}" dt="2021-09-08T21:45:38.997" v="7" actId="6549"/>
        <pc:sldMkLst>
          <pc:docMk/>
          <pc:sldMk cId="1264023049" sldId="464"/>
        </pc:sldMkLst>
      </pc:sldChg>
      <pc:sldChg chg="modNotesTx">
        <pc:chgData name="Alexandra Angel" userId="36dae7b2-c39e-4225-8e41-3cac8255e5ed" providerId="ADAL" clId="{6F3755BC-B2CA-4205-A32A-3824DD9B5DC7}" dt="2021-09-08T21:45:48.629" v="9" actId="6549"/>
        <pc:sldMkLst>
          <pc:docMk/>
          <pc:sldMk cId="3549805110" sldId="469"/>
        </pc:sldMkLst>
      </pc:sldChg>
      <pc:sldChg chg="modSp modNotesTx">
        <pc:chgData name="Alexandra Angel" userId="36dae7b2-c39e-4225-8e41-3cac8255e5ed" providerId="ADAL" clId="{6F3755BC-B2CA-4205-A32A-3824DD9B5DC7}" dt="2021-09-08T21:45:29.635" v="4" actId="6549"/>
        <pc:sldMkLst>
          <pc:docMk/>
          <pc:sldMk cId="4074355885" sldId="470"/>
        </pc:sldMkLst>
        <pc:picChg chg="mod">
          <ac:chgData name="Alexandra Angel" userId="36dae7b2-c39e-4225-8e41-3cac8255e5ed" providerId="ADAL" clId="{6F3755BC-B2CA-4205-A32A-3824DD9B5DC7}" dt="2021-09-08T21:45:27.218" v="3" actId="1076"/>
          <ac:picMkLst>
            <pc:docMk/>
            <pc:sldMk cId="4074355885" sldId="470"/>
            <ac:picMk id="2" creationId="{079C060B-04CA-4D40-8463-A8E406BCB6A6}"/>
          </ac:picMkLst>
        </pc:picChg>
      </pc:sldChg>
      <pc:sldChg chg="modNotesTx">
        <pc:chgData name="Alexandra Angel" userId="36dae7b2-c39e-4225-8e41-3cac8255e5ed" providerId="ADAL" clId="{6F3755BC-B2CA-4205-A32A-3824DD9B5DC7}" dt="2021-09-08T21:45:32.652" v="5" actId="6549"/>
        <pc:sldMkLst>
          <pc:docMk/>
          <pc:sldMk cId="2959376408" sldId="471"/>
        </pc:sldMkLst>
      </pc:sldChg>
      <pc:sldChg chg="modNotesTx">
        <pc:chgData name="Alexandra Angel" userId="36dae7b2-c39e-4225-8e41-3cac8255e5ed" providerId="ADAL" clId="{6F3755BC-B2CA-4205-A32A-3824DD9B5DC7}" dt="2021-09-08T21:46:32.246" v="148" actId="20577"/>
        <pc:sldMkLst>
          <pc:docMk/>
          <pc:sldMk cId="2795632732" sldId="472"/>
        </pc:sldMkLst>
      </pc:sldChg>
      <pc:sldChg chg="modNotesTx">
        <pc:chgData name="Alexandra Angel" userId="36dae7b2-c39e-4225-8e41-3cac8255e5ed" providerId="ADAL" clId="{6F3755BC-B2CA-4205-A32A-3824DD9B5DC7}" dt="2021-09-08T21:45:53.017" v="10" actId="6549"/>
        <pc:sldMkLst>
          <pc:docMk/>
          <pc:sldMk cId="2453104606" sldId="474"/>
        </pc:sldMkLst>
      </pc:sldChg>
      <pc:sldChg chg="modNotesTx">
        <pc:chgData name="Alexandra Angel" userId="36dae7b2-c39e-4225-8e41-3cac8255e5ed" providerId="ADAL" clId="{6F3755BC-B2CA-4205-A32A-3824DD9B5DC7}" dt="2021-09-08T21:45:35.845" v="6" actId="6549"/>
        <pc:sldMkLst>
          <pc:docMk/>
          <pc:sldMk cId="1010489364" sldId="475"/>
        </pc:sldMkLst>
      </pc:sldChg>
    </pc:docChg>
  </pc:docChgLst>
  <pc:docChgLst>
    <pc:chgData name="Kendal Danna" userId="89f5f8d4-3b5c-4af0-8251-bf603280ccd5" providerId="ADAL" clId="{A3A26B89-B04B-4807-8CE5-BE08CB4B27EF}"/>
    <pc:docChg chg="undo custSel addSld modSld">
      <pc:chgData name="Kendal Danna" userId="89f5f8d4-3b5c-4af0-8251-bf603280ccd5" providerId="ADAL" clId="{A3A26B89-B04B-4807-8CE5-BE08CB4B27EF}" dt="2021-09-10T16:43:53.931" v="37"/>
      <pc:docMkLst>
        <pc:docMk/>
      </pc:docMkLst>
      <pc:sldChg chg="new">
        <pc:chgData name="Kendal Danna" userId="89f5f8d4-3b5c-4af0-8251-bf603280ccd5" providerId="ADAL" clId="{A3A26B89-B04B-4807-8CE5-BE08CB4B27EF}" dt="2021-09-10T16:41:27.102" v="0" actId="680"/>
        <pc:sldMkLst>
          <pc:docMk/>
          <pc:sldMk cId="2738485192" sldId="476"/>
        </pc:sldMkLst>
      </pc:sldChg>
      <pc:sldChg chg="delSp modSp add mod delAnim addCm modCm modNotesTx">
        <pc:chgData name="Kendal Danna" userId="89f5f8d4-3b5c-4af0-8251-bf603280ccd5" providerId="ADAL" clId="{A3A26B89-B04B-4807-8CE5-BE08CB4B27EF}" dt="2021-09-10T16:43:53.931" v="37"/>
        <pc:sldMkLst>
          <pc:docMk/>
          <pc:sldMk cId="3807305083" sldId="822"/>
        </pc:sldMkLst>
        <pc:spChg chg="mod">
          <ac:chgData name="Kendal Danna" userId="89f5f8d4-3b5c-4af0-8251-bf603280ccd5" providerId="ADAL" clId="{A3A26B89-B04B-4807-8CE5-BE08CB4B27EF}" dt="2021-09-10T16:41:56.261" v="3" actId="1076"/>
          <ac:spMkLst>
            <pc:docMk/>
            <pc:sldMk cId="3807305083" sldId="822"/>
            <ac:spMk id="2" creationId="{B8D8BA0E-8E04-4887-B4A4-06D0A60FE1D3}"/>
          </ac:spMkLst>
        </pc:spChg>
        <pc:spChg chg="mod">
          <ac:chgData name="Kendal Danna" userId="89f5f8d4-3b5c-4af0-8251-bf603280ccd5" providerId="ADAL" clId="{A3A26B89-B04B-4807-8CE5-BE08CB4B27EF}" dt="2021-09-10T16:42:00.569" v="4" actId="1076"/>
          <ac:spMkLst>
            <pc:docMk/>
            <pc:sldMk cId="3807305083" sldId="822"/>
            <ac:spMk id="9" creationId="{F21892F5-5516-45AF-BBC6-3C859851DA95}"/>
          </ac:spMkLst>
        </pc:spChg>
        <pc:spChg chg="mod">
          <ac:chgData name="Kendal Danna" userId="89f5f8d4-3b5c-4af0-8251-bf603280ccd5" providerId="ADAL" clId="{A3A26B89-B04B-4807-8CE5-BE08CB4B27EF}" dt="2021-09-10T16:42:05.055" v="5" actId="1076"/>
          <ac:spMkLst>
            <pc:docMk/>
            <pc:sldMk cId="3807305083" sldId="822"/>
            <ac:spMk id="10" creationId="{57EA8953-49EC-4908-89E2-50AB35D0B0DC}"/>
          </ac:spMkLst>
        </pc:spChg>
        <pc:spChg chg="mod">
          <ac:chgData name="Kendal Danna" userId="89f5f8d4-3b5c-4af0-8251-bf603280ccd5" providerId="ADAL" clId="{A3A26B89-B04B-4807-8CE5-BE08CB4B27EF}" dt="2021-09-10T16:43:16.485" v="21" actId="1076"/>
          <ac:spMkLst>
            <pc:docMk/>
            <pc:sldMk cId="3807305083" sldId="822"/>
            <ac:spMk id="11" creationId="{EB227C7F-8F98-49CB-97BB-D5956CA78D8F}"/>
          </ac:spMkLst>
        </pc:spChg>
        <pc:spChg chg="mod">
          <ac:chgData name="Kendal Danna" userId="89f5f8d4-3b5c-4af0-8251-bf603280ccd5" providerId="ADAL" clId="{A3A26B89-B04B-4807-8CE5-BE08CB4B27EF}" dt="2021-09-10T16:43:33.822" v="34" actId="688"/>
          <ac:spMkLst>
            <pc:docMk/>
            <pc:sldMk cId="3807305083" sldId="822"/>
            <ac:spMk id="12" creationId="{85A1EAB0-00E6-4FEB-AD62-A3DAB1749007}"/>
          </ac:spMkLst>
        </pc:spChg>
        <pc:spChg chg="mod">
          <ac:chgData name="Kendal Danna" userId="89f5f8d4-3b5c-4af0-8251-bf603280ccd5" providerId="ADAL" clId="{A3A26B89-B04B-4807-8CE5-BE08CB4B27EF}" dt="2021-09-10T16:43:38.534" v="35" actId="1076"/>
          <ac:spMkLst>
            <pc:docMk/>
            <pc:sldMk cId="3807305083" sldId="822"/>
            <ac:spMk id="13" creationId="{6418A78D-50A6-4CB9-93CA-BB2EB4875D42}"/>
          </ac:spMkLst>
        </pc:spChg>
        <pc:spChg chg="mod">
          <ac:chgData name="Kendal Danna" userId="89f5f8d4-3b5c-4af0-8251-bf603280ccd5" providerId="ADAL" clId="{A3A26B89-B04B-4807-8CE5-BE08CB4B27EF}" dt="2021-09-10T16:43:22.241" v="23" actId="1076"/>
          <ac:spMkLst>
            <pc:docMk/>
            <pc:sldMk cId="3807305083" sldId="822"/>
            <ac:spMk id="14" creationId="{CD6B87C1-8C7D-4237-96EC-83E570A920D2}"/>
          </ac:spMkLst>
        </pc:spChg>
        <pc:graphicFrameChg chg="mod modGraphic">
          <ac:chgData name="Kendal Danna" userId="89f5f8d4-3b5c-4af0-8251-bf603280ccd5" providerId="ADAL" clId="{A3A26B89-B04B-4807-8CE5-BE08CB4B27EF}" dt="2021-09-10T16:42:35.804" v="16" actId="14100"/>
          <ac:graphicFrameMkLst>
            <pc:docMk/>
            <pc:sldMk cId="3807305083" sldId="822"/>
            <ac:graphicFrameMk id="4" creationId="{5679AB92-5635-4FB5-B396-1C4A4C9011D5}"/>
          </ac:graphicFrameMkLst>
        </pc:graphicFrameChg>
        <pc:graphicFrameChg chg="mod">
          <ac:chgData name="Kendal Danna" userId="89f5f8d4-3b5c-4af0-8251-bf603280ccd5" providerId="ADAL" clId="{A3A26B89-B04B-4807-8CE5-BE08CB4B27EF}" dt="2021-09-10T16:42:53.318" v="18" actId="1076"/>
          <ac:graphicFrameMkLst>
            <pc:docMk/>
            <pc:sldMk cId="3807305083" sldId="822"/>
            <ac:graphicFrameMk id="6" creationId="{5AAE0462-6E91-4B6C-926A-2368EA391FA7}"/>
          </ac:graphicFrameMkLst>
        </pc:graphicFrameChg>
        <pc:picChg chg="del">
          <ac:chgData name="Kendal Danna" userId="89f5f8d4-3b5c-4af0-8251-bf603280ccd5" providerId="ADAL" clId="{A3A26B89-B04B-4807-8CE5-BE08CB4B27EF}" dt="2021-09-10T16:43:10.236" v="20" actId="478"/>
          <ac:picMkLst>
            <pc:docMk/>
            <pc:sldMk cId="3807305083" sldId="822"/>
            <ac:picMk id="21" creationId="{4A605B86-F074-4CBD-A07A-2B7EB7DEC3DB}"/>
          </ac:picMkLst>
        </pc:picChg>
      </pc:sldChg>
    </pc:docChg>
  </pc:docChgLst>
  <pc:docChgLst>
    <pc:chgData name="Kendal Danna" userId="89f5f8d4-3b5c-4af0-8251-bf603280ccd5" providerId="ADAL" clId="{D2E926A2-A3E4-4C61-B048-685735239995}"/>
    <pc:docChg chg="undo custSel addSld delSld modSld sldOrd">
      <pc:chgData name="Kendal Danna" userId="89f5f8d4-3b5c-4af0-8251-bf603280ccd5" providerId="ADAL" clId="{D2E926A2-A3E4-4C61-B048-685735239995}" dt="2024-05-25T12:56:52.280" v="203"/>
      <pc:docMkLst>
        <pc:docMk/>
      </pc:docMkLst>
      <pc:sldChg chg="modSp mod">
        <pc:chgData name="Kendal Danna" userId="89f5f8d4-3b5c-4af0-8251-bf603280ccd5" providerId="ADAL" clId="{D2E926A2-A3E4-4C61-B048-685735239995}" dt="2024-05-22T12:06:30.632" v="201" actId="20577"/>
        <pc:sldMkLst>
          <pc:docMk/>
          <pc:sldMk cId="3470802358" sldId="396"/>
        </pc:sldMkLst>
        <pc:spChg chg="mod">
          <ac:chgData name="Kendal Danna" userId="89f5f8d4-3b5c-4af0-8251-bf603280ccd5" providerId="ADAL" clId="{D2E926A2-A3E4-4C61-B048-685735239995}" dt="2024-05-22T12:06:30.632" v="201" actId="20577"/>
          <ac:spMkLst>
            <pc:docMk/>
            <pc:sldMk cId="3470802358" sldId="396"/>
            <ac:spMk id="8" creationId="{601EBBCC-753A-FE47-B061-00EF11F5C06A}"/>
          </ac:spMkLst>
        </pc:spChg>
      </pc:sldChg>
      <pc:sldChg chg="del">
        <pc:chgData name="Kendal Danna" userId="89f5f8d4-3b5c-4af0-8251-bf603280ccd5" providerId="ADAL" clId="{D2E926A2-A3E4-4C61-B048-685735239995}" dt="2024-05-20T22:10:30.432" v="1" actId="47"/>
        <pc:sldMkLst>
          <pc:docMk/>
          <pc:sldMk cId="22277275" sldId="434"/>
        </pc:sldMkLst>
      </pc:sldChg>
      <pc:sldChg chg="modSp mod">
        <pc:chgData name="Kendal Danna" userId="89f5f8d4-3b5c-4af0-8251-bf603280ccd5" providerId="ADAL" clId="{D2E926A2-A3E4-4C61-B048-685735239995}" dt="2024-05-20T22:10:59.603" v="40" actId="20577"/>
        <pc:sldMkLst>
          <pc:docMk/>
          <pc:sldMk cId="3771502249" sldId="462"/>
        </pc:sldMkLst>
        <pc:spChg chg="mod">
          <ac:chgData name="Kendal Danna" userId="89f5f8d4-3b5c-4af0-8251-bf603280ccd5" providerId="ADAL" clId="{D2E926A2-A3E4-4C61-B048-685735239995}" dt="2024-05-20T22:10:59.603" v="40" actId="20577"/>
          <ac:spMkLst>
            <pc:docMk/>
            <pc:sldMk cId="3771502249" sldId="462"/>
            <ac:spMk id="16" creationId="{F25F01B8-7B9B-EE4E-B3E2-F6B6A4D1D1B4}"/>
          </ac:spMkLst>
        </pc:spChg>
      </pc:sldChg>
      <pc:sldChg chg="modNotesTx">
        <pc:chgData name="Kendal Danna" userId="89f5f8d4-3b5c-4af0-8251-bf603280ccd5" providerId="ADAL" clId="{D2E926A2-A3E4-4C61-B048-685735239995}" dt="2024-05-20T22:11:24.441" v="41"/>
        <pc:sldMkLst>
          <pc:docMk/>
          <pc:sldMk cId="655528183" sldId="463"/>
        </pc:sldMkLst>
      </pc:sldChg>
      <pc:sldChg chg="modNotesTx">
        <pc:chgData name="Kendal Danna" userId="89f5f8d4-3b5c-4af0-8251-bf603280ccd5" providerId="ADAL" clId="{D2E926A2-A3E4-4C61-B048-685735239995}" dt="2024-05-20T22:13:08.791" v="53"/>
        <pc:sldMkLst>
          <pc:docMk/>
          <pc:sldMk cId="1264023049" sldId="464"/>
        </pc:sldMkLst>
      </pc:sldChg>
      <pc:sldChg chg="modNotesTx">
        <pc:chgData name="Kendal Danna" userId="89f5f8d4-3b5c-4af0-8251-bf603280ccd5" providerId="ADAL" clId="{D2E926A2-A3E4-4C61-B048-685735239995}" dt="2024-05-20T22:14:05.202" v="106" actId="20577"/>
        <pc:sldMkLst>
          <pc:docMk/>
          <pc:sldMk cId="3549805110" sldId="469"/>
        </pc:sldMkLst>
      </pc:sldChg>
      <pc:sldChg chg="del">
        <pc:chgData name="Kendal Danna" userId="89f5f8d4-3b5c-4af0-8251-bf603280ccd5" providerId="ADAL" clId="{D2E926A2-A3E4-4C61-B048-685735239995}" dt="2024-05-20T22:11:49.049" v="42" actId="47"/>
        <pc:sldMkLst>
          <pc:docMk/>
          <pc:sldMk cId="4074355885" sldId="470"/>
        </pc:sldMkLst>
      </pc:sldChg>
      <pc:sldChg chg="del">
        <pc:chgData name="Kendal Danna" userId="89f5f8d4-3b5c-4af0-8251-bf603280ccd5" providerId="ADAL" clId="{D2E926A2-A3E4-4C61-B048-685735239995}" dt="2024-05-20T22:11:49.623" v="43" actId="47"/>
        <pc:sldMkLst>
          <pc:docMk/>
          <pc:sldMk cId="2959376408" sldId="471"/>
        </pc:sldMkLst>
      </pc:sldChg>
      <pc:sldChg chg="modNotesTx">
        <pc:chgData name="Kendal Danna" userId="89f5f8d4-3b5c-4af0-8251-bf603280ccd5" providerId="ADAL" clId="{D2E926A2-A3E4-4C61-B048-685735239995}" dt="2024-05-20T22:12:48.185" v="52"/>
        <pc:sldMkLst>
          <pc:docMk/>
          <pc:sldMk cId="2795632732" sldId="472"/>
        </pc:sldMkLst>
      </pc:sldChg>
      <pc:sldChg chg="del">
        <pc:chgData name="Kendal Danna" userId="89f5f8d4-3b5c-4af0-8251-bf603280ccd5" providerId="ADAL" clId="{D2E926A2-A3E4-4C61-B048-685735239995}" dt="2024-05-20T22:14:41.844" v="107" actId="47"/>
        <pc:sldMkLst>
          <pc:docMk/>
          <pc:sldMk cId="2453104606" sldId="474"/>
        </pc:sldMkLst>
      </pc:sldChg>
      <pc:sldChg chg="del">
        <pc:chgData name="Kendal Danna" userId="89f5f8d4-3b5c-4af0-8251-bf603280ccd5" providerId="ADAL" clId="{D2E926A2-A3E4-4C61-B048-685735239995}" dt="2024-05-20T22:11:50.242" v="44" actId="47"/>
        <pc:sldMkLst>
          <pc:docMk/>
          <pc:sldMk cId="1010489364" sldId="475"/>
        </pc:sldMkLst>
      </pc:sldChg>
      <pc:sldChg chg="delSp add mod">
        <pc:chgData name="Kendal Danna" userId="89f5f8d4-3b5c-4af0-8251-bf603280ccd5" providerId="ADAL" clId="{D2E926A2-A3E4-4C61-B048-685735239995}" dt="2024-05-20T22:10:33.165" v="2" actId="478"/>
        <pc:sldMkLst>
          <pc:docMk/>
          <pc:sldMk cId="4095249741" sldId="575"/>
        </pc:sldMkLst>
        <pc:spChg chg="del">
          <ac:chgData name="Kendal Danna" userId="89f5f8d4-3b5c-4af0-8251-bf603280ccd5" providerId="ADAL" clId="{D2E926A2-A3E4-4C61-B048-685735239995}" dt="2024-05-20T22:10:33.165" v="2" actId="478"/>
          <ac:spMkLst>
            <pc:docMk/>
            <pc:sldMk cId="4095249741" sldId="575"/>
            <ac:spMk id="2" creationId="{D80C86E4-93A0-CF27-3EB3-AAF4B9211622}"/>
          </ac:spMkLst>
        </pc:spChg>
      </pc:sldChg>
      <pc:sldChg chg="delSp modSp mod">
        <pc:chgData name="Kendal Danna" userId="89f5f8d4-3b5c-4af0-8251-bf603280ccd5" providerId="ADAL" clId="{D2E926A2-A3E4-4C61-B048-685735239995}" dt="2024-05-20T22:12:06.644" v="46" actId="478"/>
        <pc:sldMkLst>
          <pc:docMk/>
          <pc:sldMk cId="3319806894" sldId="627"/>
        </pc:sldMkLst>
        <pc:spChg chg="del mod">
          <ac:chgData name="Kendal Danna" userId="89f5f8d4-3b5c-4af0-8251-bf603280ccd5" providerId="ADAL" clId="{D2E926A2-A3E4-4C61-B048-685735239995}" dt="2024-05-20T22:12:06.644" v="46" actId="478"/>
          <ac:spMkLst>
            <pc:docMk/>
            <pc:sldMk cId="3319806894" sldId="627"/>
            <ac:spMk id="4" creationId="{D9ED3753-0819-6C3D-4FF7-132AC2EDB9BA}"/>
          </ac:spMkLst>
        </pc:spChg>
      </pc:sldChg>
      <pc:sldChg chg="delSp add del mod ord">
        <pc:chgData name="Kendal Danna" userId="89f5f8d4-3b5c-4af0-8251-bf603280ccd5" providerId="ADAL" clId="{D2E926A2-A3E4-4C61-B048-685735239995}" dt="2024-05-25T12:56:52.280" v="203"/>
        <pc:sldMkLst>
          <pc:docMk/>
          <pc:sldMk cId="1254805245" sldId="628"/>
        </pc:sldMkLst>
        <pc:spChg chg="del">
          <ac:chgData name="Kendal Danna" userId="89f5f8d4-3b5c-4af0-8251-bf603280ccd5" providerId="ADAL" clId="{D2E926A2-A3E4-4C61-B048-685735239995}" dt="2024-05-20T22:12:17.610" v="49" actId="478"/>
          <ac:spMkLst>
            <pc:docMk/>
            <pc:sldMk cId="1254805245" sldId="628"/>
            <ac:spMk id="6" creationId="{82B2481B-813A-8073-7BAD-239CB9DA7CDB}"/>
          </ac:spMkLst>
        </pc:spChg>
      </pc:sldChg>
      <pc:sldChg chg="delSp modSp mod">
        <pc:chgData name="Kendal Danna" userId="89f5f8d4-3b5c-4af0-8251-bf603280ccd5" providerId="ADAL" clId="{D2E926A2-A3E4-4C61-B048-685735239995}" dt="2024-05-20T22:18:40.503" v="174" actId="478"/>
        <pc:sldMkLst>
          <pc:docMk/>
          <pc:sldMk cId="2635115388" sldId="630"/>
        </pc:sldMkLst>
        <pc:spChg chg="del mod">
          <ac:chgData name="Kendal Danna" userId="89f5f8d4-3b5c-4af0-8251-bf603280ccd5" providerId="ADAL" clId="{D2E926A2-A3E4-4C61-B048-685735239995}" dt="2024-05-20T22:18:40.503" v="174" actId="478"/>
          <ac:spMkLst>
            <pc:docMk/>
            <pc:sldMk cId="2635115388" sldId="630"/>
            <ac:spMk id="4" creationId="{B1165DCF-3CA1-3690-96E9-8A908144D202}"/>
          </ac:spMkLst>
        </pc:spChg>
      </pc:sldChg>
      <pc:sldChg chg="delSp mod">
        <pc:chgData name="Kendal Danna" userId="89f5f8d4-3b5c-4af0-8251-bf603280ccd5" providerId="ADAL" clId="{D2E926A2-A3E4-4C61-B048-685735239995}" dt="2024-05-20T22:18:42.536" v="175" actId="478"/>
        <pc:sldMkLst>
          <pc:docMk/>
          <pc:sldMk cId="620070666" sldId="631"/>
        </pc:sldMkLst>
        <pc:spChg chg="del">
          <ac:chgData name="Kendal Danna" userId="89f5f8d4-3b5c-4af0-8251-bf603280ccd5" providerId="ADAL" clId="{D2E926A2-A3E4-4C61-B048-685735239995}" dt="2024-05-20T22:18:42.536" v="175" actId="478"/>
          <ac:spMkLst>
            <pc:docMk/>
            <pc:sldMk cId="620070666" sldId="631"/>
            <ac:spMk id="4" creationId="{E90421D6-537A-8C4C-B04E-9AC95035E9A4}"/>
          </ac:spMkLst>
        </pc:spChg>
      </pc:sldChg>
      <pc:sldChg chg="delSp mod">
        <pc:chgData name="Kendal Danna" userId="89f5f8d4-3b5c-4af0-8251-bf603280ccd5" providerId="ADAL" clId="{D2E926A2-A3E4-4C61-B048-685735239995}" dt="2024-05-20T22:18:43.936" v="176" actId="478"/>
        <pc:sldMkLst>
          <pc:docMk/>
          <pc:sldMk cId="1448467957" sldId="632"/>
        </pc:sldMkLst>
        <pc:spChg chg="del">
          <ac:chgData name="Kendal Danna" userId="89f5f8d4-3b5c-4af0-8251-bf603280ccd5" providerId="ADAL" clId="{D2E926A2-A3E4-4C61-B048-685735239995}" dt="2024-05-20T22:18:43.936" v="176" actId="478"/>
          <ac:spMkLst>
            <pc:docMk/>
            <pc:sldMk cId="1448467957" sldId="632"/>
            <ac:spMk id="16" creationId="{30824CA1-26C8-2BAD-073C-E806A867EAF1}"/>
          </ac:spMkLst>
        </pc:spChg>
      </pc:sldChg>
      <pc:sldChg chg="delSp mod">
        <pc:chgData name="Kendal Danna" userId="89f5f8d4-3b5c-4af0-8251-bf603280ccd5" providerId="ADAL" clId="{D2E926A2-A3E4-4C61-B048-685735239995}" dt="2024-05-20T22:18:45.198" v="177" actId="478"/>
        <pc:sldMkLst>
          <pc:docMk/>
          <pc:sldMk cId="3991893107" sldId="739"/>
        </pc:sldMkLst>
        <pc:spChg chg="del">
          <ac:chgData name="Kendal Danna" userId="89f5f8d4-3b5c-4af0-8251-bf603280ccd5" providerId="ADAL" clId="{D2E926A2-A3E4-4C61-B048-685735239995}" dt="2024-05-20T22:18:45.198" v="177" actId="478"/>
          <ac:spMkLst>
            <pc:docMk/>
            <pc:sldMk cId="3991893107" sldId="739"/>
            <ac:spMk id="20" creationId="{B27E98A9-AF2B-61C8-6BD5-90B8A852805B}"/>
          </ac:spMkLst>
        </pc:spChg>
      </pc:sldChg>
      <pc:sldChg chg="addSp modSp mod ord">
        <pc:chgData name="Kendal Danna" userId="89f5f8d4-3b5c-4af0-8251-bf603280ccd5" providerId="ADAL" clId="{D2E926A2-A3E4-4C61-B048-685735239995}" dt="2024-05-20T22:17:52.651" v="172" actId="207"/>
        <pc:sldMkLst>
          <pc:docMk/>
          <pc:sldMk cId="3807305083" sldId="822"/>
        </pc:sldMkLst>
        <pc:spChg chg="add mod">
          <ac:chgData name="Kendal Danna" userId="89f5f8d4-3b5c-4af0-8251-bf603280ccd5" providerId="ADAL" clId="{D2E926A2-A3E4-4C61-B048-685735239995}" dt="2024-05-20T22:17:52.651" v="172" actId="207"/>
          <ac:spMkLst>
            <pc:docMk/>
            <pc:sldMk cId="3807305083" sldId="822"/>
            <ac:spMk id="15" creationId="{285B3AD1-8857-5C3B-AE1B-CE0A962080F2}"/>
          </ac:spMkLst>
        </pc:spChg>
        <pc:graphicFrameChg chg="mod modGraphic">
          <ac:chgData name="Kendal Danna" userId="89f5f8d4-3b5c-4af0-8251-bf603280ccd5" providerId="ADAL" clId="{D2E926A2-A3E4-4C61-B048-685735239995}" dt="2024-05-20T22:16:50.890" v="143" actId="12269"/>
          <ac:graphicFrameMkLst>
            <pc:docMk/>
            <pc:sldMk cId="3807305083" sldId="822"/>
            <ac:graphicFrameMk id="6" creationId="{5AAE0462-6E91-4B6C-926A-2368EA391FA7}"/>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1" qsCatId="simple" csTypeId="urn:microsoft.com/office/officeart/2005/8/colors/accent4_5" csCatId="accent4" phldr="1"/>
      <dgm:spPr/>
      <dgm:t>
        <a:bodyPr/>
        <a:lstStyle/>
        <a:p>
          <a:endParaRPr lang="en-US"/>
        </a:p>
      </dgm:t>
    </dgm:pt>
    <dgm:pt modelId="{23E71584-3908-49F0-80C9-8A518DFBC3AE}">
      <dgm:prSet phldrT="[Text]"/>
      <dgm:spPr>
        <a:solidFill>
          <a:schemeClr val="accent5">
            <a:lumMod val="60000"/>
            <a:lumOff val="40000"/>
            <a:alpha val="50000"/>
          </a:schemeClr>
        </a:solidFill>
      </dgm:spPr>
      <dgm:t>
        <a:bodyPr/>
        <a:lstStyle/>
        <a:p>
          <a:endParaRPr lang="fr-FR"/>
        </a:p>
        <a:p>
          <a:r>
            <a:rPr lang="en-US" noProof="0"/>
            <a:t>Less Effective</a:t>
          </a:r>
        </a:p>
        <a:p>
          <a:r>
            <a:rPr lang="en-US" noProof="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dgm:spPr>
        <a:solidFill>
          <a:schemeClr val="accent4">
            <a:lumMod val="75000"/>
            <a:alpha val="65000"/>
          </a:schemeClr>
        </a:solidFill>
      </dgm:spPr>
      <dgm:t>
        <a:bodyPr/>
        <a:lstStyle/>
        <a:p>
          <a:endParaRPr lang="fr-FR"/>
        </a:p>
        <a:p>
          <a:r>
            <a:rPr lang="en-US" noProof="0"/>
            <a:t>Highly Effective</a:t>
          </a:r>
        </a:p>
        <a:p>
          <a:endParaRPr lang="en-US"/>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8817E3EB-0744-4091-B11A-5EF8D3A77C87}">
      <dgm:prSet phldrT="[Text]"/>
      <dgm:spPr>
        <a:solidFill>
          <a:schemeClr val="accent5">
            <a:lumMod val="75000"/>
            <a:alpha val="80000"/>
          </a:schemeClr>
        </a:solidFill>
        <a:ln>
          <a:solidFill>
            <a:schemeClr val="accent5">
              <a:lumMod val="75000"/>
            </a:schemeClr>
          </a:solidFill>
        </a:ln>
      </dgm:spPr>
      <dgm:t>
        <a:bodyPr/>
        <a:lstStyle/>
        <a:p>
          <a:endParaRPr lang="fr-FR"/>
        </a:p>
        <a:p>
          <a:r>
            <a:rPr lang="en-US" noProof="0"/>
            <a:t>Effective</a:t>
          </a:r>
        </a:p>
        <a:p>
          <a:endParaRPr lang="en-US"/>
        </a:p>
      </dgm:t>
    </dgm:pt>
    <dgm:pt modelId="{9FCCD3CF-EF95-4855-BE8C-4F369DBBCB65}" type="parTrans" cxnId="{8C6AB83A-0380-434C-BF3A-14429A23F2F2}">
      <dgm:prSet/>
      <dgm:spPr/>
      <dgm:t>
        <a:bodyPr/>
        <a:lstStyle/>
        <a:p>
          <a:endParaRPr lang="en-US"/>
        </a:p>
      </dgm:t>
    </dgm:pt>
    <dgm:pt modelId="{B646C8C1-2ACA-4CF9-AF6C-9051ACDFB598}" type="sibTrans" cxnId="{8C6AB83A-0380-434C-BF3A-14429A23F2F2}">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3">
        <dgm:presLayoutVars>
          <dgm:bulletEnabled val="1"/>
        </dgm:presLayoutVars>
      </dgm:prSet>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3" custLinFactX="59919" custLinFactNeighborX="100000" custLinFactNeighborY="75">
        <dgm:presLayoutVars>
          <dgm:bulletEnabled val="1"/>
        </dgm:presLayoutVars>
      </dgm:prSet>
      <dgm:spPr/>
    </dgm:pt>
    <dgm:pt modelId="{C423A6AA-CF50-4D18-835E-4558A5809891}" type="pres">
      <dgm:prSet presAssocID="{1E278BB1-445B-42AF-B3D1-E1973375ACD5}" presName="space" presStyleCnt="0"/>
      <dgm:spPr/>
    </dgm:pt>
    <dgm:pt modelId="{98C77107-42A8-4BDF-B477-3615D2314942}" type="pres">
      <dgm:prSet presAssocID="{8817E3EB-0744-4091-B11A-5EF8D3A77C87}" presName="Name5" presStyleLbl="vennNode1" presStyleIdx="2" presStyleCnt="3" custLinFactX="-60000" custLinFactNeighborX="-100000" custLinFactNeighborY="75">
        <dgm:presLayoutVars>
          <dgm:bulletEnabled val="1"/>
        </dgm:presLayoutVars>
      </dgm:prSet>
      <dgm:spPr/>
    </dgm:pt>
  </dgm:ptLst>
  <dgm:cxnLst>
    <dgm:cxn modelId="{13F64D0C-D061-4B6F-BC83-EC66BC9D1262}" type="presOf" srcId="{14DFFE96-1E2A-4BBE-B808-26B1517F7734}" destId="{3FA1C0F0-0051-4CA1-B356-55580748B87C}" srcOrd="0" destOrd="0" presId="urn:microsoft.com/office/officeart/2005/8/layout/venn3"/>
    <dgm:cxn modelId="{91003930-9D99-4710-B493-7F17DE401828}" type="presOf" srcId="{8817E3EB-0744-4091-B11A-5EF8D3A77C87}" destId="{98C77107-42A8-4BDF-B477-3615D2314942}" srcOrd="0" destOrd="0" presId="urn:microsoft.com/office/officeart/2005/8/layout/venn3"/>
    <dgm:cxn modelId="{8C6AB83A-0380-434C-BF3A-14429A23F2F2}" srcId="{0AEEBB59-3F4D-4D37-8B39-08ACDEDF3E33}" destId="{8817E3EB-0744-4091-B11A-5EF8D3A77C87}" srcOrd="2" destOrd="0" parTransId="{9FCCD3CF-EF95-4855-BE8C-4F369DBBCB65}" sibTransId="{B646C8C1-2ACA-4CF9-AF6C-9051ACDFB598}"/>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 modelId="{C3267A35-5B01-47D3-81B5-B6F22AD1B992}" type="presParOf" srcId="{B6BF933E-5F44-491A-B9C6-44CF80C6A5D3}" destId="{C423A6AA-CF50-4D18-835E-4558A5809891}" srcOrd="3" destOrd="0" presId="urn:microsoft.com/office/officeart/2005/8/layout/venn3"/>
    <dgm:cxn modelId="{E26152A2-5B73-48B8-8A5A-41E75C0C86AE}" type="presParOf" srcId="{B6BF933E-5F44-491A-B9C6-44CF80C6A5D3}" destId="{98C77107-42A8-4BDF-B477-3615D2314942}" srcOrd="4"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1" qsCatId="simple" csTypeId="urn:microsoft.com/office/officeart/2005/8/colors/accent4_5" csCatId="accent4" phldr="1"/>
      <dgm:spPr/>
      <dgm:t>
        <a:bodyPr/>
        <a:lstStyle/>
        <a:p>
          <a:endParaRPr lang="en-US"/>
        </a:p>
      </dgm:t>
    </dgm:pt>
    <dgm:pt modelId="{23E71584-3908-49F0-80C9-8A518DFBC3AE}">
      <dgm:prSet phldrT="[Text]"/>
      <dgm:spPr>
        <a:solidFill>
          <a:schemeClr val="accent5">
            <a:lumMod val="60000"/>
            <a:lumOff val="40000"/>
            <a:alpha val="50000"/>
          </a:schemeClr>
        </a:solidFill>
      </dgm:spPr>
      <dgm:t>
        <a:bodyPr/>
        <a:lstStyle/>
        <a:p>
          <a:endParaRPr lang="fr-FR"/>
        </a:p>
        <a:p>
          <a:r>
            <a:rPr lang="en-US" noProof="0"/>
            <a:t>Short Acting Methods</a:t>
          </a:r>
        </a:p>
        <a:p>
          <a:r>
            <a:rPr lang="en-US" noProof="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dgm:spPr>
        <a:solidFill>
          <a:schemeClr val="accent4">
            <a:lumMod val="75000"/>
            <a:alpha val="65000"/>
          </a:schemeClr>
        </a:solidFill>
      </dgm:spPr>
      <dgm:t>
        <a:bodyPr/>
        <a:lstStyle/>
        <a:p>
          <a:endParaRPr lang="fr-FR"/>
        </a:p>
        <a:p>
          <a:r>
            <a:rPr lang="en-US" noProof="0"/>
            <a:t>LARC/Permanent Methods</a:t>
          </a:r>
        </a:p>
        <a:p>
          <a:endParaRPr lang="en-US"/>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2">
        <dgm:presLayoutVars>
          <dgm:bulletEnabled val="1"/>
        </dgm:presLayoutVars>
      </dgm:prSet>
      <dgm:spPr>
        <a:prstGeom prst="round2SameRect">
          <a:avLst/>
        </a:prstGeom>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2" custAng="0" custLinFactX="15055" custLinFactNeighborX="100000" custLinFactNeighborY="1044">
        <dgm:presLayoutVars>
          <dgm:bulletEnabled val="1"/>
        </dgm:presLayoutVars>
      </dgm:prSet>
      <dgm:spPr>
        <a:prstGeom prst="round2SameRect">
          <a:avLst/>
        </a:prstGeom>
      </dgm:spPr>
    </dgm:pt>
  </dgm:ptLst>
  <dgm:cxnLst>
    <dgm:cxn modelId="{13F64D0C-D061-4B6F-BC83-EC66BC9D1262}" type="presOf" srcId="{14DFFE96-1E2A-4BBE-B808-26B1517F7734}" destId="{3FA1C0F0-0051-4CA1-B356-55580748B87C}" srcOrd="0" destOrd="0" presId="urn:microsoft.com/office/officeart/2005/8/layout/venn3"/>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4" qsCatId="simple" csTypeId="urn:microsoft.com/office/officeart/2005/8/colors/accent6_4" csCatId="accent6" phldr="1"/>
      <dgm:spPr/>
      <dgm:t>
        <a:bodyPr/>
        <a:lstStyle/>
        <a:p>
          <a:endParaRPr lang="en-US"/>
        </a:p>
      </dgm:t>
    </dgm:pt>
    <dgm:pt modelId="{23E71584-3908-49F0-80C9-8A518DFBC3AE}">
      <dgm:prSet phldrT="[Text]" custT="1"/>
      <dgm:spPr/>
      <dgm:t>
        <a:bodyPr/>
        <a:lstStyle/>
        <a:p>
          <a:endParaRPr lang="fr-FR" sz="2800" dirty="0"/>
        </a:p>
        <a:p>
          <a:r>
            <a:rPr lang="en-US" sz="2800" noProof="0" dirty="0"/>
            <a:t>Lighter bleeding</a:t>
          </a:r>
        </a:p>
        <a:p>
          <a:r>
            <a:rPr lang="en-US" sz="2800" noProof="0" dirty="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custT="1"/>
      <dgm:spPr/>
      <dgm:t>
        <a:bodyPr/>
        <a:lstStyle/>
        <a:p>
          <a:endParaRPr lang="fr-FR" sz="2800" dirty="0"/>
        </a:p>
        <a:p>
          <a:r>
            <a:rPr lang="en-US" sz="2800" noProof="0" dirty="0"/>
            <a:t>Heavier bleeding</a:t>
          </a:r>
        </a:p>
        <a:p>
          <a:endParaRPr lang="en-US" sz="2800" dirty="0"/>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8817E3EB-0744-4091-B11A-5EF8D3A77C87}">
      <dgm:prSet phldrT="[Text]" custT="1"/>
      <dgm:spPr/>
      <dgm:t>
        <a:bodyPr/>
        <a:lstStyle/>
        <a:p>
          <a:r>
            <a:rPr lang="en-US" sz="2800" noProof="0" dirty="0"/>
            <a:t>No bleeding changes</a:t>
          </a:r>
          <a:endParaRPr lang="en-US" sz="2800" dirty="0"/>
        </a:p>
      </dgm:t>
    </dgm:pt>
    <dgm:pt modelId="{9FCCD3CF-EF95-4855-BE8C-4F369DBBCB65}" type="parTrans" cxnId="{8C6AB83A-0380-434C-BF3A-14429A23F2F2}">
      <dgm:prSet/>
      <dgm:spPr/>
      <dgm:t>
        <a:bodyPr/>
        <a:lstStyle/>
        <a:p>
          <a:endParaRPr lang="en-US"/>
        </a:p>
      </dgm:t>
    </dgm:pt>
    <dgm:pt modelId="{B646C8C1-2ACA-4CF9-AF6C-9051ACDFB598}" type="sibTrans" cxnId="{8C6AB83A-0380-434C-BF3A-14429A23F2F2}">
      <dgm:prSet/>
      <dgm:spPr/>
      <dgm:t>
        <a:bodyPr/>
        <a:lstStyle/>
        <a:p>
          <a:endParaRPr lang="en-US"/>
        </a:p>
      </dgm:t>
    </dgm:pt>
    <dgm:pt modelId="{3D4199BA-202F-463F-9C49-7A0B8F602A87}">
      <dgm:prSet phldrT="[Text]" custT="1"/>
      <dgm:spPr/>
      <dgm:t>
        <a:bodyPr/>
        <a:lstStyle/>
        <a:p>
          <a:endParaRPr lang="en-US" sz="2800" noProof="0" dirty="0"/>
        </a:p>
        <a:p>
          <a:r>
            <a:rPr lang="en-US" sz="2800" noProof="0" dirty="0"/>
            <a:t>Predictable Periods</a:t>
          </a:r>
        </a:p>
        <a:p>
          <a:endParaRPr lang="en-US" sz="2400" dirty="0"/>
        </a:p>
      </dgm:t>
    </dgm:pt>
    <dgm:pt modelId="{324372CA-C081-432A-B6FC-CD734A8AD1FE}" type="parTrans" cxnId="{51065230-D8C5-4A9D-8689-15A3B30B0048}">
      <dgm:prSet/>
      <dgm:spPr/>
      <dgm:t>
        <a:bodyPr/>
        <a:lstStyle/>
        <a:p>
          <a:endParaRPr lang="en-US"/>
        </a:p>
      </dgm:t>
    </dgm:pt>
    <dgm:pt modelId="{68DE6F48-C6D1-4827-9A10-34ED09A94940}" type="sibTrans" cxnId="{51065230-D8C5-4A9D-8689-15A3B30B0048}">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4">
        <dgm:presLayoutVars>
          <dgm:bulletEnabled val="1"/>
        </dgm:presLayoutVars>
      </dgm:prSet>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4" custLinFactX="59919" custLinFactNeighborX="100000" custLinFactNeighborY="75">
        <dgm:presLayoutVars>
          <dgm:bulletEnabled val="1"/>
        </dgm:presLayoutVars>
      </dgm:prSet>
      <dgm:spPr/>
    </dgm:pt>
    <dgm:pt modelId="{C423A6AA-CF50-4D18-835E-4558A5809891}" type="pres">
      <dgm:prSet presAssocID="{1E278BB1-445B-42AF-B3D1-E1973375ACD5}" presName="space" presStyleCnt="0"/>
      <dgm:spPr/>
    </dgm:pt>
    <dgm:pt modelId="{98C77107-42A8-4BDF-B477-3615D2314942}" type="pres">
      <dgm:prSet presAssocID="{8817E3EB-0744-4091-B11A-5EF8D3A77C87}" presName="Name5" presStyleLbl="vennNode1" presStyleIdx="2" presStyleCnt="4" custLinFactX="-60000" custLinFactNeighborX="-100000" custLinFactNeighborY="75">
        <dgm:presLayoutVars>
          <dgm:bulletEnabled val="1"/>
        </dgm:presLayoutVars>
      </dgm:prSet>
      <dgm:spPr/>
    </dgm:pt>
    <dgm:pt modelId="{D08F30F6-275F-466D-84BA-F0FBA67E513F}" type="pres">
      <dgm:prSet presAssocID="{B646C8C1-2ACA-4CF9-AF6C-9051ACDFB598}" presName="space" presStyleCnt="0"/>
      <dgm:spPr/>
    </dgm:pt>
    <dgm:pt modelId="{02FDDE9B-90B4-464D-9EE7-EEA18366D640}" type="pres">
      <dgm:prSet presAssocID="{3D4199BA-202F-463F-9C49-7A0B8F602A87}" presName="Name5" presStyleLbl="vennNode1" presStyleIdx="3" presStyleCnt="4">
        <dgm:presLayoutVars>
          <dgm:bulletEnabled val="1"/>
        </dgm:presLayoutVars>
      </dgm:prSet>
      <dgm:spPr/>
    </dgm:pt>
  </dgm:ptLst>
  <dgm:cxnLst>
    <dgm:cxn modelId="{13F64D0C-D061-4B6F-BC83-EC66BC9D1262}" type="presOf" srcId="{14DFFE96-1E2A-4BBE-B808-26B1517F7734}" destId="{3FA1C0F0-0051-4CA1-B356-55580748B87C}" srcOrd="0" destOrd="0" presId="urn:microsoft.com/office/officeart/2005/8/layout/venn3"/>
    <dgm:cxn modelId="{91003930-9D99-4710-B493-7F17DE401828}" type="presOf" srcId="{8817E3EB-0744-4091-B11A-5EF8D3A77C87}" destId="{98C77107-42A8-4BDF-B477-3615D2314942}" srcOrd="0" destOrd="0" presId="urn:microsoft.com/office/officeart/2005/8/layout/venn3"/>
    <dgm:cxn modelId="{51065230-D8C5-4A9D-8689-15A3B30B0048}" srcId="{0AEEBB59-3F4D-4D37-8B39-08ACDEDF3E33}" destId="{3D4199BA-202F-463F-9C49-7A0B8F602A87}" srcOrd="3" destOrd="0" parTransId="{324372CA-C081-432A-B6FC-CD734A8AD1FE}" sibTransId="{68DE6F48-C6D1-4827-9A10-34ED09A94940}"/>
    <dgm:cxn modelId="{8C6AB83A-0380-434C-BF3A-14429A23F2F2}" srcId="{0AEEBB59-3F4D-4D37-8B39-08ACDEDF3E33}" destId="{8817E3EB-0744-4091-B11A-5EF8D3A77C87}" srcOrd="2" destOrd="0" parTransId="{9FCCD3CF-EF95-4855-BE8C-4F369DBBCB65}" sibTransId="{B646C8C1-2ACA-4CF9-AF6C-9051ACDFB598}"/>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DA908B58-D940-4012-B4FF-AEC433AAA2AD}" type="presOf" srcId="{3D4199BA-202F-463F-9C49-7A0B8F602A87}" destId="{02FDDE9B-90B4-464D-9EE7-EEA18366D640}" srcOrd="0" destOrd="0" presId="urn:microsoft.com/office/officeart/2005/8/layout/venn3"/>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 modelId="{C3267A35-5B01-47D3-81B5-B6F22AD1B992}" type="presParOf" srcId="{B6BF933E-5F44-491A-B9C6-44CF80C6A5D3}" destId="{C423A6AA-CF50-4D18-835E-4558A5809891}" srcOrd="3" destOrd="0" presId="urn:microsoft.com/office/officeart/2005/8/layout/venn3"/>
    <dgm:cxn modelId="{E26152A2-5B73-48B8-8A5A-41E75C0C86AE}" type="presParOf" srcId="{B6BF933E-5F44-491A-B9C6-44CF80C6A5D3}" destId="{98C77107-42A8-4BDF-B477-3615D2314942}" srcOrd="4" destOrd="0" presId="urn:microsoft.com/office/officeart/2005/8/layout/venn3"/>
    <dgm:cxn modelId="{72744300-32F9-4568-B859-0C1BFA5EEA75}" type="presParOf" srcId="{B6BF933E-5F44-491A-B9C6-44CF80C6A5D3}" destId="{D08F30F6-275F-466D-84BA-F0FBA67E513F}" srcOrd="5" destOrd="0" presId="urn:microsoft.com/office/officeart/2005/8/layout/venn3"/>
    <dgm:cxn modelId="{D6BFD6EC-8DA6-4A13-93C7-3CFD1A60CF62}" type="presParOf" srcId="{B6BF933E-5F44-491A-B9C6-44CF80C6A5D3}" destId="{02FDDE9B-90B4-464D-9EE7-EEA18366D640}" srcOrd="6" destOrd="0" presId="urn:microsoft.com/office/officeart/2005/8/layout/venn3"/>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1" qsCatId="simple" csTypeId="urn:microsoft.com/office/officeart/2005/8/colors/accent5_3" csCatId="accent5" phldr="1"/>
      <dgm:spPr/>
      <dgm:t>
        <a:bodyPr/>
        <a:lstStyle/>
        <a:p>
          <a:endParaRPr lang="en-US"/>
        </a:p>
      </dgm:t>
    </dgm:pt>
    <dgm:pt modelId="{23E71584-3908-49F0-80C9-8A518DFBC3AE}">
      <dgm:prSet phldrT="[Text]" custT="1"/>
      <dgm:spPr/>
      <dgm:t>
        <a:bodyPr/>
        <a:lstStyle/>
        <a:p>
          <a:endParaRPr lang="fr-FR" sz="1400" dirty="0"/>
        </a:p>
        <a:p>
          <a:r>
            <a:rPr lang="en-US" sz="3600" noProof="0" dirty="0"/>
            <a:t>Self initiated/</a:t>
          </a:r>
        </a:p>
        <a:p>
          <a:r>
            <a:rPr lang="en-US" sz="3600" noProof="0" dirty="0"/>
            <a:t>administered</a:t>
          </a:r>
        </a:p>
        <a:p>
          <a:r>
            <a:rPr lang="en-US" sz="900" noProof="0" dirty="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dgm:spPr/>
      <dgm:t>
        <a:bodyPr/>
        <a:lstStyle/>
        <a:p>
          <a:r>
            <a:rPr lang="en-US" noProof="0" dirty="0"/>
            <a:t>Provider administered</a:t>
          </a:r>
          <a:endParaRPr lang="en-US" dirty="0"/>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2" custScaleX="138376">
        <dgm:presLayoutVars>
          <dgm:bulletEnabled val="1"/>
        </dgm:presLayoutVars>
      </dgm:prSet>
      <dgm:spPr>
        <a:prstGeom prst="round2SameRect">
          <a:avLst/>
        </a:prstGeom>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2" custAng="0" custScaleX="121942" custLinFactX="15055" custLinFactNeighborX="100000" custLinFactNeighborY="641">
        <dgm:presLayoutVars>
          <dgm:bulletEnabled val="1"/>
        </dgm:presLayoutVars>
      </dgm:prSet>
      <dgm:spPr>
        <a:prstGeom prst="round2SameRect">
          <a:avLst/>
        </a:prstGeom>
      </dgm:spPr>
    </dgm:pt>
  </dgm:ptLst>
  <dgm:cxnLst>
    <dgm:cxn modelId="{13F64D0C-D061-4B6F-BC83-EC66BC9D1262}" type="presOf" srcId="{14DFFE96-1E2A-4BBE-B808-26B1517F7734}" destId="{3FA1C0F0-0051-4CA1-B356-55580748B87C}" srcOrd="0" destOrd="0" presId="urn:microsoft.com/office/officeart/2005/8/layout/venn3"/>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Lst>
  <dgm:bg/>
  <dgm:whole/>
  <dgm:extLst>
    <a:ext uri="http://schemas.microsoft.com/office/drawing/2008/diagram">
      <dsp:dataModelExt xmlns:dsp="http://schemas.microsoft.com/office/drawing/2008/diagram" relId="rId14"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6605" y="1074304"/>
          <a:ext cx="5776191" cy="5776191"/>
        </a:xfrm>
        <a:prstGeom prst="ellipse">
          <a:avLst/>
        </a:prstGeom>
        <a:solidFill>
          <a:schemeClr val="accent5">
            <a:lumMod val="60000"/>
            <a:lumOff val="4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883" tIns="74930" rIns="317883" bIns="74930" numCol="1" spcCol="1270" anchor="ctr" anchorCtr="0">
          <a:noAutofit/>
        </a:bodyPr>
        <a:lstStyle/>
        <a:p>
          <a:pPr marL="0" lvl="0" indent="0" algn="ctr" defTabSz="2622550">
            <a:lnSpc>
              <a:spcPct val="90000"/>
            </a:lnSpc>
            <a:spcBef>
              <a:spcPct val="0"/>
            </a:spcBef>
            <a:spcAft>
              <a:spcPct val="35000"/>
            </a:spcAft>
            <a:buNone/>
          </a:pPr>
          <a:endParaRPr lang="fr-FR" sz="5900" kern="1200"/>
        </a:p>
        <a:p>
          <a:pPr marL="0" lvl="0" indent="0" algn="ctr" defTabSz="2622550">
            <a:lnSpc>
              <a:spcPct val="90000"/>
            </a:lnSpc>
            <a:spcBef>
              <a:spcPct val="0"/>
            </a:spcBef>
            <a:spcAft>
              <a:spcPct val="35000"/>
            </a:spcAft>
            <a:buNone/>
          </a:pPr>
          <a:r>
            <a:rPr lang="en-US" sz="5900" kern="1200" noProof="0"/>
            <a:t>Less Effective</a:t>
          </a:r>
        </a:p>
        <a:p>
          <a:pPr marL="0" lvl="0" indent="0" algn="ctr" defTabSz="2622550">
            <a:lnSpc>
              <a:spcPct val="90000"/>
            </a:lnSpc>
            <a:spcBef>
              <a:spcPct val="0"/>
            </a:spcBef>
            <a:spcAft>
              <a:spcPct val="35000"/>
            </a:spcAft>
            <a:buNone/>
          </a:pPr>
          <a:r>
            <a:rPr lang="en-US" sz="5900" kern="1200" noProof="0"/>
            <a:t> </a:t>
          </a:r>
        </a:p>
      </dsp:txBody>
      <dsp:txXfrm>
        <a:off x="852509" y="1920208"/>
        <a:ext cx="4084383" cy="4084383"/>
      </dsp:txXfrm>
    </dsp:sp>
    <dsp:sp modelId="{3FA1C0F0-0051-4CA1-B356-55580748B87C}">
      <dsp:nvSpPr>
        <dsp:cNvPr id="0" name=""/>
        <dsp:cNvSpPr/>
      </dsp:nvSpPr>
      <dsp:spPr>
        <a:xfrm>
          <a:off x="9243832" y="1078636"/>
          <a:ext cx="5776191" cy="5776191"/>
        </a:xfrm>
        <a:prstGeom prst="ellipse">
          <a:avLst/>
        </a:prstGeom>
        <a:solidFill>
          <a:schemeClr val="accent4">
            <a:lumMod val="75000"/>
            <a:alpha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883" tIns="74930" rIns="317883" bIns="74930" numCol="1" spcCol="1270" anchor="ctr" anchorCtr="0">
          <a:noAutofit/>
        </a:bodyPr>
        <a:lstStyle/>
        <a:p>
          <a:pPr marL="0" lvl="0" indent="0" algn="ctr" defTabSz="2622550">
            <a:lnSpc>
              <a:spcPct val="90000"/>
            </a:lnSpc>
            <a:spcBef>
              <a:spcPct val="0"/>
            </a:spcBef>
            <a:spcAft>
              <a:spcPct val="35000"/>
            </a:spcAft>
            <a:buNone/>
          </a:pPr>
          <a:endParaRPr lang="fr-FR" sz="5900" kern="1200"/>
        </a:p>
        <a:p>
          <a:pPr marL="0" lvl="0" indent="0" algn="ctr" defTabSz="2622550">
            <a:lnSpc>
              <a:spcPct val="90000"/>
            </a:lnSpc>
            <a:spcBef>
              <a:spcPct val="0"/>
            </a:spcBef>
            <a:spcAft>
              <a:spcPct val="35000"/>
            </a:spcAft>
            <a:buNone/>
          </a:pPr>
          <a:r>
            <a:rPr lang="en-US" sz="5900" kern="1200" noProof="0"/>
            <a:t>Highly Effective</a:t>
          </a:r>
        </a:p>
        <a:p>
          <a:pPr marL="0" lvl="0" indent="0" algn="ctr" defTabSz="2622550">
            <a:lnSpc>
              <a:spcPct val="90000"/>
            </a:lnSpc>
            <a:spcBef>
              <a:spcPct val="0"/>
            </a:spcBef>
            <a:spcAft>
              <a:spcPct val="35000"/>
            </a:spcAft>
            <a:buNone/>
          </a:pPr>
          <a:endParaRPr lang="en-US" sz="5900" kern="1200"/>
        </a:p>
      </dsp:txBody>
      <dsp:txXfrm>
        <a:off x="10089736" y="1924540"/>
        <a:ext cx="4084383" cy="4084383"/>
      </dsp:txXfrm>
    </dsp:sp>
    <dsp:sp modelId="{98C77107-42A8-4BDF-B477-3615D2314942}">
      <dsp:nvSpPr>
        <dsp:cNvPr id="0" name=""/>
        <dsp:cNvSpPr/>
      </dsp:nvSpPr>
      <dsp:spPr>
        <a:xfrm>
          <a:off x="4627558" y="1078636"/>
          <a:ext cx="5776191" cy="5776191"/>
        </a:xfrm>
        <a:prstGeom prst="ellipse">
          <a:avLst/>
        </a:prstGeom>
        <a:solidFill>
          <a:schemeClr val="accent5">
            <a:lumMod val="75000"/>
            <a:alpha val="80000"/>
          </a:schemeClr>
        </a:solidFill>
        <a:ln w="12700" cap="flat" cmpd="sng" algn="ctr">
          <a:solidFill>
            <a:schemeClr val="accent5">
              <a:lumMod val="7500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883" tIns="74930" rIns="317883" bIns="74930" numCol="1" spcCol="1270" anchor="ctr" anchorCtr="0">
          <a:noAutofit/>
        </a:bodyPr>
        <a:lstStyle/>
        <a:p>
          <a:pPr marL="0" lvl="0" indent="0" algn="ctr" defTabSz="2622550">
            <a:lnSpc>
              <a:spcPct val="90000"/>
            </a:lnSpc>
            <a:spcBef>
              <a:spcPct val="0"/>
            </a:spcBef>
            <a:spcAft>
              <a:spcPct val="35000"/>
            </a:spcAft>
            <a:buNone/>
          </a:pPr>
          <a:endParaRPr lang="fr-FR" sz="5900" kern="1200"/>
        </a:p>
        <a:p>
          <a:pPr marL="0" lvl="0" indent="0" algn="ctr" defTabSz="2622550">
            <a:lnSpc>
              <a:spcPct val="90000"/>
            </a:lnSpc>
            <a:spcBef>
              <a:spcPct val="0"/>
            </a:spcBef>
            <a:spcAft>
              <a:spcPct val="35000"/>
            </a:spcAft>
            <a:buNone/>
          </a:pPr>
          <a:r>
            <a:rPr lang="en-US" sz="5900" kern="1200" noProof="0"/>
            <a:t>Effective</a:t>
          </a:r>
        </a:p>
        <a:p>
          <a:pPr marL="0" lvl="0" indent="0" algn="ctr" defTabSz="2622550">
            <a:lnSpc>
              <a:spcPct val="90000"/>
            </a:lnSpc>
            <a:spcBef>
              <a:spcPct val="0"/>
            </a:spcBef>
            <a:spcAft>
              <a:spcPct val="35000"/>
            </a:spcAft>
            <a:buNone/>
          </a:pPr>
          <a:endParaRPr lang="en-US" sz="5900" kern="1200"/>
        </a:p>
      </dsp:txBody>
      <dsp:txXfrm>
        <a:off x="5473462" y="1924540"/>
        <a:ext cx="4084383" cy="40843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2097240" y="3642"/>
          <a:ext cx="8327139" cy="8327139"/>
        </a:xfrm>
        <a:prstGeom prst="round2SameRect">
          <a:avLst/>
        </a:prstGeom>
        <a:solidFill>
          <a:schemeClr val="accent5">
            <a:lumMod val="60000"/>
            <a:lumOff val="4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58270" tIns="82550" rIns="458270" bIns="82550" numCol="1" spcCol="1270" anchor="ctr" anchorCtr="0">
          <a:noAutofit/>
        </a:bodyPr>
        <a:lstStyle/>
        <a:p>
          <a:pPr marL="0" lvl="0" indent="0" algn="ctr" defTabSz="2889250">
            <a:lnSpc>
              <a:spcPct val="90000"/>
            </a:lnSpc>
            <a:spcBef>
              <a:spcPct val="0"/>
            </a:spcBef>
            <a:spcAft>
              <a:spcPct val="35000"/>
            </a:spcAft>
            <a:buNone/>
          </a:pPr>
          <a:endParaRPr lang="fr-FR" sz="6500" kern="1200"/>
        </a:p>
        <a:p>
          <a:pPr marL="0" lvl="0" indent="0" algn="ctr" defTabSz="2889250">
            <a:lnSpc>
              <a:spcPct val="90000"/>
            </a:lnSpc>
            <a:spcBef>
              <a:spcPct val="0"/>
            </a:spcBef>
            <a:spcAft>
              <a:spcPct val="35000"/>
            </a:spcAft>
            <a:buNone/>
          </a:pPr>
          <a:r>
            <a:rPr lang="en-US" sz="6500" kern="1200" noProof="0"/>
            <a:t>Short Acting Methods</a:t>
          </a:r>
        </a:p>
        <a:p>
          <a:pPr marL="0" lvl="0" indent="0" algn="ctr" defTabSz="2889250">
            <a:lnSpc>
              <a:spcPct val="90000"/>
            </a:lnSpc>
            <a:spcBef>
              <a:spcPct val="0"/>
            </a:spcBef>
            <a:spcAft>
              <a:spcPct val="35000"/>
            </a:spcAft>
            <a:buNone/>
          </a:pPr>
          <a:r>
            <a:rPr lang="en-US" sz="6500" kern="1200" noProof="0"/>
            <a:t> </a:t>
          </a:r>
        </a:p>
      </dsp:txBody>
      <dsp:txXfrm>
        <a:off x="2503737" y="410139"/>
        <a:ext cx="7514145" cy="7920642"/>
      </dsp:txXfrm>
    </dsp:sp>
    <dsp:sp modelId="{3FA1C0F0-0051-4CA1-B356-55580748B87C}">
      <dsp:nvSpPr>
        <dsp:cNvPr id="0" name=""/>
        <dsp:cNvSpPr/>
      </dsp:nvSpPr>
      <dsp:spPr>
        <a:xfrm>
          <a:off x="10856192" y="7284"/>
          <a:ext cx="8327139" cy="8327139"/>
        </a:xfrm>
        <a:prstGeom prst="round2SameRect">
          <a:avLst/>
        </a:prstGeom>
        <a:solidFill>
          <a:schemeClr val="accent4">
            <a:lumMod val="75000"/>
            <a:alpha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58270" tIns="82550" rIns="458270" bIns="82550" numCol="1" spcCol="1270" anchor="ctr" anchorCtr="0">
          <a:noAutofit/>
        </a:bodyPr>
        <a:lstStyle/>
        <a:p>
          <a:pPr marL="0" lvl="0" indent="0" algn="ctr" defTabSz="2889250">
            <a:lnSpc>
              <a:spcPct val="90000"/>
            </a:lnSpc>
            <a:spcBef>
              <a:spcPct val="0"/>
            </a:spcBef>
            <a:spcAft>
              <a:spcPct val="35000"/>
            </a:spcAft>
            <a:buNone/>
          </a:pPr>
          <a:endParaRPr lang="fr-FR" sz="6500" kern="1200"/>
        </a:p>
        <a:p>
          <a:pPr marL="0" lvl="0" indent="0" algn="ctr" defTabSz="2889250">
            <a:lnSpc>
              <a:spcPct val="90000"/>
            </a:lnSpc>
            <a:spcBef>
              <a:spcPct val="0"/>
            </a:spcBef>
            <a:spcAft>
              <a:spcPct val="35000"/>
            </a:spcAft>
            <a:buNone/>
          </a:pPr>
          <a:r>
            <a:rPr lang="en-US" sz="6500" kern="1200" noProof="0"/>
            <a:t>LARC/Permanent Methods</a:t>
          </a:r>
        </a:p>
        <a:p>
          <a:pPr marL="0" lvl="0" indent="0" algn="ctr" defTabSz="2889250">
            <a:lnSpc>
              <a:spcPct val="90000"/>
            </a:lnSpc>
            <a:spcBef>
              <a:spcPct val="0"/>
            </a:spcBef>
            <a:spcAft>
              <a:spcPct val="35000"/>
            </a:spcAft>
            <a:buNone/>
          </a:pPr>
          <a:endParaRPr lang="en-US" sz="6500" kern="1200"/>
        </a:p>
      </dsp:txBody>
      <dsp:txXfrm>
        <a:off x="11262689" y="413781"/>
        <a:ext cx="7514145" cy="79206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2953" y="1708037"/>
          <a:ext cx="2962952" cy="2962952"/>
        </a:xfrm>
        <a:prstGeom prst="ellipse">
          <a:avLst/>
        </a:prstGeom>
        <a:gradFill rotWithShape="0">
          <a:gsLst>
            <a:gs pos="0">
              <a:schemeClr val="accent6">
                <a:shade val="80000"/>
                <a:alpha val="50000"/>
                <a:hueOff val="0"/>
                <a:satOff val="0"/>
                <a:lumOff val="0"/>
                <a:alphaOff val="0"/>
                <a:satMod val="103000"/>
                <a:lumMod val="102000"/>
                <a:tint val="94000"/>
              </a:schemeClr>
            </a:gs>
            <a:gs pos="50000">
              <a:schemeClr val="accent6">
                <a:shade val="80000"/>
                <a:alpha val="50000"/>
                <a:hueOff val="0"/>
                <a:satOff val="0"/>
                <a:lumOff val="0"/>
                <a:alphaOff val="0"/>
                <a:satMod val="110000"/>
                <a:lumMod val="100000"/>
                <a:shade val="100000"/>
              </a:schemeClr>
            </a:gs>
            <a:gs pos="100000">
              <a:schemeClr val="accent6">
                <a:shade val="80000"/>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3061" tIns="35560" rIns="163061" bIns="35560" numCol="1" spcCol="1270" anchor="ctr" anchorCtr="0">
          <a:noAutofit/>
        </a:bodyPr>
        <a:lstStyle/>
        <a:p>
          <a:pPr marL="0" lvl="0" indent="0" algn="ctr" defTabSz="1244600">
            <a:lnSpc>
              <a:spcPct val="90000"/>
            </a:lnSpc>
            <a:spcBef>
              <a:spcPct val="0"/>
            </a:spcBef>
            <a:spcAft>
              <a:spcPct val="35000"/>
            </a:spcAft>
            <a:buNone/>
          </a:pPr>
          <a:endParaRPr lang="fr-FR" sz="2800" kern="1200" dirty="0"/>
        </a:p>
        <a:p>
          <a:pPr marL="0" lvl="0" indent="0" algn="ctr" defTabSz="1244600">
            <a:lnSpc>
              <a:spcPct val="90000"/>
            </a:lnSpc>
            <a:spcBef>
              <a:spcPct val="0"/>
            </a:spcBef>
            <a:spcAft>
              <a:spcPct val="35000"/>
            </a:spcAft>
            <a:buNone/>
          </a:pPr>
          <a:r>
            <a:rPr lang="en-US" sz="2800" kern="1200" noProof="0" dirty="0"/>
            <a:t>Lighter bleeding</a:t>
          </a:r>
        </a:p>
        <a:p>
          <a:pPr marL="0" lvl="0" indent="0" algn="ctr" defTabSz="1244600">
            <a:lnSpc>
              <a:spcPct val="90000"/>
            </a:lnSpc>
            <a:spcBef>
              <a:spcPct val="0"/>
            </a:spcBef>
            <a:spcAft>
              <a:spcPct val="35000"/>
            </a:spcAft>
            <a:buNone/>
          </a:pPr>
          <a:r>
            <a:rPr lang="en-US" sz="2800" kern="1200" noProof="0" dirty="0"/>
            <a:t> </a:t>
          </a:r>
        </a:p>
      </dsp:txBody>
      <dsp:txXfrm>
        <a:off x="436867" y="2141951"/>
        <a:ext cx="2095124" cy="2095124"/>
      </dsp:txXfrm>
    </dsp:sp>
    <dsp:sp modelId="{3FA1C0F0-0051-4CA1-B356-55580748B87C}">
      <dsp:nvSpPr>
        <dsp:cNvPr id="0" name=""/>
        <dsp:cNvSpPr/>
      </dsp:nvSpPr>
      <dsp:spPr>
        <a:xfrm>
          <a:off x="4741277" y="1710259"/>
          <a:ext cx="2962952" cy="2962952"/>
        </a:xfrm>
        <a:prstGeom prst="ellipse">
          <a:avLst/>
        </a:prstGeom>
        <a:gradFill rotWithShape="0">
          <a:gsLst>
            <a:gs pos="0">
              <a:schemeClr val="accent6">
                <a:shade val="80000"/>
                <a:alpha val="50000"/>
                <a:hueOff val="-94463"/>
                <a:satOff val="-6683"/>
                <a:lumOff val="20742"/>
                <a:alphaOff val="0"/>
                <a:satMod val="103000"/>
                <a:lumMod val="102000"/>
                <a:tint val="94000"/>
              </a:schemeClr>
            </a:gs>
            <a:gs pos="50000">
              <a:schemeClr val="accent6">
                <a:shade val="80000"/>
                <a:alpha val="50000"/>
                <a:hueOff val="-94463"/>
                <a:satOff val="-6683"/>
                <a:lumOff val="20742"/>
                <a:alphaOff val="0"/>
                <a:satMod val="110000"/>
                <a:lumMod val="100000"/>
                <a:shade val="100000"/>
              </a:schemeClr>
            </a:gs>
            <a:gs pos="100000">
              <a:schemeClr val="accent6">
                <a:shade val="80000"/>
                <a:alpha val="50000"/>
                <a:hueOff val="-94463"/>
                <a:satOff val="-6683"/>
                <a:lumOff val="2074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3061" tIns="35560" rIns="163061" bIns="35560" numCol="1" spcCol="1270" anchor="ctr" anchorCtr="0">
          <a:noAutofit/>
        </a:bodyPr>
        <a:lstStyle/>
        <a:p>
          <a:pPr marL="0" lvl="0" indent="0" algn="ctr" defTabSz="1244600">
            <a:lnSpc>
              <a:spcPct val="90000"/>
            </a:lnSpc>
            <a:spcBef>
              <a:spcPct val="0"/>
            </a:spcBef>
            <a:spcAft>
              <a:spcPct val="35000"/>
            </a:spcAft>
            <a:buNone/>
          </a:pPr>
          <a:endParaRPr lang="fr-FR" sz="2800" kern="1200" dirty="0"/>
        </a:p>
        <a:p>
          <a:pPr marL="0" lvl="0" indent="0" algn="ctr" defTabSz="1244600">
            <a:lnSpc>
              <a:spcPct val="90000"/>
            </a:lnSpc>
            <a:spcBef>
              <a:spcPct val="0"/>
            </a:spcBef>
            <a:spcAft>
              <a:spcPct val="35000"/>
            </a:spcAft>
            <a:buNone/>
          </a:pPr>
          <a:r>
            <a:rPr lang="en-US" sz="2800" kern="1200" noProof="0" dirty="0"/>
            <a:t>Heavier bleeding</a:t>
          </a:r>
        </a:p>
        <a:p>
          <a:pPr marL="0" lvl="0" indent="0" algn="ctr" defTabSz="1244600">
            <a:lnSpc>
              <a:spcPct val="90000"/>
            </a:lnSpc>
            <a:spcBef>
              <a:spcPct val="0"/>
            </a:spcBef>
            <a:spcAft>
              <a:spcPct val="35000"/>
            </a:spcAft>
            <a:buNone/>
          </a:pPr>
          <a:endParaRPr lang="en-US" sz="2800" kern="1200" dirty="0"/>
        </a:p>
      </dsp:txBody>
      <dsp:txXfrm>
        <a:off x="5175191" y="2144173"/>
        <a:ext cx="2095124" cy="2095124"/>
      </dsp:txXfrm>
    </dsp:sp>
    <dsp:sp modelId="{98C77107-42A8-4BDF-B477-3615D2314942}">
      <dsp:nvSpPr>
        <dsp:cNvPr id="0" name=""/>
        <dsp:cNvSpPr/>
      </dsp:nvSpPr>
      <dsp:spPr>
        <a:xfrm>
          <a:off x="2373315" y="1710259"/>
          <a:ext cx="2962952" cy="2962952"/>
        </a:xfrm>
        <a:prstGeom prst="ellipse">
          <a:avLst/>
        </a:prstGeom>
        <a:gradFill rotWithShape="0">
          <a:gsLst>
            <a:gs pos="0">
              <a:schemeClr val="accent6">
                <a:shade val="80000"/>
                <a:alpha val="50000"/>
                <a:hueOff val="-188926"/>
                <a:satOff val="-13365"/>
                <a:lumOff val="41485"/>
                <a:alphaOff val="0"/>
                <a:satMod val="103000"/>
                <a:lumMod val="102000"/>
                <a:tint val="94000"/>
              </a:schemeClr>
            </a:gs>
            <a:gs pos="50000">
              <a:schemeClr val="accent6">
                <a:shade val="80000"/>
                <a:alpha val="50000"/>
                <a:hueOff val="-188926"/>
                <a:satOff val="-13365"/>
                <a:lumOff val="41485"/>
                <a:alphaOff val="0"/>
                <a:satMod val="110000"/>
                <a:lumMod val="100000"/>
                <a:shade val="100000"/>
              </a:schemeClr>
            </a:gs>
            <a:gs pos="100000">
              <a:schemeClr val="accent6">
                <a:shade val="80000"/>
                <a:alpha val="50000"/>
                <a:hueOff val="-188926"/>
                <a:satOff val="-13365"/>
                <a:lumOff val="41485"/>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3061" tIns="35560" rIns="163061" bIns="35560" numCol="1" spcCol="1270" anchor="ctr" anchorCtr="0">
          <a:noAutofit/>
        </a:bodyPr>
        <a:lstStyle/>
        <a:p>
          <a:pPr marL="0" lvl="0" indent="0" algn="ctr" defTabSz="1244600">
            <a:lnSpc>
              <a:spcPct val="90000"/>
            </a:lnSpc>
            <a:spcBef>
              <a:spcPct val="0"/>
            </a:spcBef>
            <a:spcAft>
              <a:spcPct val="35000"/>
            </a:spcAft>
            <a:buNone/>
          </a:pPr>
          <a:r>
            <a:rPr lang="en-US" sz="2800" kern="1200" noProof="0" dirty="0"/>
            <a:t>No bleeding changes</a:t>
          </a:r>
          <a:endParaRPr lang="en-US" sz="2800" kern="1200" dirty="0"/>
        </a:p>
      </dsp:txBody>
      <dsp:txXfrm>
        <a:off x="2807229" y="2144173"/>
        <a:ext cx="2095124" cy="2095124"/>
      </dsp:txXfrm>
    </dsp:sp>
    <dsp:sp modelId="{02FDDE9B-90B4-464D-9EE7-EEA18366D640}">
      <dsp:nvSpPr>
        <dsp:cNvPr id="0" name=""/>
        <dsp:cNvSpPr/>
      </dsp:nvSpPr>
      <dsp:spPr>
        <a:xfrm>
          <a:off x="7114040" y="1708037"/>
          <a:ext cx="2962952" cy="2962952"/>
        </a:xfrm>
        <a:prstGeom prst="ellipse">
          <a:avLst/>
        </a:prstGeom>
        <a:gradFill rotWithShape="0">
          <a:gsLst>
            <a:gs pos="0">
              <a:schemeClr val="accent6">
                <a:shade val="80000"/>
                <a:alpha val="50000"/>
                <a:hueOff val="-94463"/>
                <a:satOff val="-6683"/>
                <a:lumOff val="20742"/>
                <a:alphaOff val="0"/>
                <a:satMod val="103000"/>
                <a:lumMod val="102000"/>
                <a:tint val="94000"/>
              </a:schemeClr>
            </a:gs>
            <a:gs pos="50000">
              <a:schemeClr val="accent6">
                <a:shade val="80000"/>
                <a:alpha val="50000"/>
                <a:hueOff val="-94463"/>
                <a:satOff val="-6683"/>
                <a:lumOff val="20742"/>
                <a:alphaOff val="0"/>
                <a:satMod val="110000"/>
                <a:lumMod val="100000"/>
                <a:shade val="100000"/>
              </a:schemeClr>
            </a:gs>
            <a:gs pos="100000">
              <a:schemeClr val="accent6">
                <a:shade val="80000"/>
                <a:alpha val="50000"/>
                <a:hueOff val="-94463"/>
                <a:satOff val="-6683"/>
                <a:lumOff val="2074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63061" tIns="35560" rIns="163061" bIns="35560" numCol="1" spcCol="1270" anchor="ctr" anchorCtr="0">
          <a:noAutofit/>
        </a:bodyPr>
        <a:lstStyle/>
        <a:p>
          <a:pPr marL="0" lvl="0" indent="0" algn="ctr" defTabSz="1244600">
            <a:lnSpc>
              <a:spcPct val="90000"/>
            </a:lnSpc>
            <a:spcBef>
              <a:spcPct val="0"/>
            </a:spcBef>
            <a:spcAft>
              <a:spcPct val="35000"/>
            </a:spcAft>
            <a:buNone/>
          </a:pPr>
          <a:endParaRPr lang="en-US" sz="2800" kern="1200" noProof="0" dirty="0"/>
        </a:p>
        <a:p>
          <a:pPr marL="0" lvl="0" indent="0" algn="ctr" defTabSz="1244600">
            <a:lnSpc>
              <a:spcPct val="90000"/>
            </a:lnSpc>
            <a:spcBef>
              <a:spcPct val="0"/>
            </a:spcBef>
            <a:spcAft>
              <a:spcPct val="35000"/>
            </a:spcAft>
            <a:buNone/>
          </a:pPr>
          <a:r>
            <a:rPr lang="en-US" sz="2800" kern="1200" noProof="0" dirty="0"/>
            <a:t>Predictable Periods</a:t>
          </a:r>
        </a:p>
        <a:p>
          <a:pPr marL="0" lvl="0" indent="0" algn="ctr" defTabSz="1244600">
            <a:lnSpc>
              <a:spcPct val="90000"/>
            </a:lnSpc>
            <a:spcBef>
              <a:spcPct val="0"/>
            </a:spcBef>
            <a:spcAft>
              <a:spcPct val="35000"/>
            </a:spcAft>
            <a:buNone/>
          </a:pPr>
          <a:endParaRPr lang="en-US" sz="2400" kern="1200" dirty="0"/>
        </a:p>
      </dsp:txBody>
      <dsp:txXfrm>
        <a:off x="7547954" y="2141951"/>
        <a:ext cx="2095124" cy="20951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1013037" y="543"/>
          <a:ext cx="3900547" cy="2818803"/>
        </a:xfrm>
        <a:prstGeom prst="round2SameRect">
          <a:avLst/>
        </a:prstGeom>
        <a:solidFill>
          <a:schemeClr val="accent5">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5128" tIns="17780" rIns="155128" bIns="17780" numCol="1" spcCol="1270" anchor="ctr" anchorCtr="0">
          <a:noAutofit/>
        </a:bodyPr>
        <a:lstStyle/>
        <a:p>
          <a:pPr marL="0" lvl="0" indent="0" algn="ctr" defTabSz="622300">
            <a:lnSpc>
              <a:spcPct val="90000"/>
            </a:lnSpc>
            <a:spcBef>
              <a:spcPct val="0"/>
            </a:spcBef>
            <a:spcAft>
              <a:spcPct val="35000"/>
            </a:spcAft>
            <a:buNone/>
          </a:pPr>
          <a:endParaRPr lang="fr-FR" sz="1400" kern="1200" dirty="0"/>
        </a:p>
        <a:p>
          <a:pPr marL="0" lvl="0" indent="0" algn="ctr" defTabSz="622300">
            <a:lnSpc>
              <a:spcPct val="90000"/>
            </a:lnSpc>
            <a:spcBef>
              <a:spcPct val="0"/>
            </a:spcBef>
            <a:spcAft>
              <a:spcPct val="35000"/>
            </a:spcAft>
            <a:buNone/>
          </a:pPr>
          <a:r>
            <a:rPr lang="en-US" sz="3600" kern="1200" noProof="0" dirty="0"/>
            <a:t>Self initiated/</a:t>
          </a:r>
        </a:p>
        <a:p>
          <a:pPr marL="0" lvl="0" indent="0" algn="ctr" defTabSz="622300">
            <a:lnSpc>
              <a:spcPct val="90000"/>
            </a:lnSpc>
            <a:spcBef>
              <a:spcPct val="0"/>
            </a:spcBef>
            <a:spcAft>
              <a:spcPct val="35000"/>
            </a:spcAft>
            <a:buNone/>
          </a:pPr>
          <a:r>
            <a:rPr lang="en-US" sz="3600" kern="1200" noProof="0" dirty="0"/>
            <a:t>administered</a:t>
          </a:r>
        </a:p>
        <a:p>
          <a:pPr marL="0" lvl="0" indent="0" algn="ctr" defTabSz="622300">
            <a:lnSpc>
              <a:spcPct val="90000"/>
            </a:lnSpc>
            <a:spcBef>
              <a:spcPct val="0"/>
            </a:spcBef>
            <a:spcAft>
              <a:spcPct val="35000"/>
            </a:spcAft>
            <a:buNone/>
          </a:pPr>
          <a:r>
            <a:rPr lang="en-US" sz="900" kern="1200" noProof="0" dirty="0"/>
            <a:t> </a:t>
          </a:r>
        </a:p>
      </dsp:txBody>
      <dsp:txXfrm>
        <a:off x="1150640" y="138146"/>
        <a:ext cx="3625341" cy="2681200"/>
      </dsp:txXfrm>
    </dsp:sp>
    <dsp:sp modelId="{3FA1C0F0-0051-4CA1-B356-55580748B87C}">
      <dsp:nvSpPr>
        <dsp:cNvPr id="0" name=""/>
        <dsp:cNvSpPr/>
      </dsp:nvSpPr>
      <dsp:spPr>
        <a:xfrm>
          <a:off x="5337955" y="1086"/>
          <a:ext cx="3437305" cy="2818803"/>
        </a:xfrm>
        <a:prstGeom prst="round2SameRect">
          <a:avLst/>
        </a:prstGeom>
        <a:solidFill>
          <a:schemeClr val="accent5">
            <a:shade val="80000"/>
            <a:alpha val="50000"/>
            <a:hueOff val="0"/>
            <a:satOff val="4607"/>
            <a:lumOff val="186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5128" tIns="49530" rIns="155128" bIns="49530" numCol="1" spcCol="1270" anchor="ctr" anchorCtr="0">
          <a:noAutofit/>
        </a:bodyPr>
        <a:lstStyle/>
        <a:p>
          <a:pPr marL="0" lvl="0" indent="0" algn="ctr" defTabSz="1733550">
            <a:lnSpc>
              <a:spcPct val="90000"/>
            </a:lnSpc>
            <a:spcBef>
              <a:spcPct val="0"/>
            </a:spcBef>
            <a:spcAft>
              <a:spcPct val="35000"/>
            </a:spcAft>
            <a:buNone/>
          </a:pPr>
          <a:r>
            <a:rPr lang="en-US" sz="3900" kern="1200" noProof="0" dirty="0"/>
            <a:t>Provider administered</a:t>
          </a:r>
          <a:endParaRPr lang="en-US" sz="3900" kern="1200" dirty="0"/>
        </a:p>
      </dsp:txBody>
      <dsp:txXfrm>
        <a:off x="5475558" y="138689"/>
        <a:ext cx="3162099" cy="268120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Welcome to Module 6: Method Comparison.</a:t>
            </a:r>
          </a:p>
          <a:p>
            <a:endParaRPr lang="en-US"/>
          </a:p>
          <a:p>
            <a:r>
              <a:rPr lang="en-US"/>
              <a:t>In this session, you’ll learn how to provide clients with the information they need to make useful method comparisons.</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4288546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noProof="0"/>
              <a:t>There are many reasons other than duration of action that women might want to use long acting and reversible contraceptives (LARCs), for example: convenience, few side effects, rapid return to fertility etc.. Limiting choice based on how long she needs protection can result in discontinuation and method failure.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243245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noProof="0" dirty="0"/>
              <a:t>There are also many reasons that women who need protection for a long time might not want to use LARCs, e.g. they are not comfortable with insertion or want to stop without returning to the clinic. No woman should be </a:t>
            </a:r>
            <a:r>
              <a:rPr lang="en-US" dirty="0"/>
              <a:t>pressured </a:t>
            </a:r>
            <a:r>
              <a:rPr lang="en-US" sz="2400" noProof="0" dirty="0"/>
              <a:t>to choose a LARC</a:t>
            </a:r>
            <a:r>
              <a:rPr lang="en-US" dirty="0"/>
              <a:t> method</a:t>
            </a:r>
            <a:r>
              <a:rPr lang="en-US" sz="2400" noProof="0" dirty="0"/>
              <a:t>.</a:t>
            </a:r>
            <a:r>
              <a:rPr lang="en-US" dirty="0"/>
              <a:t> </a:t>
            </a:r>
            <a:endParaRPr lang="en-US" sz="2400" noProof="0" dirty="0"/>
          </a:p>
          <a:p>
            <a:endParaRPr lang="en-US" sz="2400" noProof="0"/>
          </a:p>
          <a:p>
            <a:r>
              <a:rPr lang="en-US" sz="2400" noProof="0" dirty="0"/>
              <a:t>There are also a lot of reasons that women who want protection for a shorter time might prefer LARC, such as</a:t>
            </a:r>
            <a:r>
              <a:rPr lang="en-US" dirty="0"/>
              <a:t> </a:t>
            </a:r>
            <a:r>
              <a:rPr lang="en-US" sz="2400" noProof="0" dirty="0"/>
              <a:t> cost effectiveness or ease of use</a:t>
            </a:r>
            <a:endParaRPr lang="en-US" sz="2400" noProof="0" dirty="0">
              <a:cs typeface="Calibri"/>
            </a:endParaRPr>
          </a:p>
          <a:p>
            <a:endParaRPr lang="en-US" sz="2400" noProof="0"/>
          </a:p>
          <a:p>
            <a:pPr defTabSz="914400">
              <a:defRPr/>
            </a:pPr>
            <a:r>
              <a:rPr lang="en-US" sz="2400" dirty="0"/>
              <a:t>LARCs can be removed </a:t>
            </a:r>
            <a:r>
              <a:rPr lang="en-US" sz="2400" dirty="0">
                <a:solidFill>
                  <a:schemeClr val="accent4"/>
                </a:solidFill>
              </a:rPr>
              <a:t>AT ANY TIME </a:t>
            </a:r>
            <a:r>
              <a:rPr lang="en-US" sz="2400" dirty="0"/>
              <a:t>and both providers and clients should be clear about this.</a:t>
            </a:r>
            <a:r>
              <a:rPr lang="en-US" dirty="0"/>
              <a:t> </a:t>
            </a:r>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3062891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a:t>Refusing to give a LARC for a short time or to remove it after a short time is a violation of informed choice. </a:t>
            </a:r>
          </a:p>
          <a:p>
            <a:endParaRPr lang="en-US" sz="2400" b="1" noProof="0">
              <a:ea typeface="Roboto Light"/>
              <a:cs typeface="Roboto Light"/>
            </a:endParaRPr>
          </a:p>
          <a:p>
            <a:r>
              <a:rPr lang="en-US" b="1">
                <a:latin typeface="Roboto Light"/>
                <a:ea typeface="Roboto Light"/>
                <a:cs typeface="Roboto Light"/>
              </a:rPr>
              <a:t>Since choice shouldn't be limited based on duration of use, then this isn't a very helpful way to categorize methods for a client!</a:t>
            </a:r>
            <a:endParaRPr lang="en-US" sz="2400" b="1" noProof="0"/>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477019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8593FA-E9AB-EC48-9716-96CC64AC765D}" type="slidenum">
              <a:rPr kumimoji="0" lang="en-US" sz="1200" b="0" i="0" u="none" strike="noStrike" kern="1200" cap="none" spc="0" normalizeH="0" baseline="0" noProof="0" smtClean="0">
                <a:ln>
                  <a:noFill/>
                </a:ln>
                <a:solidFill>
                  <a:prstClr val="black"/>
                </a:solidFill>
                <a:effectLst/>
                <a:uLnTx/>
                <a:uFillTx/>
                <a:latin typeface="Roboto Light"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1901811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14</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15</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Quote: </a:t>
            </a:r>
            <a:r>
              <a:rPr lang="en-US" sz="1200" dirty="0"/>
              <a:t>Johnson and al. Beyond nudges: Tools of a choice architecture. Mark Lett (2012) 23:487–504. </a:t>
            </a:r>
          </a:p>
          <a:p>
            <a:endParaRPr lang="en-US" dirty="0"/>
          </a:p>
          <a:p>
            <a:endParaRPr lang="en-US" dirty="0"/>
          </a:p>
          <a:p>
            <a:r>
              <a:rPr lang="en-US" sz="1200" dirty="0"/>
              <a:t>In previous modules we talked about how to avoid information overload by offering clients the information that is important to them so that they can make an informed decision about the method that they want. </a:t>
            </a:r>
          </a:p>
          <a:p>
            <a:r>
              <a:rPr lang="en-US" sz="1200" dirty="0"/>
              <a:t>In this module, we’re looking more at how our brains make choices between methods, and the importance of presenting method options in a way that is relevant to what the client needs.</a:t>
            </a:r>
            <a:endParaRPr lang="en-US" sz="1200" dirty="0">
              <a:cs typeface="Calibri"/>
            </a:endParaRPr>
          </a:p>
          <a:p>
            <a:pPr defTabSz="914400">
              <a:defRPr/>
            </a:pPr>
            <a:r>
              <a:rPr lang="en-US" sz="2400" dirty="0">
                <a:solidFill>
                  <a:schemeClr val="tx1">
                    <a:lumMod val="75000"/>
                    <a:lumOff val="25000"/>
                  </a:schemeClr>
                </a:solidFill>
                <a:latin typeface="Roboto Light"/>
                <a:ea typeface="Roboto Light"/>
                <a:cs typeface="Roboto Light"/>
              </a:rPr>
              <a:t>Too much information will affect the client decision-making but the way information is presented also impacts the client decision-making.  </a:t>
            </a:r>
            <a:endParaRPr lang="en-US" sz="2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a:lnSpc>
                <a:spcPct val="120000"/>
              </a:lnSpc>
            </a:pPr>
            <a:endParaRPr lang="en-US" sz="4400" dirty="0">
              <a:ea typeface="Roboto Light"/>
              <a:cs typeface="Roboto Light"/>
            </a:endParaRPr>
          </a:p>
          <a:p>
            <a:pPr>
              <a:lnSpc>
                <a:spcPct val="120000"/>
              </a:lnSpc>
            </a:pPr>
            <a:r>
              <a:rPr lang="en-US" sz="4400" dirty="0">
                <a:ea typeface="Roboto Light"/>
                <a:cs typeface="Calibri"/>
              </a:rPr>
              <a:t>Our brains crave reducing </a:t>
            </a:r>
            <a:r>
              <a:rPr lang="en-US" sz="4400" b="1" u="sng" dirty="0">
                <a:ea typeface="Roboto Light"/>
                <a:cs typeface="Calibri"/>
              </a:rPr>
              <a:t>things to two or three options</a:t>
            </a:r>
            <a:r>
              <a:rPr lang="en-US" sz="4400" dirty="0">
                <a:ea typeface="Roboto Light"/>
                <a:cs typeface="Calibri"/>
              </a:rPr>
              <a:t>.” </a:t>
            </a:r>
            <a:r>
              <a:rPr lang="fr-FR" sz="1200" dirty="0">
                <a:ea typeface="Roboto Light"/>
                <a:cs typeface="Calibri"/>
              </a:rPr>
              <a:t>
	</a:t>
            </a:r>
            <a:r>
              <a:rPr lang="fr-FR" sz="1200" dirty="0"/>
              <a:t>
A </a:t>
            </a:r>
            <a:r>
              <a:rPr lang="fr-FR" sz="1200" dirty="0" err="1"/>
              <a:t>psychologist</a:t>
            </a:r>
            <a:r>
              <a:rPr lang="fr-FR" sz="1200" dirty="0"/>
              <a:t> at Columbia </a:t>
            </a:r>
            <a:r>
              <a:rPr lang="fr-FR" sz="1200" dirty="0" err="1"/>
              <a:t>University</a:t>
            </a:r>
            <a:r>
              <a:rPr lang="fr-FR" sz="1200" dirty="0"/>
              <a:t> </a:t>
            </a:r>
            <a:r>
              <a:rPr lang="fr-FR" sz="1200" dirty="0" err="1"/>
              <a:t>said</a:t>
            </a:r>
            <a:r>
              <a:rPr lang="fr-FR" sz="1200" dirty="0"/>
              <a:t>, </a:t>
            </a:r>
            <a:r>
              <a:rPr lang="en-US" sz="2800" dirty="0"/>
              <a:t>“</a:t>
            </a:r>
            <a:r>
              <a:rPr lang="en-US" sz="2400" dirty="0"/>
              <a:t>One important facet of choice architecture is the way in which the set of options, attributes, or events are partitioned into groups or categories. This seemingly innocuous feature of a choice environment can have a dramatic impact on choice behavior.” </a:t>
            </a:r>
            <a:endParaRPr lang="en-US" sz="2800" dirty="0"/>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3</a:t>
            </a:fld>
            <a:endParaRPr lang="en-US"/>
          </a:p>
        </p:txBody>
      </p:sp>
    </p:spTree>
    <p:extLst>
      <p:ext uri="{BB962C8B-B14F-4D97-AF65-F5344CB8AC3E}">
        <p14:creationId xmlns:p14="http://schemas.microsoft.com/office/powerpoint/2010/main" val="3863374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800" dirty="0"/>
              <a:t>Let’s look at choice architecture using a food menu as an example.</a:t>
            </a:r>
          </a:p>
          <a:p>
            <a:r>
              <a:rPr lang="en-US" sz="800" dirty="0"/>
              <a:t>How do you decide which meal to order from a menu like this? Everything is laid out in the same way, and no clear differences are really evident. As the consumer, you might decide​ based on different criteria:</a:t>
            </a:r>
            <a:endParaRPr lang="en-US" sz="800" dirty="0">
              <a:cs typeface="Calibri"/>
            </a:endParaRPr>
          </a:p>
          <a:p>
            <a:pPr marL="171450" indent="-171450">
              <a:buFont typeface="Arial" panose="020B0604020202020204" pitchFamily="34" charset="0"/>
              <a:buChar char="•"/>
            </a:pPr>
            <a:r>
              <a:rPr lang="en-US" sz="800" dirty="0"/>
              <a:t>What you’re craving</a:t>
            </a:r>
            <a:endParaRPr lang="en-US" sz="800" dirty="0">
              <a:cs typeface="Calibri"/>
            </a:endParaRPr>
          </a:p>
          <a:p>
            <a:pPr marL="171450" indent="-171450">
              <a:buFont typeface="Arial" panose="020B0604020202020204" pitchFamily="34" charset="0"/>
              <a:buChar char="•"/>
            </a:pPr>
            <a:r>
              <a:rPr lang="en-US" sz="800" dirty="0"/>
              <a:t>How healthy it is</a:t>
            </a:r>
            <a:endParaRPr lang="en-US" sz="800" dirty="0">
              <a:cs typeface="Calibri"/>
            </a:endParaRPr>
          </a:p>
          <a:p>
            <a:pPr marL="171450" indent="-171450">
              <a:buFont typeface="Arial" panose="020B0604020202020204" pitchFamily="34" charset="0"/>
              <a:buChar char="•"/>
            </a:pPr>
            <a:r>
              <a:rPr lang="en-US" sz="800" dirty="0">
                <a:latin typeface="Roboto Light"/>
                <a:ea typeface="Roboto Light"/>
                <a:cs typeface="Roboto Light"/>
              </a:rPr>
              <a:t>Vegetarian versus animal protein</a:t>
            </a:r>
          </a:p>
          <a:p>
            <a:pPr marL="171450" indent="-171450">
              <a:buFont typeface="Arial" panose="020B0604020202020204" pitchFamily="34" charset="0"/>
              <a:buChar char="•"/>
            </a:pPr>
            <a:endParaRPr lang="en-US" sz="800" dirty="0"/>
          </a:p>
          <a:p>
            <a:r>
              <a:rPr lang="en-US" sz="800" dirty="0"/>
              <a:t>Your brain is automatically reducing your choices and categorizing your options to help you make a decision. </a:t>
            </a:r>
            <a:endParaRPr lang="en-US" dirty="0">
              <a:cs typeface="Calibri" panose="020F0502020204030204"/>
            </a:endParaRPr>
          </a:p>
          <a:p>
            <a:r>
              <a:rPr lang="en-US" sz="800"/>
              <a:t>This menu would be more useful if it had more information, or it was presented differently</a:t>
            </a:r>
            <a:endParaRPr lang="en-US" sz="800">
              <a:cs typeface="Calibri" panose="020F0502020204030204"/>
            </a:endParaRP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316316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800" dirty="0"/>
              <a:t>In this menu, we see that the restaurant has made this process more client driven--by adding steps and categories for you to choose from so that your decisions are more manageable and less overwhelming. This menu lets you choose exactly what you want and eliminates all of things that you don’t want-so you end up with the thing that is just right for you. </a:t>
            </a: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2661861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noProof="1">
                <a:latin typeface="Roboto Light"/>
              </a:rPr>
              <a:t>I</a:t>
            </a:r>
            <a:r>
              <a:rPr lang="en-GB" sz="1200" noProof="1">
                <a:latin typeface="Roboto Light"/>
              </a:rPr>
              <a:t>n traditional counseling we often frame methods based on effectiveness. This is helpful for people who are very concerned about method failure, but it may not be helpful for everyone.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a:p>
        </p:txBody>
      </p:sp>
    </p:spTree>
    <p:extLst>
      <p:ext uri="{BB962C8B-B14F-4D97-AF65-F5344CB8AC3E}">
        <p14:creationId xmlns:p14="http://schemas.microsoft.com/office/powerpoint/2010/main" val="1176646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noProof="1">
              <a:latin typeface="Roboto Light"/>
            </a:endParaRPr>
          </a:p>
          <a:p>
            <a:r>
              <a:rPr lang="en-US" sz="1200" noProof="1">
                <a:latin typeface="Roboto Light"/>
                <a:ea typeface="Roboto Light"/>
              </a:rPr>
              <a:t>Short vs Long Acting is another example of a common way that methods are presented. Is this helpful? Not really! Not unless your only concern is duration of use. This is helpful for providers and technical persons—but not for clients! </a:t>
            </a:r>
            <a:endParaRPr lang="en-GB" sz="1200" noProof="1"/>
          </a:p>
          <a:p>
            <a:endParaRPr lang="en-GB" sz="1200" noProof="1">
              <a:latin typeface="Roboto Light"/>
            </a:endParaRPr>
          </a:p>
          <a:p>
            <a:r>
              <a:rPr lang="en-GB" sz="1200" noProof="1">
                <a:latin typeface="Roboto Light"/>
              </a:rPr>
              <a:t>C4C recognizes that these categories are not the only ones that clients might be interested in, and that there are many other ways that method  comparisons can be made</a:t>
            </a:r>
            <a:r>
              <a:rPr lang="en-GB" noProof="1">
                <a:latin typeface="Roboto Light"/>
              </a:rPr>
              <a:t> depending on what is most important</a:t>
            </a:r>
            <a:r>
              <a:rPr lang="en-GB" b="1" noProof="1">
                <a:latin typeface="Roboto Light"/>
              </a:rPr>
              <a:t> to the client</a:t>
            </a:r>
            <a:r>
              <a:rPr lang="en-GB" sz="1200" b="1" noProof="1">
                <a:latin typeface="Roboto Light"/>
              </a:rPr>
              <a:t>.</a:t>
            </a:r>
            <a:endParaRPr lang="en-GB" sz="1200" b="1" noProof="1">
              <a:latin typeface="Roboto Light"/>
              <a:ea typeface="Roboto Light"/>
              <a:cs typeface="Roboto Light"/>
            </a:endParaRPr>
          </a:p>
          <a:p>
            <a:pPr>
              <a:defRPr/>
            </a:pPr>
            <a:endParaRPr lang="en-GB" b="1" noProof="1">
              <a:latin typeface="Roboto Light"/>
              <a:ea typeface="Roboto Light"/>
              <a:cs typeface="Roboto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So if </a:t>
            </a:r>
            <a:r>
              <a:rPr lang="fr-FR" dirty="0" err="1"/>
              <a:t>we</a:t>
            </a:r>
            <a:r>
              <a:rPr lang="fr-FR" dirty="0"/>
              <a:t> </a:t>
            </a:r>
            <a:r>
              <a:rPr lang="fr-FR" dirty="0" err="1"/>
              <a:t>think</a:t>
            </a:r>
            <a:r>
              <a:rPr lang="fr-FR" dirty="0"/>
              <a:t> back to the </a:t>
            </a:r>
            <a:r>
              <a:rPr lang="fr-FR" dirty="0" err="1"/>
              <a:t>food</a:t>
            </a:r>
            <a:r>
              <a:rPr lang="fr-FR" dirty="0"/>
              <a:t> </a:t>
            </a:r>
            <a:r>
              <a:rPr lang="fr-FR" dirty="0" err="1"/>
              <a:t>example</a:t>
            </a:r>
            <a:r>
              <a:rPr lang="fr-FR" dirty="0"/>
              <a:t>, if </a:t>
            </a:r>
            <a:r>
              <a:rPr lang="fr-FR" dirty="0" err="1"/>
              <a:t>you</a:t>
            </a:r>
            <a:r>
              <a:rPr lang="fr-FR" dirty="0"/>
              <a:t> </a:t>
            </a:r>
            <a:r>
              <a:rPr lang="fr-FR" dirty="0" err="1"/>
              <a:t>were</a:t>
            </a:r>
            <a:r>
              <a:rPr lang="fr-FR" dirty="0"/>
              <a:t> </a:t>
            </a:r>
            <a:r>
              <a:rPr lang="fr-FR" dirty="0" err="1"/>
              <a:t>only</a:t>
            </a:r>
            <a:r>
              <a:rPr lang="fr-FR" dirty="0"/>
              <a:t> </a:t>
            </a:r>
            <a:r>
              <a:rPr lang="fr-FR" dirty="0" err="1"/>
              <a:t>presented</a:t>
            </a:r>
            <a:r>
              <a:rPr lang="fr-FR" dirty="0"/>
              <a:t> a menu </a:t>
            </a:r>
            <a:r>
              <a:rPr lang="fr-FR" dirty="0" err="1"/>
              <a:t>with</a:t>
            </a:r>
            <a:r>
              <a:rPr lang="fr-FR" dirty="0"/>
              <a:t> </a:t>
            </a:r>
            <a:r>
              <a:rPr lang="fr-FR" dirty="0" err="1"/>
              <a:t>vegetarian</a:t>
            </a:r>
            <a:r>
              <a:rPr lang="fr-FR" dirty="0"/>
              <a:t> options, but </a:t>
            </a:r>
            <a:r>
              <a:rPr lang="fr-FR" dirty="0" err="1"/>
              <a:t>you</a:t>
            </a:r>
            <a:r>
              <a:rPr lang="fr-FR" dirty="0"/>
              <a:t> </a:t>
            </a:r>
            <a:r>
              <a:rPr lang="fr-FR" dirty="0" err="1"/>
              <a:t>eat</a:t>
            </a:r>
            <a:r>
              <a:rPr lang="fr-FR" dirty="0"/>
              <a:t> </a:t>
            </a:r>
            <a:r>
              <a:rPr lang="fr-FR" dirty="0" err="1"/>
              <a:t>meat</a:t>
            </a:r>
            <a:r>
              <a:rPr lang="fr-FR" dirty="0"/>
              <a:t>—</a:t>
            </a:r>
            <a:r>
              <a:rPr lang="fr-FR" dirty="0" err="1"/>
              <a:t>this</a:t>
            </a:r>
            <a:r>
              <a:rPr lang="fr-FR" dirty="0"/>
              <a:t> </a:t>
            </a:r>
            <a:r>
              <a:rPr lang="fr-FR" dirty="0" err="1"/>
              <a:t>wouldn’t</a:t>
            </a:r>
            <a:r>
              <a:rPr lang="fr-FR" dirty="0"/>
              <a:t> </a:t>
            </a:r>
            <a:r>
              <a:rPr lang="fr-FR" dirty="0" err="1"/>
              <a:t>be</a:t>
            </a:r>
            <a:r>
              <a:rPr lang="fr-FR" dirty="0"/>
              <a:t> a </a:t>
            </a:r>
            <a:r>
              <a:rPr lang="fr-FR" dirty="0" err="1"/>
              <a:t>very</a:t>
            </a:r>
            <a:r>
              <a:rPr lang="fr-FR" dirty="0"/>
              <a:t> </a:t>
            </a:r>
            <a:r>
              <a:rPr lang="fr-FR" dirty="0" err="1"/>
              <a:t>helpful</a:t>
            </a:r>
            <a:r>
              <a:rPr lang="fr-FR" dirty="0"/>
              <a:t> menu for </a:t>
            </a:r>
            <a:r>
              <a:rPr lang="fr-FR" dirty="0" err="1"/>
              <a:t>you</a:t>
            </a:r>
            <a:r>
              <a:rPr lang="fr-FR" dirty="0"/>
              <a:t> </a:t>
            </a:r>
            <a:r>
              <a:rPr lang="fr-FR" dirty="0" err="1"/>
              <a:t>would</a:t>
            </a:r>
            <a:r>
              <a:rPr lang="fr-FR" dirty="0"/>
              <a:t> </a:t>
            </a:r>
            <a:r>
              <a:rPr lang="fr-FR" dirty="0" err="1"/>
              <a:t>it</a:t>
            </a:r>
            <a:r>
              <a:rPr lang="fr-FR" dirty="0"/>
              <a:t>? </a:t>
            </a:r>
            <a:endParaRPr lang="en-US" dirty="0"/>
          </a:p>
          <a:p>
            <a:endParaRPr lang="en-GB" sz="1200" noProof="1">
              <a:latin typeface="Roboto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SLIDE MEANT TO DISCUSS WHY OTHER CATEGORIES ARE MORE IMPORTANT. SEE NEXT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7</a:t>
            </a:fld>
            <a:endParaRPr lang="en-US"/>
          </a:p>
        </p:txBody>
      </p:sp>
    </p:spTree>
    <p:extLst>
      <p:ext uri="{BB962C8B-B14F-4D97-AF65-F5344CB8AC3E}">
        <p14:creationId xmlns:p14="http://schemas.microsoft.com/office/powerpoint/2010/main" val="209954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Roboto Light"/>
              </a:rPr>
              <a:t>THERE IS A MISCONCEPTION ABOUT LONG ACTING VS. SHORT ACTING METHODS</a:t>
            </a:r>
            <a:endParaRPr lang="en-US" sz="1200" dirty="0">
              <a:latin typeface="Roboto Light"/>
            </a:endParaRPr>
          </a:p>
          <a:p>
            <a:pPr marL="857250" indent="-857250">
              <a:buFont typeface="Wingdings,Sans-Serif"/>
              <a:buChar char="ü"/>
            </a:pPr>
            <a:r>
              <a:rPr lang="en-US" sz="1200" dirty="0">
                <a:solidFill>
                  <a:schemeClr val="dk1"/>
                </a:solidFill>
                <a:latin typeface="Roboto Light"/>
                <a:ea typeface="Roboto Light"/>
              </a:rPr>
              <a:t>If a client wants a child within a year, can she use an implant? </a:t>
            </a:r>
            <a:r>
              <a:rPr lang="en-US" sz="1200" b="1" dirty="0">
                <a:solidFill>
                  <a:schemeClr val="dk1"/>
                </a:solidFill>
                <a:latin typeface="Roboto Light"/>
                <a:ea typeface="Roboto Light"/>
              </a:rPr>
              <a:t>Yes. (Yes will appear after you click the animation)</a:t>
            </a:r>
            <a:endParaRPr lang="en-US" sz="1200" dirty="0">
              <a:solidFill>
                <a:schemeClr val="dk1"/>
              </a:solidFill>
              <a:latin typeface="Roboto Light"/>
            </a:endParaRPr>
          </a:p>
          <a:p>
            <a:pPr marL="857250" indent="-857250">
              <a:buFont typeface="Wingdings,Sans-Serif"/>
              <a:buChar char="ü"/>
            </a:pPr>
            <a:r>
              <a:rPr lang="en-US" sz="1200" dirty="0">
                <a:solidFill>
                  <a:schemeClr val="dk1"/>
                </a:solidFill>
                <a:latin typeface="Roboto Light"/>
                <a:ea typeface="Roboto Light"/>
              </a:rPr>
              <a:t>If a client does not want children for eight (8) years, can she use pills? </a:t>
            </a:r>
            <a:r>
              <a:rPr lang="en-US" sz="1200" b="1" dirty="0">
                <a:solidFill>
                  <a:schemeClr val="dk1"/>
                </a:solidFill>
                <a:latin typeface="Roboto Light"/>
                <a:ea typeface="Roboto Light"/>
              </a:rPr>
              <a:t>Yes.</a:t>
            </a:r>
            <a:endParaRPr lang="en-US" sz="1200" dirty="0">
              <a:solidFill>
                <a:schemeClr val="dk1"/>
              </a:solidFill>
              <a:latin typeface="Roboto Light"/>
            </a:endParaRPr>
          </a:p>
          <a:p>
            <a:pPr>
              <a:spcBef>
                <a:spcPct val="30000"/>
              </a:spcBef>
              <a:spcAft>
                <a:spcPct val="0"/>
              </a:spcAft>
            </a:pPr>
            <a:r>
              <a:rPr lang="en-US" sz="1200" dirty="0">
                <a:latin typeface="Roboto Light"/>
              </a:rPr>
              <a:t>It’s important to recognize that when we talk about the duration of a method, we might also be conveying our own biases about how these methods can and should be used-in a way that is </a:t>
            </a:r>
            <a:r>
              <a:rPr lang="en-US" sz="1200" b="1" dirty="0">
                <a:latin typeface="Roboto Light"/>
              </a:rPr>
              <a:t>not helpful </a:t>
            </a:r>
            <a:r>
              <a:rPr lang="en-US" sz="1200" dirty="0">
                <a:latin typeface="Roboto Light"/>
              </a:rPr>
              <a:t>for the client.</a:t>
            </a:r>
          </a:p>
          <a:p>
            <a:pPr>
              <a:spcBef>
                <a:spcPct val="30000"/>
              </a:spcBef>
              <a:spcAft>
                <a:spcPct val="0"/>
              </a:spcAft>
            </a:pPr>
            <a:endParaRPr lang="en-US" sz="1200" dirty="0">
              <a:latin typeface="Roboto Light"/>
            </a:endParaRPr>
          </a:p>
          <a:p>
            <a:pPr>
              <a:spcBef>
                <a:spcPct val="30000"/>
              </a:spcBef>
              <a:spcAft>
                <a:spcPct val="0"/>
              </a:spcAft>
            </a:pPr>
            <a:r>
              <a:rPr lang="en-US" sz="1200" dirty="0">
                <a:latin typeface="Roboto Light"/>
              </a:rPr>
              <a:t>All methods can be used for the duration that a client needs and chooses.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8</a:t>
            </a:fld>
            <a:endParaRPr lang="en-US"/>
          </a:p>
        </p:txBody>
      </p:sp>
    </p:spTree>
    <p:extLst>
      <p:ext uri="{BB962C8B-B14F-4D97-AF65-F5344CB8AC3E}">
        <p14:creationId xmlns:p14="http://schemas.microsoft.com/office/powerpoint/2010/main" val="2546459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b="1">
                <a:latin typeface="Roboto Light"/>
              </a:rPr>
              <a:t>THERE IS A MISCONCEPTION ABOUT LONG ACTING VS. SHORT ACTING METHODS</a:t>
            </a:r>
            <a:endParaRPr lang="en-US" sz="2400">
              <a:latin typeface="Roboto Light"/>
            </a:endParaRPr>
          </a:p>
          <a:p>
            <a:pPr marL="857250" indent="-857250">
              <a:buFont typeface="Wingdings,Sans-Serif"/>
              <a:buChar char="ü"/>
            </a:pPr>
            <a:r>
              <a:rPr lang="en-US" sz="2400">
                <a:solidFill>
                  <a:schemeClr val="dk1"/>
                </a:solidFill>
                <a:latin typeface="Roboto Light"/>
                <a:ea typeface="Roboto Light"/>
              </a:rPr>
              <a:t>If a client wants a child within a year, can she use an implant? </a:t>
            </a:r>
            <a:r>
              <a:rPr lang="en-US" sz="2400" b="1">
                <a:solidFill>
                  <a:schemeClr val="dk1"/>
                </a:solidFill>
                <a:latin typeface="Roboto Light"/>
                <a:ea typeface="Roboto Light"/>
              </a:rPr>
              <a:t>Yes.</a:t>
            </a:r>
            <a:endParaRPr lang="en-US" sz="2400">
              <a:solidFill>
                <a:schemeClr val="dk1"/>
              </a:solidFill>
              <a:latin typeface="Roboto Light"/>
            </a:endParaRPr>
          </a:p>
          <a:p>
            <a:pPr marL="857250" indent="-857250">
              <a:buFont typeface="Wingdings,Sans-Serif"/>
              <a:buChar char="ü"/>
            </a:pPr>
            <a:r>
              <a:rPr lang="en-US" sz="2400">
                <a:solidFill>
                  <a:schemeClr val="dk1"/>
                </a:solidFill>
                <a:latin typeface="Roboto Light"/>
                <a:ea typeface="Roboto Light"/>
              </a:rPr>
              <a:t>If a client does not want children for eight (8) years, can she use pills? </a:t>
            </a:r>
            <a:r>
              <a:rPr lang="en-US" sz="2400" b="1">
                <a:solidFill>
                  <a:schemeClr val="dk1"/>
                </a:solidFill>
                <a:latin typeface="Roboto Light"/>
                <a:ea typeface="Roboto Light"/>
              </a:rPr>
              <a:t>Yes.</a:t>
            </a:r>
            <a:endParaRPr lang="en-US" sz="2400">
              <a:solidFill>
                <a:schemeClr val="dk1"/>
              </a:solidFill>
              <a:latin typeface="Roboto Light"/>
            </a:endParaRPr>
          </a:p>
          <a:p>
            <a:pPr>
              <a:spcBef>
                <a:spcPct val="30000"/>
              </a:spcBef>
              <a:spcAft>
                <a:spcPct val="0"/>
              </a:spcAft>
            </a:pPr>
            <a:r>
              <a:rPr lang="en-US" sz="2400">
                <a:latin typeface="Roboto Light"/>
              </a:rPr>
              <a:t>It’s important to recognize that when we talk about the duration of a method, we might also be conveying our own biases about how these methods can and should be used-in a way that is </a:t>
            </a:r>
            <a:r>
              <a:rPr lang="en-US" sz="2400" b="1">
                <a:latin typeface="Roboto Light"/>
              </a:rPr>
              <a:t>not helpful </a:t>
            </a:r>
            <a:r>
              <a:rPr lang="en-US" sz="2400">
                <a:latin typeface="Roboto Light"/>
              </a:rPr>
              <a:t>for the client.</a:t>
            </a:r>
          </a:p>
          <a:p>
            <a:pPr>
              <a:spcBef>
                <a:spcPct val="30000"/>
              </a:spcBef>
              <a:spcAft>
                <a:spcPct val="0"/>
              </a:spcAft>
            </a:pPr>
            <a:endParaRPr lang="en-US" sz="2400">
              <a:latin typeface="Roboto Light"/>
            </a:endParaRPr>
          </a:p>
          <a:p>
            <a:pPr>
              <a:spcBef>
                <a:spcPct val="30000"/>
              </a:spcBef>
              <a:spcAft>
                <a:spcPct val="0"/>
              </a:spcAft>
            </a:pPr>
            <a:r>
              <a:rPr lang="en-US" sz="2400">
                <a:latin typeface="Roboto Light"/>
              </a:rPr>
              <a:t>All methods can be used for the duration that a client needs and chooses. </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1687219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9.png"/><Relationship Id="rId7" Type="http://schemas.openxmlformats.org/officeDocument/2006/relationships/image" Target="../media/image28.sv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2.emf"/><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3" Type="http://schemas.openxmlformats.org/officeDocument/2006/relationships/slideLayout" Target="../slideLayouts/slideLayout4.xml"/><Relationship Id="rId7" Type="http://schemas.openxmlformats.org/officeDocument/2006/relationships/diagramQuickStyle" Target="../diagrams/quickStyle3.xml"/><Relationship Id="rId12" Type="http://schemas.openxmlformats.org/officeDocument/2006/relationships/diagramQuickStyle" Target="../diagrams/quickStyle4.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0" Type="http://schemas.openxmlformats.org/officeDocument/2006/relationships/diagramData" Target="../diagrams/data4.xml"/><Relationship Id="rId4" Type="http://schemas.openxmlformats.org/officeDocument/2006/relationships/notesSlide" Target="../notesSlides/notesSlide13.xml"/><Relationship Id="rId9" Type="http://schemas.microsoft.com/office/2007/relationships/diagramDrawing" Target="../diagrams/drawing3.xml"/><Relationship Id="rId14" Type="http://schemas.microsoft.com/office/2007/relationships/diagramDrawing" Target="../diagrams/drawing4.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9.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6.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7.xml"/><Relationship Id="rId7" Type="http://schemas.openxmlformats.org/officeDocument/2006/relationships/diagramColors" Target="../diagrams/colors2.xml"/><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descr="Uma imagem com pessoa, Cara humana, vestuário, parede&#10;&#10;Descrição gerada automaticamente">
            <a:extLst>
              <a:ext uri="{FF2B5EF4-FFF2-40B4-BE49-F238E27FC236}">
                <a16:creationId xmlns:a16="http://schemas.microsoft.com/office/drawing/2014/main" id="{6F41D10E-6C54-99FD-34A3-D7BD84907F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0" y="0"/>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0" y="0"/>
            <a:ext cx="1219200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6</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9978580"/>
            <a:ext cx="18665182" cy="1323439"/>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METHOD COMPARISON</a:t>
            </a:r>
          </a:p>
        </p:txBody>
      </p:sp>
    </p:spTree>
    <p:extLst>
      <p:ext uri="{BB962C8B-B14F-4D97-AF65-F5344CB8AC3E}">
        <p14:creationId xmlns:p14="http://schemas.microsoft.com/office/powerpoint/2010/main" val="4095249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5" name="Imagem 14" descr="Uma imagem com Cara humana, captura de ecrã, vestuário, mulher&#10;&#10;Descrição gerada automaticamente">
            <a:extLst>
              <a:ext uri="{FF2B5EF4-FFF2-40B4-BE49-F238E27FC236}">
                <a16:creationId xmlns:a16="http://schemas.microsoft.com/office/drawing/2014/main" id="{D285786E-6944-FE1C-BDBF-81D7975018DF}"/>
              </a:ext>
            </a:extLst>
          </p:cNvPr>
          <p:cNvPicPr>
            <a:picLocks noChangeAspect="1"/>
          </p:cNvPicPr>
          <p:nvPr/>
        </p:nvPicPr>
        <p:blipFill rotWithShape="1">
          <a:blip r:embed="rId4">
            <a:extLst>
              <a:ext uri="{28A0092B-C50C-407E-A947-70E740481C1C}">
                <a14:useLocalDpi xmlns:a14="http://schemas.microsoft.com/office/drawing/2010/main" val="0"/>
              </a:ext>
            </a:extLst>
          </a:blip>
          <a:srcRect l="35119" t="12638" r="36131" b="25972"/>
          <a:stretch/>
        </p:blipFill>
        <p:spPr>
          <a:xfrm flipH="1">
            <a:off x="12975679" y="0"/>
            <a:ext cx="11419115" cy="13716000"/>
          </a:xfrm>
          <a:prstGeom prst="rect">
            <a:avLst/>
          </a:prstGeom>
        </p:spPr>
      </p:pic>
      <p:grpSp>
        <p:nvGrpSpPr>
          <p:cNvPr id="16" name="Agrupar 15">
            <a:extLst>
              <a:ext uri="{FF2B5EF4-FFF2-40B4-BE49-F238E27FC236}">
                <a16:creationId xmlns:a16="http://schemas.microsoft.com/office/drawing/2014/main" id="{74399789-9243-F45F-1DDE-F2A975750A98}"/>
              </a:ext>
            </a:extLst>
          </p:cNvPr>
          <p:cNvGrpSpPr/>
          <p:nvPr/>
        </p:nvGrpSpPr>
        <p:grpSpPr>
          <a:xfrm>
            <a:off x="1128954" y="9720113"/>
            <a:ext cx="11063046" cy="2315483"/>
            <a:chOff x="1465470" y="10075035"/>
            <a:chExt cx="7585583" cy="2419256"/>
          </a:xfrm>
          <a:solidFill>
            <a:srgbClr val="4EA4A2"/>
          </a:solidFill>
        </p:grpSpPr>
        <p:sp>
          <p:nvSpPr>
            <p:cNvPr id="17" name="Retângulo: Cantos Arredondados 16">
              <a:extLst>
                <a:ext uri="{FF2B5EF4-FFF2-40B4-BE49-F238E27FC236}">
                  <a16:creationId xmlns:a16="http://schemas.microsoft.com/office/drawing/2014/main" id="{5414870D-09A6-07A3-84C2-3B1971079406}"/>
                </a:ext>
              </a:extLst>
            </p:cNvPr>
            <p:cNvSpPr/>
            <p:nvPr/>
          </p:nvSpPr>
          <p:spPr>
            <a:xfrm>
              <a:off x="1465470" y="10075035"/>
              <a:ext cx="7585583" cy="2419256"/>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CaixaDeTexto 17">
              <a:extLst>
                <a:ext uri="{FF2B5EF4-FFF2-40B4-BE49-F238E27FC236}">
                  <a16:creationId xmlns:a16="http://schemas.microsoft.com/office/drawing/2014/main" id="{0195077E-CBE5-6E09-049A-17F9F488EFFE}"/>
                </a:ext>
              </a:extLst>
            </p:cNvPr>
            <p:cNvSpPr txBox="1"/>
            <p:nvPr/>
          </p:nvSpPr>
          <p:spPr>
            <a:xfrm>
              <a:off x="1960732" y="10528972"/>
              <a:ext cx="6595059" cy="1511380"/>
            </a:xfrm>
            <a:prstGeom prst="rect">
              <a:avLst/>
            </a:prstGeom>
            <a:solidFill>
              <a:srgbClr val="16AD6A"/>
            </a:solid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Don’t limit choice based on how long a client wants protection.</a:t>
              </a:r>
            </a:p>
          </p:txBody>
        </p:sp>
      </p:grpSp>
      <p:sp>
        <p:nvSpPr>
          <p:cNvPr id="19" name="CaixaDeTexto 18">
            <a:extLst>
              <a:ext uri="{FF2B5EF4-FFF2-40B4-BE49-F238E27FC236}">
                <a16:creationId xmlns:a16="http://schemas.microsoft.com/office/drawing/2014/main" id="{0C079020-7C91-A2D7-D154-FFF8D5ADF16A}"/>
              </a:ext>
            </a:extLst>
          </p:cNvPr>
          <p:cNvSpPr txBox="1"/>
          <p:nvPr/>
        </p:nvSpPr>
        <p:spPr>
          <a:xfrm>
            <a:off x="1128954" y="3122765"/>
            <a:ext cx="11063046" cy="3026470"/>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There are many reasons other than duration of action that women might want to use LARCs.</a:t>
            </a:r>
          </a:p>
        </p:txBody>
      </p:sp>
      <p:grpSp>
        <p:nvGrpSpPr>
          <p:cNvPr id="21" name="Agrupar 20">
            <a:extLst>
              <a:ext uri="{FF2B5EF4-FFF2-40B4-BE49-F238E27FC236}">
                <a16:creationId xmlns:a16="http://schemas.microsoft.com/office/drawing/2014/main" id="{40150D09-148D-3A5A-9E28-894B5EC42088}"/>
              </a:ext>
            </a:extLst>
          </p:cNvPr>
          <p:cNvGrpSpPr/>
          <p:nvPr/>
        </p:nvGrpSpPr>
        <p:grpSpPr>
          <a:xfrm>
            <a:off x="5473987" y="6663750"/>
            <a:ext cx="2372980" cy="2315484"/>
            <a:chOff x="10635288" y="3204470"/>
            <a:chExt cx="3113424" cy="3113424"/>
          </a:xfrm>
        </p:grpSpPr>
        <p:pic>
          <p:nvPicPr>
            <p:cNvPr id="22" name="Gráfico 21" descr="Lâmpada e engrenagem com preenchimento sólido">
              <a:extLst>
                <a:ext uri="{FF2B5EF4-FFF2-40B4-BE49-F238E27FC236}">
                  <a16:creationId xmlns:a16="http://schemas.microsoft.com/office/drawing/2014/main" id="{2A03EC25-09EF-20ED-77D2-219E46AE944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35288" y="3204470"/>
              <a:ext cx="3113424" cy="3113424"/>
            </a:xfrm>
            <a:prstGeom prst="rect">
              <a:avLst/>
            </a:prstGeom>
          </p:spPr>
        </p:pic>
        <p:sp>
          <p:nvSpPr>
            <p:cNvPr id="23" name="Oval 22">
              <a:extLst>
                <a:ext uri="{FF2B5EF4-FFF2-40B4-BE49-F238E27FC236}">
                  <a16:creationId xmlns:a16="http://schemas.microsoft.com/office/drawing/2014/main" id="{7E1774AB-A045-07F5-477B-F1326EF49A3B}"/>
                </a:ext>
              </a:extLst>
            </p:cNvPr>
            <p:cNvSpPr/>
            <p:nvPr/>
          </p:nvSpPr>
          <p:spPr>
            <a:xfrm>
              <a:off x="11780092" y="4200664"/>
              <a:ext cx="796413" cy="79641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grpSp>
        <p:nvGrpSpPr>
          <p:cNvPr id="5" name="Agrupar 4">
            <a:extLst>
              <a:ext uri="{FF2B5EF4-FFF2-40B4-BE49-F238E27FC236}">
                <a16:creationId xmlns:a16="http://schemas.microsoft.com/office/drawing/2014/main" id="{AFB37794-0A48-4849-6D58-C44C36985CB5}"/>
              </a:ext>
            </a:extLst>
          </p:cNvPr>
          <p:cNvGrpSpPr/>
          <p:nvPr/>
        </p:nvGrpSpPr>
        <p:grpSpPr>
          <a:xfrm>
            <a:off x="3762" y="-42385"/>
            <a:ext cx="4559905" cy="2290152"/>
            <a:chOff x="10902478" y="3550307"/>
            <a:chExt cx="4559905" cy="2290152"/>
          </a:xfrm>
        </p:grpSpPr>
        <p:pic>
          <p:nvPicPr>
            <p:cNvPr id="6" name="Picture 5">
              <a:extLst>
                <a:ext uri="{FF2B5EF4-FFF2-40B4-BE49-F238E27FC236}">
                  <a16:creationId xmlns:a16="http://schemas.microsoft.com/office/drawing/2014/main" id="{B2B4DA31-109C-BC5B-F3F8-366C0209F13C}"/>
                </a:ext>
              </a:extLst>
            </p:cNvPr>
            <p:cNvPicPr>
              <a:picLocks noChangeAspect="1"/>
            </p:cNvPicPr>
            <p:nvPr/>
          </p:nvPicPr>
          <p:blipFill>
            <a:blip r:embed="rId8"/>
            <a:stretch>
              <a:fillRect/>
            </a:stretch>
          </p:blipFill>
          <p:spPr>
            <a:xfrm flipV="1">
              <a:off x="13176382" y="3554185"/>
              <a:ext cx="2286001" cy="2286274"/>
            </a:xfrm>
            <a:prstGeom prst="rect">
              <a:avLst/>
            </a:prstGeom>
          </p:spPr>
        </p:pic>
        <p:pic>
          <p:nvPicPr>
            <p:cNvPr id="7" name="Picture 7">
              <a:extLst>
                <a:ext uri="{FF2B5EF4-FFF2-40B4-BE49-F238E27FC236}">
                  <a16:creationId xmlns:a16="http://schemas.microsoft.com/office/drawing/2014/main" id="{775E9E43-0483-B681-687D-A04DFD362AAB}"/>
                </a:ext>
              </a:extLst>
            </p:cNvPr>
            <p:cNvPicPr>
              <a:picLocks noChangeAspect="1"/>
            </p:cNvPicPr>
            <p:nvPr/>
          </p:nvPicPr>
          <p:blipFill>
            <a:blip r:embed="rId9"/>
            <a:stretch>
              <a:fillRect/>
            </a:stretch>
          </p:blipFill>
          <p:spPr>
            <a:xfrm rot="16200000">
              <a:off x="10902478" y="3550307"/>
              <a:ext cx="2286000" cy="2286000"/>
            </a:xfrm>
            <a:prstGeom prst="rect">
              <a:avLst/>
            </a:prstGeom>
          </p:spPr>
        </p:pic>
      </p:grpSp>
    </p:spTree>
    <p:extLst>
      <p:ext uri="{BB962C8B-B14F-4D97-AF65-F5344CB8AC3E}">
        <p14:creationId xmlns:p14="http://schemas.microsoft.com/office/powerpoint/2010/main" val="620070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5" name="Imagem 14" descr="Uma imagem com Cara humana, captura de ecrã, vestuário, mulher&#10;&#10;Descrição gerada automaticamente">
            <a:extLst>
              <a:ext uri="{FF2B5EF4-FFF2-40B4-BE49-F238E27FC236}">
                <a16:creationId xmlns:a16="http://schemas.microsoft.com/office/drawing/2014/main" id="{D285786E-6944-FE1C-BDBF-81D7975018DF}"/>
              </a:ext>
            </a:extLst>
          </p:cNvPr>
          <p:cNvPicPr>
            <a:picLocks noChangeAspect="1"/>
          </p:cNvPicPr>
          <p:nvPr/>
        </p:nvPicPr>
        <p:blipFill rotWithShape="1">
          <a:blip r:embed="rId4">
            <a:extLst>
              <a:ext uri="{28A0092B-C50C-407E-A947-70E740481C1C}">
                <a14:useLocalDpi xmlns:a14="http://schemas.microsoft.com/office/drawing/2010/main" val="0"/>
              </a:ext>
            </a:extLst>
          </a:blip>
          <a:srcRect l="35119" t="12638" r="36131" b="25972"/>
          <a:stretch/>
        </p:blipFill>
        <p:spPr>
          <a:xfrm flipH="1">
            <a:off x="12975679" y="0"/>
            <a:ext cx="11419115" cy="13716000"/>
          </a:xfrm>
          <a:prstGeom prst="rect">
            <a:avLst/>
          </a:prstGeom>
        </p:spPr>
      </p:pic>
      <p:sp>
        <p:nvSpPr>
          <p:cNvPr id="19" name="CaixaDeTexto 18">
            <a:extLst>
              <a:ext uri="{FF2B5EF4-FFF2-40B4-BE49-F238E27FC236}">
                <a16:creationId xmlns:a16="http://schemas.microsoft.com/office/drawing/2014/main" id="{0C079020-7C91-A2D7-D154-FFF8D5ADF16A}"/>
              </a:ext>
            </a:extLst>
          </p:cNvPr>
          <p:cNvSpPr txBox="1"/>
          <p:nvPr/>
        </p:nvSpPr>
        <p:spPr>
          <a:xfrm>
            <a:off x="1128954" y="3313440"/>
            <a:ext cx="11063046" cy="7089120"/>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There are also many reasons that women who need protection for a long time </a:t>
            </a:r>
            <a:r>
              <a:rPr lang="en-US" sz="4400" b="1">
                <a:latin typeface="Roboto" panose="02000000000000000000" pitchFamily="2" charset="0"/>
                <a:ea typeface="Roboto" panose="02000000000000000000" pitchFamily="2" charset="0"/>
              </a:rPr>
              <a:t>might not want to use LARCs</a:t>
            </a:r>
            <a:r>
              <a:rPr lang="en-US" sz="4400">
                <a:latin typeface="Roboto" panose="02000000000000000000" pitchFamily="2" charset="0"/>
                <a:ea typeface="Roboto" panose="02000000000000000000" pitchFamily="2" charset="0"/>
              </a:rPr>
              <a:t>;</a:t>
            </a:r>
          </a:p>
          <a:p>
            <a:pPr marL="571500" indent="-571500" algn="just">
              <a:lnSpc>
                <a:spcPct val="150000"/>
              </a:lnSpc>
              <a:buBlip>
                <a:blip r:embed="rId5"/>
              </a:buBlip>
            </a:pPr>
            <a:endParaRPr lang="en-US" sz="440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LARCs can be removed </a:t>
            </a:r>
            <a:r>
              <a:rPr lang="en-US" sz="4400" b="1">
                <a:solidFill>
                  <a:srgbClr val="16AD6A"/>
                </a:solidFill>
                <a:latin typeface="Roboto" panose="02000000000000000000" pitchFamily="2" charset="0"/>
                <a:ea typeface="Roboto" panose="02000000000000000000" pitchFamily="2" charset="0"/>
              </a:rPr>
              <a:t>AT ANY TIME </a:t>
            </a:r>
            <a:r>
              <a:rPr lang="en-US" sz="4400">
                <a:latin typeface="Roboto" panose="02000000000000000000" pitchFamily="2" charset="0"/>
                <a:ea typeface="Roboto" panose="02000000000000000000" pitchFamily="2" charset="0"/>
              </a:rPr>
              <a:t>and </a:t>
            </a:r>
            <a:r>
              <a:rPr lang="en-US" sz="4400" b="1">
                <a:latin typeface="Roboto" panose="02000000000000000000" pitchFamily="2" charset="0"/>
                <a:ea typeface="Roboto" panose="02000000000000000000" pitchFamily="2" charset="0"/>
              </a:rPr>
              <a:t>both providers and clients should be clear about this</a:t>
            </a:r>
            <a:r>
              <a:rPr lang="en-US" sz="4400">
                <a:latin typeface="Roboto" panose="02000000000000000000" pitchFamily="2" charset="0"/>
                <a:ea typeface="Roboto" panose="02000000000000000000" pitchFamily="2" charset="0"/>
              </a:rPr>
              <a:t>. </a:t>
            </a:r>
          </a:p>
        </p:txBody>
      </p:sp>
      <p:grpSp>
        <p:nvGrpSpPr>
          <p:cNvPr id="4" name="Agrupar 3">
            <a:extLst>
              <a:ext uri="{FF2B5EF4-FFF2-40B4-BE49-F238E27FC236}">
                <a16:creationId xmlns:a16="http://schemas.microsoft.com/office/drawing/2014/main" id="{2F0C9C90-2F1A-93B4-C54E-E3D0DD683921}"/>
              </a:ext>
            </a:extLst>
          </p:cNvPr>
          <p:cNvGrpSpPr/>
          <p:nvPr/>
        </p:nvGrpSpPr>
        <p:grpSpPr>
          <a:xfrm>
            <a:off x="3762" y="-42385"/>
            <a:ext cx="4559905" cy="2290152"/>
            <a:chOff x="10902478" y="3550307"/>
            <a:chExt cx="4559905" cy="2290152"/>
          </a:xfrm>
        </p:grpSpPr>
        <p:pic>
          <p:nvPicPr>
            <p:cNvPr id="5" name="Picture 5">
              <a:extLst>
                <a:ext uri="{FF2B5EF4-FFF2-40B4-BE49-F238E27FC236}">
                  <a16:creationId xmlns:a16="http://schemas.microsoft.com/office/drawing/2014/main" id="{12FD99AF-5104-5C23-EF89-876DA6B8044E}"/>
                </a:ext>
              </a:extLst>
            </p:cNvPr>
            <p:cNvPicPr>
              <a:picLocks noChangeAspect="1"/>
            </p:cNvPicPr>
            <p:nvPr/>
          </p:nvPicPr>
          <p:blipFill>
            <a:blip r:embed="rId6"/>
            <a:stretch>
              <a:fillRect/>
            </a:stretch>
          </p:blipFill>
          <p:spPr>
            <a:xfrm flipV="1">
              <a:off x="13176382" y="3554185"/>
              <a:ext cx="2286001" cy="2286274"/>
            </a:xfrm>
            <a:prstGeom prst="rect">
              <a:avLst/>
            </a:prstGeom>
          </p:spPr>
        </p:pic>
        <p:pic>
          <p:nvPicPr>
            <p:cNvPr id="9" name="Picture 7">
              <a:extLst>
                <a:ext uri="{FF2B5EF4-FFF2-40B4-BE49-F238E27FC236}">
                  <a16:creationId xmlns:a16="http://schemas.microsoft.com/office/drawing/2014/main" id="{44B96B9F-5EF4-E65C-23C5-01ECFD9B6D3F}"/>
                </a:ext>
              </a:extLst>
            </p:cNvPr>
            <p:cNvPicPr>
              <a:picLocks noChangeAspect="1"/>
            </p:cNvPicPr>
            <p:nvPr/>
          </p:nvPicPr>
          <p:blipFill>
            <a:blip r:embed="rId7"/>
            <a:stretch>
              <a:fillRect/>
            </a:stretch>
          </p:blipFill>
          <p:spPr>
            <a:xfrm rot="16200000">
              <a:off x="10902478" y="3550307"/>
              <a:ext cx="2286000" cy="2286000"/>
            </a:xfrm>
            <a:prstGeom prst="rect">
              <a:avLst/>
            </a:prstGeom>
          </p:spPr>
        </p:pic>
      </p:grpSp>
    </p:spTree>
    <p:extLst>
      <p:ext uri="{BB962C8B-B14F-4D97-AF65-F5344CB8AC3E}">
        <p14:creationId xmlns:p14="http://schemas.microsoft.com/office/powerpoint/2010/main" val="144846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5" name="Imagem 14" descr="Uma imagem com Cara humana, captura de ecrã, vestuário, mulher&#10;&#10;Descrição gerada automaticamente">
            <a:extLst>
              <a:ext uri="{FF2B5EF4-FFF2-40B4-BE49-F238E27FC236}">
                <a16:creationId xmlns:a16="http://schemas.microsoft.com/office/drawing/2014/main" id="{D285786E-6944-FE1C-BDBF-81D7975018DF}"/>
              </a:ext>
            </a:extLst>
          </p:cNvPr>
          <p:cNvPicPr>
            <a:picLocks noChangeAspect="1"/>
          </p:cNvPicPr>
          <p:nvPr/>
        </p:nvPicPr>
        <p:blipFill rotWithShape="1">
          <a:blip r:embed="rId4">
            <a:extLst>
              <a:ext uri="{28A0092B-C50C-407E-A947-70E740481C1C}">
                <a14:useLocalDpi xmlns:a14="http://schemas.microsoft.com/office/drawing/2010/main" val="0"/>
              </a:ext>
            </a:extLst>
          </a:blip>
          <a:srcRect l="35119" t="12638" r="36131" b="25972"/>
          <a:stretch/>
        </p:blipFill>
        <p:spPr>
          <a:xfrm flipH="1">
            <a:off x="12975679" y="0"/>
            <a:ext cx="11419115" cy="13716000"/>
          </a:xfrm>
          <a:prstGeom prst="rect">
            <a:avLst/>
          </a:prstGeom>
        </p:spPr>
      </p:pic>
      <p:grpSp>
        <p:nvGrpSpPr>
          <p:cNvPr id="6" name="Agrupar 5">
            <a:extLst>
              <a:ext uri="{FF2B5EF4-FFF2-40B4-BE49-F238E27FC236}">
                <a16:creationId xmlns:a16="http://schemas.microsoft.com/office/drawing/2014/main" id="{9B2BA35A-EBBF-4D80-ABA4-7C2F27B491F3}"/>
              </a:ext>
            </a:extLst>
          </p:cNvPr>
          <p:cNvGrpSpPr/>
          <p:nvPr/>
        </p:nvGrpSpPr>
        <p:grpSpPr>
          <a:xfrm>
            <a:off x="1128954" y="6123716"/>
            <a:ext cx="11063046" cy="2883306"/>
            <a:chOff x="1465470" y="10075035"/>
            <a:chExt cx="7585583" cy="3012527"/>
          </a:xfrm>
          <a:solidFill>
            <a:srgbClr val="4EA4A2"/>
          </a:solidFill>
        </p:grpSpPr>
        <p:sp>
          <p:nvSpPr>
            <p:cNvPr id="7" name="Retângulo: Cantos Arredondados 6">
              <a:extLst>
                <a:ext uri="{FF2B5EF4-FFF2-40B4-BE49-F238E27FC236}">
                  <a16:creationId xmlns:a16="http://schemas.microsoft.com/office/drawing/2014/main" id="{D820075D-6253-3999-855F-91A2AFCFFC71}"/>
                </a:ext>
              </a:extLst>
            </p:cNvPr>
            <p:cNvSpPr/>
            <p:nvPr/>
          </p:nvSpPr>
          <p:spPr>
            <a:xfrm>
              <a:off x="1465470" y="10075035"/>
              <a:ext cx="7585583" cy="301252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CaixaDeTexto 7">
              <a:extLst>
                <a:ext uri="{FF2B5EF4-FFF2-40B4-BE49-F238E27FC236}">
                  <a16:creationId xmlns:a16="http://schemas.microsoft.com/office/drawing/2014/main" id="{D94DAFE4-BDBD-B98E-2F77-4D45FA64DEBF}"/>
                </a:ext>
              </a:extLst>
            </p:cNvPr>
            <p:cNvSpPr txBox="1"/>
            <p:nvPr/>
          </p:nvSpPr>
          <p:spPr>
            <a:xfrm>
              <a:off x="1960732" y="10471882"/>
              <a:ext cx="6595059" cy="2218834"/>
            </a:xfrm>
            <a:prstGeom prst="rect">
              <a:avLst/>
            </a:prstGeom>
            <a:solidFill>
              <a:srgbClr val="16AD6A"/>
            </a:solid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Refusing to give a LARC for a short time or to remove it after a short time is a violation of informed choice. </a:t>
              </a:r>
            </a:p>
          </p:txBody>
        </p:sp>
      </p:grpSp>
      <p:grpSp>
        <p:nvGrpSpPr>
          <p:cNvPr id="16" name="Agrupar 15">
            <a:extLst>
              <a:ext uri="{FF2B5EF4-FFF2-40B4-BE49-F238E27FC236}">
                <a16:creationId xmlns:a16="http://schemas.microsoft.com/office/drawing/2014/main" id="{142F8283-57B5-F0D5-6649-4E2BB3758760}"/>
              </a:ext>
            </a:extLst>
          </p:cNvPr>
          <p:cNvGrpSpPr/>
          <p:nvPr/>
        </p:nvGrpSpPr>
        <p:grpSpPr>
          <a:xfrm>
            <a:off x="3762" y="-42385"/>
            <a:ext cx="4559905" cy="2290152"/>
            <a:chOff x="10902478" y="3550307"/>
            <a:chExt cx="4559905" cy="2290152"/>
          </a:xfrm>
        </p:grpSpPr>
        <p:pic>
          <p:nvPicPr>
            <p:cNvPr id="17" name="Picture 5">
              <a:extLst>
                <a:ext uri="{FF2B5EF4-FFF2-40B4-BE49-F238E27FC236}">
                  <a16:creationId xmlns:a16="http://schemas.microsoft.com/office/drawing/2014/main" id="{1E22986E-5AF2-0CF0-11A9-C1DAD29BAECE}"/>
                </a:ext>
              </a:extLst>
            </p:cNvPr>
            <p:cNvPicPr>
              <a:picLocks noChangeAspect="1"/>
            </p:cNvPicPr>
            <p:nvPr/>
          </p:nvPicPr>
          <p:blipFill>
            <a:blip r:embed="rId5"/>
            <a:stretch>
              <a:fillRect/>
            </a:stretch>
          </p:blipFill>
          <p:spPr>
            <a:xfrm flipV="1">
              <a:off x="13176382" y="3554185"/>
              <a:ext cx="2286001" cy="2286274"/>
            </a:xfrm>
            <a:prstGeom prst="rect">
              <a:avLst/>
            </a:prstGeom>
          </p:spPr>
        </p:pic>
        <p:pic>
          <p:nvPicPr>
            <p:cNvPr id="18" name="Picture 7">
              <a:extLst>
                <a:ext uri="{FF2B5EF4-FFF2-40B4-BE49-F238E27FC236}">
                  <a16:creationId xmlns:a16="http://schemas.microsoft.com/office/drawing/2014/main" id="{FABAFE1A-2855-8DC8-A5B6-F3658B7F385B}"/>
                </a:ext>
              </a:extLst>
            </p:cNvPr>
            <p:cNvPicPr>
              <a:picLocks noChangeAspect="1"/>
            </p:cNvPicPr>
            <p:nvPr/>
          </p:nvPicPr>
          <p:blipFill>
            <a:blip r:embed="rId6"/>
            <a:stretch>
              <a:fillRect/>
            </a:stretch>
          </p:blipFill>
          <p:spPr>
            <a:xfrm rot="16200000">
              <a:off x="10902478" y="3550307"/>
              <a:ext cx="2286000" cy="2286000"/>
            </a:xfrm>
            <a:prstGeom prst="rect">
              <a:avLst/>
            </a:prstGeom>
          </p:spPr>
        </p:pic>
      </p:grpSp>
    </p:spTree>
    <p:extLst>
      <p:ext uri="{BB962C8B-B14F-4D97-AF65-F5344CB8AC3E}">
        <p14:creationId xmlns:p14="http://schemas.microsoft.com/office/powerpoint/2010/main" val="3991893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664509" y="762875"/>
            <a:ext cx="18305164" cy="1844480"/>
          </a:xfrm>
        </p:spPr>
        <p:txBody>
          <a:bodyPr>
            <a:normAutofit/>
          </a:bodyPr>
          <a:lstStyle/>
          <a:p>
            <a:r>
              <a:rPr lang="en-US" b="0" cap="none" dirty="0"/>
              <a:t>What other categories could be used to help client’s make decisions</a:t>
            </a:r>
            <a:r>
              <a:rPr lang="en-US" dirty="0"/>
              <a:t>?</a:t>
            </a:r>
          </a:p>
        </p:txBody>
      </p:sp>
      <p:graphicFrame>
        <p:nvGraphicFramePr>
          <p:cNvPr id="6" name="Content Placeholder 5">
            <a:extLst>
              <a:ext uri="{FF2B5EF4-FFF2-40B4-BE49-F238E27FC236}">
                <a16:creationId xmlns:a16="http://schemas.microsoft.com/office/drawing/2014/main" id="{5AAE0462-6E91-4B6C-926A-2368EA391FA7}"/>
              </a:ext>
            </a:extLst>
          </p:cNvPr>
          <p:cNvGraphicFramePr>
            <a:graphicFrameLocks/>
          </p:cNvGraphicFramePr>
          <p:nvPr>
            <p:custDataLst>
              <p:tags r:id="rId1"/>
            </p:custDataLst>
            <p:extLst>
              <p:ext uri="{D42A27DB-BD31-4B8C-83A1-F6EECF244321}">
                <p14:modId xmlns:p14="http://schemas.microsoft.com/office/powerpoint/2010/main" val="483288326"/>
              </p:ext>
            </p:extLst>
          </p:nvPr>
        </p:nvGraphicFramePr>
        <p:xfrm>
          <a:off x="434629" y="3668486"/>
          <a:ext cx="10079946" cy="637902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4" name="Content Placeholder 5">
            <a:extLst>
              <a:ext uri="{FF2B5EF4-FFF2-40B4-BE49-F238E27FC236}">
                <a16:creationId xmlns:a16="http://schemas.microsoft.com/office/drawing/2014/main" id="{5679AB92-5635-4FB5-B396-1C4A4C9011D5}"/>
              </a:ext>
            </a:extLst>
          </p:cNvPr>
          <p:cNvGraphicFramePr>
            <a:graphicFrameLocks/>
          </p:cNvGraphicFramePr>
          <p:nvPr>
            <p:custDataLst>
              <p:tags r:id="rId2"/>
            </p:custDataLst>
            <p:extLst>
              <p:ext uri="{D42A27DB-BD31-4B8C-83A1-F6EECF244321}">
                <p14:modId xmlns:p14="http://schemas.microsoft.com/office/powerpoint/2010/main" val="3709549615"/>
              </p:ext>
            </p:extLst>
          </p:nvPr>
        </p:nvGraphicFramePr>
        <p:xfrm>
          <a:off x="13669888" y="2312119"/>
          <a:ext cx="8800167" cy="281989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3" name="Rectangle: Rounded Corners 2">
            <a:extLst>
              <a:ext uri="{FF2B5EF4-FFF2-40B4-BE49-F238E27FC236}">
                <a16:creationId xmlns:a16="http://schemas.microsoft.com/office/drawing/2014/main" id="{9A637EB6-3F8F-4AA3-A4C5-BAB462ED7A5D}"/>
              </a:ext>
            </a:extLst>
          </p:cNvPr>
          <p:cNvSpPr/>
          <p:nvPr/>
        </p:nvSpPr>
        <p:spPr>
          <a:xfrm>
            <a:off x="16161178" y="10419082"/>
            <a:ext cx="4119022" cy="322087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Discreet/only you will know</a:t>
            </a:r>
          </a:p>
        </p:txBody>
      </p:sp>
      <p:sp>
        <p:nvSpPr>
          <p:cNvPr id="7" name="Rectangle: Rounded Corners 6">
            <a:extLst>
              <a:ext uri="{FF2B5EF4-FFF2-40B4-BE49-F238E27FC236}">
                <a16:creationId xmlns:a16="http://schemas.microsoft.com/office/drawing/2014/main" id="{5550CA48-5E5C-46B8-84AD-28FEBBD50DF1}"/>
              </a:ext>
            </a:extLst>
          </p:cNvPr>
          <p:cNvSpPr/>
          <p:nvPr/>
        </p:nvSpPr>
        <p:spPr>
          <a:xfrm>
            <a:off x="20067964" y="9820741"/>
            <a:ext cx="3877818" cy="316628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lumMod val="50000"/>
                    <a:lumOff val="50000"/>
                  </a:schemeClr>
                </a:solidFill>
              </a:rPr>
              <a:t>You and your partner may know</a:t>
            </a:r>
          </a:p>
        </p:txBody>
      </p:sp>
      <p:sp>
        <p:nvSpPr>
          <p:cNvPr id="5" name="Rectangle: Rounded Corners 4">
            <a:extLst>
              <a:ext uri="{FF2B5EF4-FFF2-40B4-BE49-F238E27FC236}">
                <a16:creationId xmlns:a16="http://schemas.microsoft.com/office/drawing/2014/main" id="{D05C797E-C9A3-4A07-8FB7-54C064E90B4A}"/>
              </a:ext>
            </a:extLst>
          </p:cNvPr>
          <p:cNvSpPr/>
          <p:nvPr/>
        </p:nvSpPr>
        <p:spPr>
          <a:xfrm>
            <a:off x="2474023" y="9386421"/>
            <a:ext cx="3882702" cy="3220872"/>
          </a:xfrm>
          <a:prstGeom prst="round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Hormonal Method</a:t>
            </a:r>
          </a:p>
        </p:txBody>
      </p:sp>
      <p:sp>
        <p:nvSpPr>
          <p:cNvPr id="8" name="Rectangle: Rounded Corners 7">
            <a:extLst>
              <a:ext uri="{FF2B5EF4-FFF2-40B4-BE49-F238E27FC236}">
                <a16:creationId xmlns:a16="http://schemas.microsoft.com/office/drawing/2014/main" id="{604650EE-533D-4665-8A3F-9D321D404B1E}"/>
              </a:ext>
            </a:extLst>
          </p:cNvPr>
          <p:cNvSpPr/>
          <p:nvPr/>
        </p:nvSpPr>
        <p:spPr>
          <a:xfrm>
            <a:off x="5663670" y="10047514"/>
            <a:ext cx="3882702" cy="3166280"/>
          </a:xfrm>
          <a:prstGeom prst="round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Non-hormonal</a:t>
            </a:r>
          </a:p>
        </p:txBody>
      </p:sp>
      <p:sp>
        <p:nvSpPr>
          <p:cNvPr id="9" name="Oval 8">
            <a:extLst>
              <a:ext uri="{FF2B5EF4-FFF2-40B4-BE49-F238E27FC236}">
                <a16:creationId xmlns:a16="http://schemas.microsoft.com/office/drawing/2014/main" id="{F21892F5-5516-45AF-BBC6-3C859851DA95}"/>
              </a:ext>
            </a:extLst>
          </p:cNvPr>
          <p:cNvSpPr/>
          <p:nvPr/>
        </p:nvSpPr>
        <p:spPr>
          <a:xfrm>
            <a:off x="6495390" y="2607355"/>
            <a:ext cx="3657600" cy="2311668"/>
          </a:xfrm>
          <a:prstGeom prst="ellipse">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lumMod val="50000"/>
                    <a:lumOff val="50000"/>
                  </a:schemeClr>
                </a:solidFill>
              </a:rPr>
              <a:t>No Side effects</a:t>
            </a:r>
          </a:p>
        </p:txBody>
      </p:sp>
      <p:sp>
        <p:nvSpPr>
          <p:cNvPr id="10" name="Oval 9">
            <a:extLst>
              <a:ext uri="{FF2B5EF4-FFF2-40B4-BE49-F238E27FC236}">
                <a16:creationId xmlns:a16="http://schemas.microsoft.com/office/drawing/2014/main" id="{57EA8953-49EC-4908-89E2-50AB35D0B0DC}"/>
              </a:ext>
            </a:extLst>
          </p:cNvPr>
          <p:cNvSpPr/>
          <p:nvPr/>
        </p:nvSpPr>
        <p:spPr>
          <a:xfrm>
            <a:off x="9688640" y="2484480"/>
            <a:ext cx="3632904" cy="2557418"/>
          </a:xfrm>
          <a:prstGeom prst="ellipse">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Few side effects</a:t>
            </a:r>
          </a:p>
        </p:txBody>
      </p:sp>
      <p:sp>
        <p:nvSpPr>
          <p:cNvPr id="11" name="Isosceles Triangle 10">
            <a:extLst>
              <a:ext uri="{FF2B5EF4-FFF2-40B4-BE49-F238E27FC236}">
                <a16:creationId xmlns:a16="http://schemas.microsoft.com/office/drawing/2014/main" id="{EB227C7F-8F98-49CB-97BB-D5956CA78D8F}"/>
              </a:ext>
            </a:extLst>
          </p:cNvPr>
          <p:cNvSpPr/>
          <p:nvPr/>
        </p:nvSpPr>
        <p:spPr>
          <a:xfrm>
            <a:off x="10302741" y="5653864"/>
            <a:ext cx="5260234" cy="3631368"/>
          </a:xfrm>
          <a:prstGeom prst="triangl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Immediate return to fertility</a:t>
            </a:r>
          </a:p>
        </p:txBody>
      </p:sp>
      <p:sp>
        <p:nvSpPr>
          <p:cNvPr id="12" name="Isosceles Triangle 11">
            <a:extLst>
              <a:ext uri="{FF2B5EF4-FFF2-40B4-BE49-F238E27FC236}">
                <a16:creationId xmlns:a16="http://schemas.microsoft.com/office/drawing/2014/main" id="{85A1EAB0-00E6-4FEB-AD62-A3DAB1749007}"/>
              </a:ext>
            </a:extLst>
          </p:cNvPr>
          <p:cNvSpPr/>
          <p:nvPr/>
        </p:nvSpPr>
        <p:spPr>
          <a:xfrm rot="10800000">
            <a:off x="13321544" y="5755053"/>
            <a:ext cx="5260234" cy="3631368"/>
          </a:xfrm>
          <a:prstGeom prst="triangl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sp>
        <p:nvSpPr>
          <p:cNvPr id="13" name="TextBox 12">
            <a:extLst>
              <a:ext uri="{FF2B5EF4-FFF2-40B4-BE49-F238E27FC236}">
                <a16:creationId xmlns:a16="http://schemas.microsoft.com/office/drawing/2014/main" id="{6418A78D-50A6-4CB9-93CA-BB2EB4875D42}"/>
              </a:ext>
            </a:extLst>
          </p:cNvPr>
          <p:cNvSpPr txBox="1"/>
          <p:nvPr/>
        </p:nvSpPr>
        <p:spPr>
          <a:xfrm>
            <a:off x="15038366" y="6297930"/>
            <a:ext cx="2180294" cy="1754326"/>
          </a:xfrm>
          <a:prstGeom prst="rect">
            <a:avLst/>
          </a:prstGeom>
          <a:noFill/>
          <a:ln>
            <a:noFill/>
          </a:ln>
        </p:spPr>
        <p:txBody>
          <a:bodyPr wrap="square" rtlCol="0">
            <a:spAutoFit/>
          </a:bodyPr>
          <a:lstStyle/>
          <a:p>
            <a:r>
              <a:rPr lang="en-US" sz="3600" dirty="0">
                <a:solidFill>
                  <a:schemeClr val="bg1"/>
                </a:solidFill>
              </a:rPr>
              <a:t>Delayed return to fertility</a:t>
            </a:r>
          </a:p>
        </p:txBody>
      </p:sp>
      <p:sp>
        <p:nvSpPr>
          <p:cNvPr id="14" name="Isosceles Triangle 13">
            <a:extLst>
              <a:ext uri="{FF2B5EF4-FFF2-40B4-BE49-F238E27FC236}">
                <a16:creationId xmlns:a16="http://schemas.microsoft.com/office/drawing/2014/main" id="{CD6B87C1-8C7D-4237-96EC-83E570A920D2}"/>
              </a:ext>
            </a:extLst>
          </p:cNvPr>
          <p:cNvSpPr/>
          <p:nvPr/>
        </p:nvSpPr>
        <p:spPr>
          <a:xfrm>
            <a:off x="16128513" y="5755053"/>
            <a:ext cx="5260234" cy="3631368"/>
          </a:xfrm>
          <a:prstGeom prst="triangle">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Permanent</a:t>
            </a:r>
          </a:p>
        </p:txBody>
      </p:sp>
      <p:sp>
        <p:nvSpPr>
          <p:cNvPr id="15" name="Rectangle: Rounded Corners 14">
            <a:extLst>
              <a:ext uri="{FF2B5EF4-FFF2-40B4-BE49-F238E27FC236}">
                <a16:creationId xmlns:a16="http://schemas.microsoft.com/office/drawing/2014/main" id="{285B3AD1-8857-5C3B-AE1B-CE0A962080F2}"/>
              </a:ext>
            </a:extLst>
          </p:cNvPr>
          <p:cNvSpPr/>
          <p:nvPr/>
        </p:nvSpPr>
        <p:spPr>
          <a:xfrm>
            <a:off x="12381333" y="9908276"/>
            <a:ext cx="3877818" cy="316628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lumMod val="50000"/>
                    <a:lumOff val="50000"/>
                  </a:schemeClr>
                </a:solidFill>
              </a:rPr>
              <a:t>,Someone else could know</a:t>
            </a:r>
          </a:p>
        </p:txBody>
      </p:sp>
    </p:spTree>
    <p:extLst>
      <p:ext uri="{BB962C8B-B14F-4D97-AF65-F5344CB8AC3E}">
        <p14:creationId xmlns:p14="http://schemas.microsoft.com/office/powerpoint/2010/main" val="3807305083"/>
      </p:ext>
    </p:extLst>
  </p:cSld>
  <p:clrMapOvr>
    <a:masterClrMapping/>
  </p:clrMapOvr>
  <mc:AlternateContent xmlns:mc="http://schemas.openxmlformats.org/markup-compatibility/2006" xmlns:p14="http://schemas.microsoft.com/office/powerpoint/2010/main">
    <mc:Choice Requires="p14">
      <p:transition spd="slow" p14:dur="2000" advTm="98577"/>
    </mc:Choice>
    <mc:Fallback xmlns="">
      <p:transition spd="slow" advTm="9857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2621280" y="6480684"/>
            <a:ext cx="14473608" cy="827150"/>
          </a:xfrm>
          <a:prstGeom prst="rect">
            <a:avLst/>
          </a:prstGeom>
        </p:spPr>
        <p:txBody>
          <a:bodyPr wrap="square">
            <a:spAutoFit/>
          </a:bodyPr>
          <a:lstStyle/>
          <a:p>
            <a:pPr>
              <a:lnSpc>
                <a:spcPts val="5400"/>
              </a:lnSpc>
            </a:pPr>
            <a:r>
              <a:rPr lang="en-US" sz="6000" b="1">
                <a:latin typeface="Poppins Light" pitchFamily="2" charset="77"/>
                <a:cs typeface="Poppins Light" pitchFamily="2" charset="77"/>
              </a:rPr>
              <a:t>MODULE 6 KEY POINTS</a:t>
            </a:r>
          </a:p>
        </p:txBody>
      </p:sp>
      <p:sp>
        <p:nvSpPr>
          <p:cNvPr id="10" name="Rectangle 9">
            <a:extLst>
              <a:ext uri="{FF2B5EF4-FFF2-40B4-BE49-F238E27FC236}">
                <a16:creationId xmlns:a16="http://schemas.microsoft.com/office/drawing/2014/main" id="{8D65A6AE-C1BB-2544-A514-FF58DD70FEA5}"/>
              </a:ext>
            </a:extLst>
          </p:cNvPr>
          <p:cNvSpPr/>
          <p:nvPr/>
        </p:nvSpPr>
        <p:spPr>
          <a:xfrm>
            <a:off x="2631573" y="8042472"/>
            <a:ext cx="19120853" cy="4524315"/>
          </a:xfrm>
          <a:prstGeom prst="rect">
            <a:avLst/>
          </a:prstGeom>
        </p:spPr>
        <p:txBody>
          <a:bodyPr wrap="square">
            <a:spAutoFit/>
          </a:bodyPr>
          <a:lstStyle/>
          <a:p>
            <a:pPr marL="571500" indent="-548640">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Too much information will affect the client decision-making (Module 4) but the way information is presented also impacts the client decision-making.  </a:t>
            </a:r>
          </a:p>
          <a:p>
            <a:pPr marL="571500" indent="-548640">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Given choice architecture, contraceptive methods better group when we consider common concerns and preferences </a:t>
            </a:r>
            <a:r>
              <a:rPr lang="en-US" sz="4800" b="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of clients </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and not providers or other technical persons. </a:t>
            </a:r>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40215"/>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0" y="10298853"/>
            <a:ext cx="10890738" cy="2308324"/>
          </a:xfrm>
          <a:prstGeom prst="rect">
            <a:avLst/>
          </a:prstGeom>
        </p:spPr>
        <p:txBody>
          <a:bodyPr wrap="square">
            <a:spAutoFit/>
          </a:bodyPr>
          <a:lstStyle/>
          <a:p>
            <a:pPr algn="ctr"/>
            <a:r>
              <a:rPr lang="en-US" sz="7200" b="1">
                <a:solidFill>
                  <a:schemeClr val="bg1"/>
                </a:solidFill>
                <a:latin typeface="Poppins" pitchFamily="2" charset="77"/>
                <a:ea typeface="Roboto Light" charset="0"/>
                <a:cs typeface="Poppins" pitchFamily="2" charset="77"/>
              </a:rPr>
              <a:t>Module 6: </a:t>
            </a:r>
          </a:p>
          <a:p>
            <a:pPr algn="ctr"/>
            <a:r>
              <a:rPr lang="en-US" sz="7200" b="1">
                <a:solidFill>
                  <a:schemeClr val="bg1"/>
                </a:solidFill>
                <a:latin typeface="Poppins" pitchFamily="2" charset="77"/>
                <a:ea typeface="Roboto Light" charset="0"/>
                <a:cs typeface="Poppins" pitchFamily="2" charset="77"/>
              </a:rPr>
              <a:t>QUESTIONS?</a:t>
            </a:r>
            <a:endParaRPr lang="ru-RU" sz="7200" b="1">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OBJECTIVE</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1" y="6007727"/>
            <a:ext cx="9190109" cy="3970318"/>
          </a:xfrm>
          <a:prstGeom prst="rect">
            <a:avLst/>
          </a:prstGeom>
        </p:spPr>
        <p:txBody>
          <a:bodyPr wrap="square">
            <a:spAutoFit/>
          </a:bodyPr>
          <a:lstStyle/>
          <a:p>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the end of this module, you will:</a:t>
            </a: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Understand how clients make choices</a:t>
            </a: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Identify ways to group potential methods to help clients compare them and make an informed choice</a:t>
            </a:r>
          </a:p>
          <a:p>
            <a:pPr marL="571500" indent="-571500">
              <a:buBlip>
                <a:blip r:embed="rId4"/>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71502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978729"/>
          </a:xfrm>
        </p:spPr>
        <p:txBody>
          <a:bodyPr/>
          <a:lstStyle/>
          <a:p>
            <a:r>
              <a:rPr lang="en-US"/>
              <a:t>Choice architecture</a:t>
            </a:r>
          </a:p>
        </p:txBody>
      </p:sp>
      <p:sp>
        <p:nvSpPr>
          <p:cNvPr id="6" name="Content Placeholder 1">
            <a:extLst>
              <a:ext uri="{FF2B5EF4-FFF2-40B4-BE49-F238E27FC236}">
                <a16:creationId xmlns:a16="http://schemas.microsoft.com/office/drawing/2014/main" id="{D6421826-8E9E-4CAC-816C-0C1153F5EC53}"/>
              </a:ext>
            </a:extLst>
          </p:cNvPr>
          <p:cNvSpPr txBox="1">
            <a:spLocks/>
          </p:cNvSpPr>
          <p:nvPr>
            <p:custDataLst>
              <p:tags r:id="rId1"/>
            </p:custDataLst>
          </p:nvPr>
        </p:nvSpPr>
        <p:spPr>
          <a:xfrm>
            <a:off x="1676400" y="3651250"/>
            <a:ext cx="19020853" cy="8607350"/>
          </a:xfrm>
          <a:prstGeom prst="rect">
            <a:avLst/>
          </a:prstGeom>
        </p:spPr>
        <p:txBody>
          <a:bodyPr vert="horz" wrap="square" lIns="91440" tIns="45720" rIns="91440" bIns="45720" rtlCol="0" anchor="t">
            <a:normAutofit/>
          </a:bodyPr>
          <a:lstStyle>
            <a:lvl1pPr marL="0" indent="0" algn="l" defTabSz="1828800" rtl="0" eaLnBrk="1" latinLnBrk="0" hangingPunct="1">
              <a:lnSpc>
                <a:spcPct val="70000"/>
              </a:lnSpc>
              <a:spcBef>
                <a:spcPts val="200"/>
              </a:spcBef>
              <a:spcAft>
                <a:spcPts val="1000"/>
              </a:spcAft>
              <a:buFontTx/>
              <a:buNone/>
              <a:defRPr sz="3600" b="0" i="0" kern="1200" cap="none" baseline="0">
                <a:solidFill>
                  <a:schemeClr val="tx2"/>
                </a:solidFill>
                <a:latin typeface="+mn-lt"/>
                <a:ea typeface="Roboto Light" panose="02000000000000000000" pitchFamily="2" charset="0"/>
                <a:cs typeface="Roboto Light" panose="02000000000000000000" pitchFamily="2" charset="0"/>
              </a:defRPr>
            </a:lvl1pPr>
            <a:lvl2pPr marL="914400" indent="0" algn="l" defTabSz="1828800" rtl="0" eaLnBrk="1" latinLnBrk="0" hangingPunct="1">
              <a:lnSpc>
                <a:spcPct val="90000"/>
              </a:lnSpc>
              <a:spcBef>
                <a:spcPts val="1000"/>
              </a:spcBef>
              <a:buFont typeface="Arial" panose="020B0604020202020204" pitchFamily="34" charset="0"/>
              <a:buNone/>
              <a:defRPr sz="4000" b="0" i="0" kern="1200" baseline="0">
                <a:solidFill>
                  <a:schemeClr val="tx1">
                    <a:tint val="75000"/>
                  </a:schemeClr>
                </a:solidFill>
                <a:latin typeface="+mn-lt"/>
                <a:ea typeface="Roboto Light" panose="02000000000000000000" pitchFamily="2" charset="0"/>
                <a:cs typeface="Roboto Light" panose="02000000000000000000" pitchFamily="2" charset="0"/>
              </a:defRPr>
            </a:lvl2pPr>
            <a:lvl3pPr marL="1828800" indent="0" algn="l" defTabSz="1828800" rtl="0" eaLnBrk="1" latinLnBrk="0" hangingPunct="1">
              <a:lnSpc>
                <a:spcPct val="90000"/>
              </a:lnSpc>
              <a:spcBef>
                <a:spcPts val="1000"/>
              </a:spcBef>
              <a:buFont typeface="Arial" panose="020B0604020202020204" pitchFamily="34" charset="0"/>
              <a:buNone/>
              <a:defRPr sz="3600" b="0" i="0" kern="1200" baseline="0">
                <a:solidFill>
                  <a:schemeClr val="tx1">
                    <a:tint val="75000"/>
                  </a:schemeClr>
                </a:solidFill>
                <a:latin typeface="+mn-lt"/>
                <a:ea typeface="Roboto Light" panose="02000000000000000000" pitchFamily="2" charset="0"/>
                <a:cs typeface="Roboto Light" panose="02000000000000000000" pitchFamily="2" charset="0"/>
              </a:defRPr>
            </a:lvl3pPr>
            <a:lvl4pPr marL="27432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4pPr>
            <a:lvl5pPr marL="36576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5pPr>
            <a:lvl6pPr marL="45720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6pPr>
            <a:lvl7pPr marL="54864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7pPr>
            <a:lvl8pPr marL="64008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8pPr>
            <a:lvl9pPr marL="73152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9pPr>
          </a:lstStyle>
          <a:p>
            <a:pPr>
              <a:lnSpc>
                <a:spcPct val="120000"/>
              </a:lnSpc>
            </a:pPr>
            <a:r>
              <a:rPr lang="en-US" sz="6600" dirty="0">
                <a:ea typeface="Roboto Light"/>
                <a:cs typeface="Roboto Light"/>
              </a:rPr>
              <a:t>“Our brains crave reducing </a:t>
            </a:r>
            <a:r>
              <a:rPr lang="en-US" sz="6600" b="1" u="sng" dirty="0">
                <a:ea typeface="Roboto Light"/>
                <a:cs typeface="Roboto Light"/>
              </a:rPr>
              <a:t>things to two or three options</a:t>
            </a:r>
            <a:r>
              <a:rPr lang="en-US" sz="6600" dirty="0">
                <a:ea typeface="Roboto Light"/>
                <a:cs typeface="Roboto Light"/>
              </a:rPr>
              <a:t>.” </a:t>
            </a:r>
            <a:r>
              <a:rPr lang="fr-FR" dirty="0">
                <a:ea typeface="Roboto Light"/>
                <a:cs typeface="Roboto Light"/>
              </a:rPr>
              <a:t>
	</a:t>
            </a:r>
            <a:r>
              <a:rPr lang="fr-FR" dirty="0"/>
              <a:t>
</a:t>
            </a:r>
            <a:r>
              <a:rPr lang="en-US" sz="4400" dirty="0"/>
              <a:t>“</a:t>
            </a:r>
            <a:r>
              <a:rPr lang="en-US" sz="4000" dirty="0"/>
              <a:t>One important facet of choice architecture is the way in which the set of options, attributes, or events are partitioned into groups or categories. This seemingly innocuous feature of a choice environment can have a dramatic impact on choice behavior.” </a:t>
            </a:r>
            <a:endParaRPr lang="en-US" sz="4400" dirty="0"/>
          </a:p>
          <a:p>
            <a:pPr>
              <a:lnSpc>
                <a:spcPct val="120000"/>
              </a:lnSpc>
            </a:pPr>
            <a:r>
              <a:rPr lang="fr-FR" sz="2400" dirty="0">
                <a:ea typeface="Roboto Light"/>
                <a:cs typeface="Roboto Light"/>
              </a:rPr>
              <a:t>- </a:t>
            </a:r>
            <a:r>
              <a:rPr lang="en-US" sz="3600" i="1" dirty="0">
                <a:ea typeface="Roboto Light"/>
                <a:cs typeface="Roboto Light"/>
              </a:rPr>
              <a:t>Eric Johnson, cognitive psychologist at Columbia University specializing in decision making</a:t>
            </a:r>
            <a:endParaRPr lang="fr-FR" sz="5400" i="1" dirty="0">
              <a:ea typeface="Roboto Light"/>
              <a:cs typeface="Roboto Light"/>
            </a:endParaRPr>
          </a:p>
          <a:p>
            <a:pPr>
              <a:lnSpc>
                <a:spcPct val="120000"/>
              </a:lnSpc>
            </a:pPr>
            <a:endParaRPr lang="en-US" dirty="0"/>
          </a:p>
        </p:txBody>
      </p:sp>
    </p:spTree>
    <p:extLst>
      <p:ext uri="{BB962C8B-B14F-4D97-AF65-F5344CB8AC3E}">
        <p14:creationId xmlns:p14="http://schemas.microsoft.com/office/powerpoint/2010/main" val="655528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C748B7BC-78A7-13AA-DF0B-EA44D00F3C55}"/>
              </a:ext>
            </a:extLst>
          </p:cNvPr>
          <p:cNvSpPr/>
          <p:nvPr/>
        </p:nvSpPr>
        <p:spPr>
          <a:xfrm>
            <a:off x="941614" y="881909"/>
            <a:ext cx="22500772" cy="11952181"/>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945903" y="920063"/>
            <a:ext cx="20492194" cy="1200329"/>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Food menu</a:t>
            </a:r>
            <a:endParaRPr lang="en-US" sz="7200" b="1">
              <a:solidFill>
                <a:srgbClr val="211F1B"/>
              </a:solidFill>
              <a:latin typeface="Poppins" pitchFamily="2" charset="77"/>
              <a:cs typeface="Poppins" pitchFamily="2" charset="77"/>
            </a:endParaRPr>
          </a:p>
        </p:txBody>
      </p:sp>
      <p:sp>
        <p:nvSpPr>
          <p:cNvPr id="9" name="CaixaDeTexto 8">
            <a:extLst>
              <a:ext uri="{FF2B5EF4-FFF2-40B4-BE49-F238E27FC236}">
                <a16:creationId xmlns:a16="http://schemas.microsoft.com/office/drawing/2014/main" id="{386DE9E3-66BC-113E-F499-9A9D2783CD0B}"/>
              </a:ext>
            </a:extLst>
          </p:cNvPr>
          <p:cNvSpPr txBox="1"/>
          <p:nvPr/>
        </p:nvSpPr>
        <p:spPr>
          <a:xfrm>
            <a:off x="3026326" y="6636136"/>
            <a:ext cx="4190144" cy="646331"/>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Chicken &amp; Chips</a:t>
            </a:r>
          </a:p>
        </p:txBody>
      </p:sp>
      <p:pic>
        <p:nvPicPr>
          <p:cNvPr id="11" name="Imagem 10" descr="Uma imagem com comida, prato, Cozinha, guisado&#10;&#10;Descrição gerada automaticamente">
            <a:extLst>
              <a:ext uri="{FF2B5EF4-FFF2-40B4-BE49-F238E27FC236}">
                <a16:creationId xmlns:a16="http://schemas.microsoft.com/office/drawing/2014/main" id="{7D78D13B-C44A-A8F0-6083-DE49E0EB5039}"/>
              </a:ext>
            </a:extLst>
          </p:cNvPr>
          <p:cNvPicPr>
            <a:picLocks noChangeAspect="1"/>
          </p:cNvPicPr>
          <p:nvPr/>
        </p:nvPicPr>
        <p:blipFill rotWithShape="1">
          <a:blip r:embed="rId4">
            <a:extLst>
              <a:ext uri="{28A0092B-C50C-407E-A947-70E740481C1C}">
                <a14:useLocalDpi xmlns:a14="http://schemas.microsoft.com/office/drawing/2010/main" val="0"/>
              </a:ext>
            </a:extLst>
          </a:blip>
          <a:srcRect l="16274" t="11587" r="16131" b="10000"/>
          <a:stretch/>
        </p:blipFill>
        <p:spPr>
          <a:xfrm>
            <a:off x="9085956" y="2151885"/>
            <a:ext cx="6350991" cy="4346765"/>
          </a:xfrm>
          <a:prstGeom prst="roundRect">
            <a:avLst/>
          </a:prstGeom>
        </p:spPr>
      </p:pic>
      <p:pic>
        <p:nvPicPr>
          <p:cNvPr id="8" name="Imagem 7" descr="Uma imagem com comida, Cozinha, Fast food, vegetal&#10;&#10;Descrição gerada automaticamente">
            <a:extLst>
              <a:ext uri="{FF2B5EF4-FFF2-40B4-BE49-F238E27FC236}">
                <a16:creationId xmlns:a16="http://schemas.microsoft.com/office/drawing/2014/main" id="{F9A755DE-F702-424D-E6F2-E4E15C2EBBD6}"/>
              </a:ext>
            </a:extLst>
          </p:cNvPr>
          <p:cNvPicPr>
            <a:picLocks noChangeAspect="1"/>
          </p:cNvPicPr>
          <p:nvPr/>
        </p:nvPicPr>
        <p:blipFill rotWithShape="1">
          <a:blip r:embed="rId5">
            <a:extLst>
              <a:ext uri="{28A0092B-C50C-407E-A947-70E740481C1C}">
                <a14:useLocalDpi xmlns:a14="http://schemas.microsoft.com/office/drawing/2010/main" val="0"/>
              </a:ext>
            </a:extLst>
          </a:blip>
          <a:srcRect l="16905" t="11905" r="16845" b="10635"/>
          <a:stretch/>
        </p:blipFill>
        <p:spPr>
          <a:xfrm>
            <a:off x="1945903" y="2211939"/>
            <a:ext cx="6350991" cy="4144162"/>
          </a:xfrm>
          <a:prstGeom prst="roundRect">
            <a:avLst/>
          </a:prstGeom>
        </p:spPr>
      </p:pic>
      <p:sp>
        <p:nvSpPr>
          <p:cNvPr id="12" name="CaixaDeTexto 11">
            <a:extLst>
              <a:ext uri="{FF2B5EF4-FFF2-40B4-BE49-F238E27FC236}">
                <a16:creationId xmlns:a16="http://schemas.microsoft.com/office/drawing/2014/main" id="{679E97FE-AF04-EB28-00B5-9B0E4752CC28}"/>
              </a:ext>
            </a:extLst>
          </p:cNvPr>
          <p:cNvSpPr txBox="1"/>
          <p:nvPr/>
        </p:nvSpPr>
        <p:spPr>
          <a:xfrm>
            <a:off x="10096928" y="6636136"/>
            <a:ext cx="4190144" cy="646331"/>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Peanut stew</a:t>
            </a:r>
          </a:p>
        </p:txBody>
      </p:sp>
      <p:pic>
        <p:nvPicPr>
          <p:cNvPr id="14" name="Imagem 13" descr="Uma imagem com comida, vegetal, Fast food, refeição&#10;&#10;Descrição gerada automaticamente">
            <a:extLst>
              <a:ext uri="{FF2B5EF4-FFF2-40B4-BE49-F238E27FC236}">
                <a16:creationId xmlns:a16="http://schemas.microsoft.com/office/drawing/2014/main" id="{49C1C1E9-AC42-B7F6-02D1-9937A5A3BD00}"/>
              </a:ext>
            </a:extLst>
          </p:cNvPr>
          <p:cNvPicPr>
            <a:picLocks noChangeAspect="1"/>
          </p:cNvPicPr>
          <p:nvPr/>
        </p:nvPicPr>
        <p:blipFill rotWithShape="1">
          <a:blip r:embed="rId6">
            <a:extLst>
              <a:ext uri="{28A0092B-C50C-407E-A947-70E740481C1C}">
                <a14:useLocalDpi xmlns:a14="http://schemas.microsoft.com/office/drawing/2010/main" val="0"/>
              </a:ext>
            </a:extLst>
          </a:blip>
          <a:srcRect l="16274" t="16504" r="20833" b="16032"/>
          <a:stretch/>
        </p:blipFill>
        <p:spPr>
          <a:xfrm>
            <a:off x="16226010" y="2335039"/>
            <a:ext cx="6350991" cy="4144162"/>
          </a:xfrm>
          <a:prstGeom prst="roundRect">
            <a:avLst/>
          </a:prstGeom>
        </p:spPr>
      </p:pic>
      <p:sp>
        <p:nvSpPr>
          <p:cNvPr id="15" name="CaixaDeTexto 14">
            <a:extLst>
              <a:ext uri="{FF2B5EF4-FFF2-40B4-BE49-F238E27FC236}">
                <a16:creationId xmlns:a16="http://schemas.microsoft.com/office/drawing/2014/main" id="{8C7DBDBF-F274-8A64-3EE7-35A694359DCF}"/>
              </a:ext>
            </a:extLst>
          </p:cNvPr>
          <p:cNvSpPr txBox="1"/>
          <p:nvPr/>
        </p:nvSpPr>
        <p:spPr>
          <a:xfrm>
            <a:off x="17306433" y="6636136"/>
            <a:ext cx="4190144" cy="646331"/>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Fish &amp; Plantain</a:t>
            </a:r>
          </a:p>
        </p:txBody>
      </p:sp>
      <p:pic>
        <p:nvPicPr>
          <p:cNvPr id="17" name="Imagem 16" descr="Uma imagem com comida, vegetal, Cozinha, tigela&#10;&#10;Descrição gerada automaticamente">
            <a:extLst>
              <a:ext uri="{FF2B5EF4-FFF2-40B4-BE49-F238E27FC236}">
                <a16:creationId xmlns:a16="http://schemas.microsoft.com/office/drawing/2014/main" id="{423F2EC1-A974-5012-530E-0884EAAC34BE}"/>
              </a:ext>
            </a:extLst>
          </p:cNvPr>
          <p:cNvPicPr>
            <a:picLocks noChangeAspect="1"/>
          </p:cNvPicPr>
          <p:nvPr/>
        </p:nvPicPr>
        <p:blipFill rotWithShape="1">
          <a:blip r:embed="rId7">
            <a:extLst>
              <a:ext uri="{28A0092B-C50C-407E-A947-70E740481C1C}">
                <a14:useLocalDpi xmlns:a14="http://schemas.microsoft.com/office/drawing/2010/main" val="0"/>
              </a:ext>
            </a:extLst>
          </a:blip>
          <a:srcRect l="11151" t="12518" r="32293" b="21428"/>
          <a:stretch/>
        </p:blipFill>
        <p:spPr>
          <a:xfrm>
            <a:off x="1945903" y="7506453"/>
            <a:ext cx="6506875" cy="4144162"/>
          </a:xfrm>
          <a:prstGeom prst="roundRect">
            <a:avLst/>
          </a:prstGeom>
        </p:spPr>
      </p:pic>
      <p:sp>
        <p:nvSpPr>
          <p:cNvPr id="19" name="CaixaDeTexto 18">
            <a:extLst>
              <a:ext uri="{FF2B5EF4-FFF2-40B4-BE49-F238E27FC236}">
                <a16:creationId xmlns:a16="http://schemas.microsoft.com/office/drawing/2014/main" id="{B7B65430-CE18-1B12-E2BF-0B6305AFEAAF}"/>
              </a:ext>
            </a:extLst>
          </p:cNvPr>
          <p:cNvSpPr txBox="1"/>
          <p:nvPr/>
        </p:nvSpPr>
        <p:spPr>
          <a:xfrm>
            <a:off x="3026326" y="11886195"/>
            <a:ext cx="4190144" cy="646331"/>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Maize &amp; Beans</a:t>
            </a:r>
          </a:p>
        </p:txBody>
      </p:sp>
      <p:pic>
        <p:nvPicPr>
          <p:cNvPr id="37" name="Imagem 36" descr="Uma imagem com prato, comida, Cozinha, refeição&#10;&#10;Descrição gerada automaticamente">
            <a:extLst>
              <a:ext uri="{FF2B5EF4-FFF2-40B4-BE49-F238E27FC236}">
                <a16:creationId xmlns:a16="http://schemas.microsoft.com/office/drawing/2014/main" id="{52885723-7181-01F5-707A-C3689EA7FC31}"/>
              </a:ext>
            </a:extLst>
          </p:cNvPr>
          <p:cNvPicPr>
            <a:picLocks noChangeAspect="1"/>
          </p:cNvPicPr>
          <p:nvPr/>
        </p:nvPicPr>
        <p:blipFill rotWithShape="1">
          <a:blip r:embed="rId8">
            <a:extLst>
              <a:ext uri="{28A0092B-C50C-407E-A947-70E740481C1C}">
                <a14:useLocalDpi xmlns:a14="http://schemas.microsoft.com/office/drawing/2010/main" val="0"/>
              </a:ext>
            </a:extLst>
          </a:blip>
          <a:srcRect l="8870" t="15128" r="17399" b="15716"/>
          <a:stretch/>
        </p:blipFill>
        <p:spPr>
          <a:xfrm>
            <a:off x="9008014" y="7419953"/>
            <a:ext cx="6428933" cy="4144162"/>
          </a:xfrm>
          <a:prstGeom prst="roundRect">
            <a:avLst/>
          </a:prstGeom>
        </p:spPr>
      </p:pic>
      <p:sp>
        <p:nvSpPr>
          <p:cNvPr id="40" name="CaixaDeTexto 39">
            <a:extLst>
              <a:ext uri="{FF2B5EF4-FFF2-40B4-BE49-F238E27FC236}">
                <a16:creationId xmlns:a16="http://schemas.microsoft.com/office/drawing/2014/main" id="{7BAF94E2-8DF7-298F-B806-E461D79D2F90}"/>
              </a:ext>
            </a:extLst>
          </p:cNvPr>
          <p:cNvSpPr txBox="1"/>
          <p:nvPr/>
        </p:nvSpPr>
        <p:spPr>
          <a:xfrm>
            <a:off x="9579084" y="11886195"/>
            <a:ext cx="5426452" cy="646331"/>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Black beans &amp; flatbread</a:t>
            </a:r>
          </a:p>
        </p:txBody>
      </p:sp>
      <p:pic>
        <p:nvPicPr>
          <p:cNvPr id="42" name="Imagem 41" descr="Uma imagem com Cozinha, comida, prato, Arroz cozido&#10;&#10;Descrição gerada automaticamente">
            <a:extLst>
              <a:ext uri="{FF2B5EF4-FFF2-40B4-BE49-F238E27FC236}">
                <a16:creationId xmlns:a16="http://schemas.microsoft.com/office/drawing/2014/main" id="{D25A8603-E073-9A6D-7A03-41C69E9EAEBF}"/>
              </a:ext>
            </a:extLst>
          </p:cNvPr>
          <p:cNvPicPr>
            <a:picLocks noChangeAspect="1"/>
          </p:cNvPicPr>
          <p:nvPr/>
        </p:nvPicPr>
        <p:blipFill rotWithShape="1">
          <a:blip r:embed="rId9">
            <a:extLst>
              <a:ext uri="{28A0092B-C50C-407E-A947-70E740481C1C}">
                <a14:useLocalDpi xmlns:a14="http://schemas.microsoft.com/office/drawing/2010/main" val="0"/>
              </a:ext>
            </a:extLst>
          </a:blip>
          <a:srcRect l="16369" t="18072" r="16131" b="16666"/>
          <a:stretch/>
        </p:blipFill>
        <p:spPr>
          <a:xfrm>
            <a:off x="16209027" y="7486827"/>
            <a:ext cx="6367974" cy="4077288"/>
          </a:xfrm>
          <a:prstGeom prst="roundRect">
            <a:avLst/>
          </a:prstGeom>
        </p:spPr>
      </p:pic>
      <p:sp>
        <p:nvSpPr>
          <p:cNvPr id="44" name="CaixaDeTexto 43">
            <a:extLst>
              <a:ext uri="{FF2B5EF4-FFF2-40B4-BE49-F238E27FC236}">
                <a16:creationId xmlns:a16="http://schemas.microsoft.com/office/drawing/2014/main" id="{6BC61FAB-6D06-6483-2C1C-380B2A8FFEE3}"/>
              </a:ext>
            </a:extLst>
          </p:cNvPr>
          <p:cNvSpPr txBox="1"/>
          <p:nvPr/>
        </p:nvSpPr>
        <p:spPr>
          <a:xfrm>
            <a:off x="16597611" y="11872533"/>
            <a:ext cx="5426452" cy="646331"/>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Beef &amp; Rice</a:t>
            </a:r>
          </a:p>
        </p:txBody>
      </p:sp>
    </p:spTree>
    <p:extLst>
      <p:ext uri="{BB962C8B-B14F-4D97-AF65-F5344CB8AC3E}">
        <p14:creationId xmlns:p14="http://schemas.microsoft.com/office/powerpoint/2010/main" val="3319806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sp>
        <p:nvSpPr>
          <p:cNvPr id="5" name="Retângulo 4">
            <a:extLst>
              <a:ext uri="{FF2B5EF4-FFF2-40B4-BE49-F238E27FC236}">
                <a16:creationId xmlns:a16="http://schemas.microsoft.com/office/drawing/2014/main" id="{C748B7BC-78A7-13AA-DF0B-EA44D00F3C55}"/>
              </a:ext>
            </a:extLst>
          </p:cNvPr>
          <p:cNvSpPr/>
          <p:nvPr/>
        </p:nvSpPr>
        <p:spPr>
          <a:xfrm>
            <a:off x="941614" y="881909"/>
            <a:ext cx="22500772" cy="11952181"/>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291930" y="1120138"/>
            <a:ext cx="8701156" cy="1415772"/>
          </a:xfrm>
          <a:prstGeom prst="rect">
            <a:avLst/>
          </a:prstGeom>
          <a:noFill/>
        </p:spPr>
        <p:txBody>
          <a:bodyPr wrap="square" rtlCol="0">
            <a:spAutoFit/>
          </a:bodyPr>
          <a:lstStyle/>
          <a:p>
            <a:r>
              <a:rPr lang="en-US" sz="5400" b="1">
                <a:solidFill>
                  <a:srgbClr val="16AD6A"/>
                </a:solidFill>
                <a:latin typeface="Poppins" pitchFamily="2" charset="77"/>
                <a:cs typeface="Poppins" pitchFamily="2" charset="77"/>
              </a:rPr>
              <a:t>CREATE YOUR OWN DISH</a:t>
            </a:r>
          </a:p>
          <a:p>
            <a:r>
              <a:rPr lang="en-US" sz="3200" b="1">
                <a:solidFill>
                  <a:srgbClr val="211F1B"/>
                </a:solidFill>
                <a:latin typeface="Poppins" pitchFamily="2" charset="77"/>
                <a:cs typeface="Poppins" pitchFamily="2" charset="77"/>
              </a:rPr>
              <a:t>CHOOSE 1 ITEM OF EACH STEP</a:t>
            </a:r>
            <a:endParaRPr lang="en-US" sz="4000" b="1">
              <a:solidFill>
                <a:srgbClr val="211F1B"/>
              </a:solidFill>
              <a:latin typeface="Poppins" pitchFamily="2" charset="77"/>
              <a:cs typeface="Poppins" pitchFamily="2" charset="77"/>
            </a:endParaRPr>
          </a:p>
        </p:txBody>
      </p:sp>
      <p:sp>
        <p:nvSpPr>
          <p:cNvPr id="4" name="Retângulo 3">
            <a:extLst>
              <a:ext uri="{FF2B5EF4-FFF2-40B4-BE49-F238E27FC236}">
                <a16:creationId xmlns:a16="http://schemas.microsoft.com/office/drawing/2014/main" id="{88F19714-514C-A574-5A6E-37EF6DBFB633}"/>
              </a:ext>
            </a:extLst>
          </p:cNvPr>
          <p:cNvSpPr/>
          <p:nvPr/>
        </p:nvSpPr>
        <p:spPr>
          <a:xfrm>
            <a:off x="1291930" y="2958805"/>
            <a:ext cx="15265241" cy="3050110"/>
          </a:xfrm>
          <a:prstGeom prst="rect">
            <a:avLst/>
          </a:prstGeom>
          <a:solidFill>
            <a:srgbClr val="4EA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Retângulo 9">
            <a:extLst>
              <a:ext uri="{FF2B5EF4-FFF2-40B4-BE49-F238E27FC236}">
                <a16:creationId xmlns:a16="http://schemas.microsoft.com/office/drawing/2014/main" id="{03660F6C-04E2-0193-D9FD-B1973CC9455B}"/>
              </a:ext>
            </a:extLst>
          </p:cNvPr>
          <p:cNvSpPr/>
          <p:nvPr/>
        </p:nvSpPr>
        <p:spPr>
          <a:xfrm>
            <a:off x="1291928" y="6220264"/>
            <a:ext cx="15265241" cy="3050110"/>
          </a:xfrm>
          <a:prstGeom prst="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Retângulo 12">
            <a:extLst>
              <a:ext uri="{FF2B5EF4-FFF2-40B4-BE49-F238E27FC236}">
                <a16:creationId xmlns:a16="http://schemas.microsoft.com/office/drawing/2014/main" id="{A404A85D-5BC7-8F7E-D256-4B57F187E879}"/>
              </a:ext>
            </a:extLst>
          </p:cNvPr>
          <p:cNvSpPr/>
          <p:nvPr/>
        </p:nvSpPr>
        <p:spPr>
          <a:xfrm>
            <a:off x="1291928" y="9632852"/>
            <a:ext cx="15265241" cy="3050107"/>
          </a:xfrm>
          <a:prstGeom prst="rect">
            <a:avLst/>
          </a:prstGeom>
          <a:solidFill>
            <a:srgbClr val="0E6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Box 1">
            <a:extLst>
              <a:ext uri="{FF2B5EF4-FFF2-40B4-BE49-F238E27FC236}">
                <a16:creationId xmlns:a16="http://schemas.microsoft.com/office/drawing/2014/main" id="{D02C1F52-A51C-90FB-AA75-CB2EFD52757A}"/>
              </a:ext>
            </a:extLst>
          </p:cNvPr>
          <p:cNvSpPr txBox="1"/>
          <p:nvPr/>
        </p:nvSpPr>
        <p:spPr>
          <a:xfrm>
            <a:off x="16799779" y="1155240"/>
            <a:ext cx="6600211" cy="1415772"/>
          </a:xfrm>
          <a:prstGeom prst="rect">
            <a:avLst/>
          </a:prstGeom>
          <a:noFill/>
        </p:spPr>
        <p:txBody>
          <a:bodyPr wrap="square" rtlCol="0">
            <a:spAutoFit/>
          </a:bodyPr>
          <a:lstStyle/>
          <a:p>
            <a:r>
              <a:rPr lang="en-US" sz="5400" b="1">
                <a:solidFill>
                  <a:srgbClr val="16AD6A"/>
                </a:solidFill>
                <a:latin typeface="Poppins" pitchFamily="2" charset="77"/>
                <a:cs typeface="Poppins" pitchFamily="2" charset="77"/>
              </a:rPr>
              <a:t>MAKE IT A MEAL</a:t>
            </a:r>
          </a:p>
          <a:p>
            <a:r>
              <a:rPr lang="en-US" sz="3200" b="1">
                <a:solidFill>
                  <a:srgbClr val="211F1B"/>
                </a:solidFill>
                <a:latin typeface="Poppins" pitchFamily="2" charset="77"/>
                <a:cs typeface="Poppins" pitchFamily="2" charset="77"/>
              </a:rPr>
              <a:t>ADD A DRINK FOR 50 KSH ONLY</a:t>
            </a:r>
            <a:endParaRPr lang="en-US" sz="4000" b="1">
              <a:solidFill>
                <a:srgbClr val="211F1B"/>
              </a:solidFill>
              <a:latin typeface="Poppins" pitchFamily="2" charset="77"/>
              <a:cs typeface="Poppins" pitchFamily="2" charset="77"/>
            </a:endParaRPr>
          </a:p>
        </p:txBody>
      </p:sp>
      <p:sp>
        <p:nvSpPr>
          <p:cNvPr id="44" name="CaixaDeTexto 43">
            <a:extLst>
              <a:ext uri="{FF2B5EF4-FFF2-40B4-BE49-F238E27FC236}">
                <a16:creationId xmlns:a16="http://schemas.microsoft.com/office/drawing/2014/main" id="{6BC61FAB-6D06-6483-2C1C-380B2A8FFEE3}"/>
              </a:ext>
            </a:extLst>
          </p:cNvPr>
          <p:cNvSpPr txBox="1"/>
          <p:nvPr/>
        </p:nvSpPr>
        <p:spPr>
          <a:xfrm rot="16200000">
            <a:off x="762258" y="4141050"/>
            <a:ext cx="2114676" cy="659003"/>
          </a:xfrm>
          <a:prstGeom prst="rect">
            <a:avLst/>
          </a:prstGeom>
          <a:noFill/>
        </p:spPr>
        <p:txBody>
          <a:bodyPr wrap="square">
            <a:spAutoFit/>
          </a:bodyPr>
          <a:lstStyle/>
          <a:p>
            <a:pPr algn="ctr"/>
            <a:r>
              <a:rPr lang="en-US" sz="3600" b="1">
                <a:solidFill>
                  <a:schemeClr val="bg1"/>
                </a:solidFill>
                <a:latin typeface="Roboto" panose="02000000000000000000" pitchFamily="2" charset="0"/>
                <a:ea typeface="Roboto" panose="02000000000000000000" pitchFamily="2" charset="0"/>
              </a:rPr>
              <a:t>STEP 1</a:t>
            </a:r>
          </a:p>
        </p:txBody>
      </p:sp>
      <p:sp>
        <p:nvSpPr>
          <p:cNvPr id="18" name="CaixaDeTexto 17">
            <a:extLst>
              <a:ext uri="{FF2B5EF4-FFF2-40B4-BE49-F238E27FC236}">
                <a16:creationId xmlns:a16="http://schemas.microsoft.com/office/drawing/2014/main" id="{E1C0F437-CC74-0AC1-F2F5-AB3E074F891A}"/>
              </a:ext>
            </a:extLst>
          </p:cNvPr>
          <p:cNvSpPr txBox="1"/>
          <p:nvPr/>
        </p:nvSpPr>
        <p:spPr>
          <a:xfrm rot="16200000">
            <a:off x="762257" y="7464378"/>
            <a:ext cx="2114676" cy="659003"/>
          </a:xfrm>
          <a:prstGeom prst="rect">
            <a:avLst/>
          </a:prstGeom>
          <a:noFill/>
        </p:spPr>
        <p:txBody>
          <a:bodyPr wrap="square">
            <a:spAutoFit/>
          </a:bodyPr>
          <a:lstStyle/>
          <a:p>
            <a:pPr algn="ctr"/>
            <a:r>
              <a:rPr lang="en-US" sz="3600" b="1">
                <a:solidFill>
                  <a:schemeClr val="bg1"/>
                </a:solidFill>
                <a:latin typeface="Roboto" panose="02000000000000000000" pitchFamily="2" charset="0"/>
                <a:ea typeface="Roboto" panose="02000000000000000000" pitchFamily="2" charset="0"/>
              </a:rPr>
              <a:t>STEP 2</a:t>
            </a:r>
          </a:p>
        </p:txBody>
      </p:sp>
      <p:sp>
        <p:nvSpPr>
          <p:cNvPr id="20" name="CaixaDeTexto 19">
            <a:extLst>
              <a:ext uri="{FF2B5EF4-FFF2-40B4-BE49-F238E27FC236}">
                <a16:creationId xmlns:a16="http://schemas.microsoft.com/office/drawing/2014/main" id="{3D0CA6E7-E770-9BF2-6346-DAC7B573CAAB}"/>
              </a:ext>
            </a:extLst>
          </p:cNvPr>
          <p:cNvSpPr txBox="1"/>
          <p:nvPr/>
        </p:nvSpPr>
        <p:spPr>
          <a:xfrm rot="16200000">
            <a:off x="804713" y="10830868"/>
            <a:ext cx="2114676" cy="659003"/>
          </a:xfrm>
          <a:prstGeom prst="rect">
            <a:avLst/>
          </a:prstGeom>
          <a:noFill/>
        </p:spPr>
        <p:txBody>
          <a:bodyPr wrap="square">
            <a:spAutoFit/>
          </a:bodyPr>
          <a:lstStyle/>
          <a:p>
            <a:pPr algn="ctr"/>
            <a:r>
              <a:rPr lang="en-US" sz="3600" b="1">
                <a:solidFill>
                  <a:schemeClr val="bg1"/>
                </a:solidFill>
                <a:latin typeface="Roboto" panose="02000000000000000000" pitchFamily="2" charset="0"/>
                <a:ea typeface="Roboto" panose="02000000000000000000" pitchFamily="2" charset="0"/>
              </a:rPr>
              <a:t>STEP 3</a:t>
            </a:r>
          </a:p>
        </p:txBody>
      </p:sp>
      <p:sp>
        <p:nvSpPr>
          <p:cNvPr id="21" name="CaixaDeTexto 20">
            <a:extLst>
              <a:ext uri="{FF2B5EF4-FFF2-40B4-BE49-F238E27FC236}">
                <a16:creationId xmlns:a16="http://schemas.microsoft.com/office/drawing/2014/main" id="{00A1FF31-6741-388B-6436-FEC31BF0825E}"/>
              </a:ext>
            </a:extLst>
          </p:cNvPr>
          <p:cNvSpPr txBox="1"/>
          <p:nvPr/>
        </p:nvSpPr>
        <p:spPr>
          <a:xfrm rot="16200000">
            <a:off x="1487704" y="4077782"/>
            <a:ext cx="2114676" cy="659003"/>
          </a:xfrm>
          <a:prstGeom prst="rect">
            <a:avLst/>
          </a:prstGeom>
          <a:noFill/>
        </p:spPr>
        <p:txBody>
          <a:bodyPr wrap="square">
            <a:spAutoFit/>
          </a:bodyPr>
          <a:lstStyle/>
          <a:p>
            <a:pPr algn="ctr"/>
            <a:r>
              <a:rPr lang="en-US" sz="3600" b="1">
                <a:solidFill>
                  <a:schemeClr val="bg1"/>
                </a:solidFill>
                <a:latin typeface="Roboto" panose="02000000000000000000" pitchFamily="2" charset="0"/>
                <a:ea typeface="Roboto" panose="02000000000000000000" pitchFamily="2" charset="0"/>
              </a:rPr>
              <a:t>PROTEIN</a:t>
            </a:r>
          </a:p>
        </p:txBody>
      </p:sp>
      <p:sp>
        <p:nvSpPr>
          <p:cNvPr id="22" name="CaixaDeTexto 21">
            <a:extLst>
              <a:ext uri="{FF2B5EF4-FFF2-40B4-BE49-F238E27FC236}">
                <a16:creationId xmlns:a16="http://schemas.microsoft.com/office/drawing/2014/main" id="{B56DAFA2-7B4A-09EA-0722-EE062D8019A7}"/>
              </a:ext>
            </a:extLst>
          </p:cNvPr>
          <p:cNvSpPr txBox="1"/>
          <p:nvPr/>
        </p:nvSpPr>
        <p:spPr>
          <a:xfrm rot="16200000">
            <a:off x="1053169" y="7422153"/>
            <a:ext cx="2996419" cy="646331"/>
          </a:xfrm>
          <a:prstGeom prst="rect">
            <a:avLst/>
          </a:prstGeom>
          <a:noFill/>
        </p:spPr>
        <p:txBody>
          <a:bodyPr wrap="square">
            <a:spAutoFit/>
          </a:bodyPr>
          <a:lstStyle/>
          <a:p>
            <a:pPr algn="ctr"/>
            <a:r>
              <a:rPr lang="en-US" sz="3600" b="1">
                <a:solidFill>
                  <a:schemeClr val="bg1"/>
                </a:solidFill>
                <a:latin typeface="Roboto" panose="02000000000000000000" pitchFamily="2" charset="0"/>
                <a:ea typeface="Roboto" panose="02000000000000000000" pitchFamily="2" charset="0"/>
              </a:rPr>
              <a:t>VEGETABLES</a:t>
            </a:r>
          </a:p>
        </p:txBody>
      </p:sp>
      <p:sp>
        <p:nvSpPr>
          <p:cNvPr id="23" name="CaixaDeTexto 22">
            <a:extLst>
              <a:ext uri="{FF2B5EF4-FFF2-40B4-BE49-F238E27FC236}">
                <a16:creationId xmlns:a16="http://schemas.microsoft.com/office/drawing/2014/main" id="{39EA250A-AED7-EEBB-02C0-36D3F63E113B}"/>
              </a:ext>
            </a:extLst>
          </p:cNvPr>
          <p:cNvSpPr txBox="1"/>
          <p:nvPr/>
        </p:nvSpPr>
        <p:spPr>
          <a:xfrm rot="16200000">
            <a:off x="1040496" y="10837203"/>
            <a:ext cx="2996419" cy="646331"/>
          </a:xfrm>
          <a:prstGeom prst="rect">
            <a:avLst/>
          </a:prstGeom>
          <a:noFill/>
        </p:spPr>
        <p:txBody>
          <a:bodyPr wrap="square">
            <a:spAutoFit/>
          </a:bodyPr>
          <a:lstStyle/>
          <a:p>
            <a:pPr algn="ctr"/>
            <a:r>
              <a:rPr lang="en-US" sz="3600" b="1">
                <a:solidFill>
                  <a:schemeClr val="bg1"/>
                </a:solidFill>
                <a:latin typeface="Roboto" panose="02000000000000000000" pitchFamily="2" charset="0"/>
                <a:ea typeface="Roboto" panose="02000000000000000000" pitchFamily="2" charset="0"/>
              </a:rPr>
              <a:t>STARCH</a:t>
            </a:r>
          </a:p>
        </p:txBody>
      </p:sp>
      <p:sp>
        <p:nvSpPr>
          <p:cNvPr id="36" name="Retângulo 35">
            <a:extLst>
              <a:ext uri="{FF2B5EF4-FFF2-40B4-BE49-F238E27FC236}">
                <a16:creationId xmlns:a16="http://schemas.microsoft.com/office/drawing/2014/main" id="{57FCD6DF-36E0-D98A-00FA-44138136F93B}"/>
              </a:ext>
            </a:extLst>
          </p:cNvPr>
          <p:cNvSpPr/>
          <p:nvPr/>
        </p:nvSpPr>
        <p:spPr>
          <a:xfrm>
            <a:off x="3459701" y="2958805"/>
            <a:ext cx="13097468" cy="305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Imagem 24" descr="Uma imagem com comida, vegetal, prato, Cozinha&#10;&#10;Descrição gerada automaticamente">
            <a:extLst>
              <a:ext uri="{FF2B5EF4-FFF2-40B4-BE49-F238E27FC236}">
                <a16:creationId xmlns:a16="http://schemas.microsoft.com/office/drawing/2014/main" id="{7D468A0E-A9A0-6D28-42DB-4A0B0F5B8E84}"/>
              </a:ext>
            </a:extLst>
          </p:cNvPr>
          <p:cNvPicPr>
            <a:picLocks noChangeAspect="1"/>
          </p:cNvPicPr>
          <p:nvPr/>
        </p:nvPicPr>
        <p:blipFill rotWithShape="1">
          <a:blip r:embed="rId4">
            <a:extLst>
              <a:ext uri="{28A0092B-C50C-407E-A947-70E740481C1C}">
                <a14:useLocalDpi xmlns:a14="http://schemas.microsoft.com/office/drawing/2010/main" val="0"/>
              </a:ext>
            </a:extLst>
          </a:blip>
          <a:srcRect l="4630" t="8326" r="71311" b="48039"/>
          <a:stretch/>
        </p:blipFill>
        <p:spPr>
          <a:xfrm>
            <a:off x="3935682" y="3251501"/>
            <a:ext cx="2072839" cy="2114678"/>
          </a:xfrm>
          <a:prstGeom prst="roundRect">
            <a:avLst/>
          </a:prstGeom>
        </p:spPr>
      </p:pic>
      <p:pic>
        <p:nvPicPr>
          <p:cNvPr id="27" name="Imagem 26" descr="Uma imagem com comida, vegetal, prato, Cozinha&#10;&#10;Descrição gerada automaticamente">
            <a:extLst>
              <a:ext uri="{FF2B5EF4-FFF2-40B4-BE49-F238E27FC236}">
                <a16:creationId xmlns:a16="http://schemas.microsoft.com/office/drawing/2014/main" id="{0FBC6266-AB88-7B62-197A-D274633BBEFF}"/>
              </a:ext>
            </a:extLst>
          </p:cNvPr>
          <p:cNvPicPr>
            <a:picLocks noChangeAspect="1"/>
          </p:cNvPicPr>
          <p:nvPr/>
        </p:nvPicPr>
        <p:blipFill rotWithShape="1">
          <a:blip r:embed="rId4">
            <a:extLst>
              <a:ext uri="{28A0092B-C50C-407E-A947-70E740481C1C}">
                <a14:useLocalDpi xmlns:a14="http://schemas.microsoft.com/office/drawing/2010/main" val="0"/>
              </a:ext>
            </a:extLst>
          </a:blip>
          <a:srcRect l="31059" t="10078" r="45267" b="48039"/>
          <a:stretch/>
        </p:blipFill>
        <p:spPr>
          <a:xfrm>
            <a:off x="7354590" y="3273655"/>
            <a:ext cx="1979077" cy="2076184"/>
          </a:xfrm>
          <a:prstGeom prst="roundRect">
            <a:avLst/>
          </a:prstGeom>
        </p:spPr>
      </p:pic>
      <p:sp>
        <p:nvSpPr>
          <p:cNvPr id="28" name="CaixaDeTexto 27">
            <a:extLst>
              <a:ext uri="{FF2B5EF4-FFF2-40B4-BE49-F238E27FC236}">
                <a16:creationId xmlns:a16="http://schemas.microsoft.com/office/drawing/2014/main" id="{014144F2-DDE5-048C-37D1-DC822A878481}"/>
              </a:ext>
            </a:extLst>
          </p:cNvPr>
          <p:cNvSpPr txBox="1"/>
          <p:nvPr/>
        </p:nvSpPr>
        <p:spPr>
          <a:xfrm>
            <a:off x="3572317" y="5298502"/>
            <a:ext cx="299641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Beef </a:t>
            </a:r>
            <a:r>
              <a:rPr lang="en-US" sz="3200">
                <a:solidFill>
                  <a:srgbClr val="211F1B"/>
                </a:solidFill>
                <a:latin typeface="Roboto" panose="02000000000000000000" pitchFamily="2" charset="0"/>
                <a:ea typeface="Roboto" panose="02000000000000000000" pitchFamily="2" charset="0"/>
              </a:rPr>
              <a:t>300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29" name="CaixaDeTexto 28">
            <a:extLst>
              <a:ext uri="{FF2B5EF4-FFF2-40B4-BE49-F238E27FC236}">
                <a16:creationId xmlns:a16="http://schemas.microsoft.com/office/drawing/2014/main" id="{95B93265-9948-66DE-38D9-4F3E35DA50C5}"/>
              </a:ext>
            </a:extLst>
          </p:cNvPr>
          <p:cNvSpPr txBox="1"/>
          <p:nvPr/>
        </p:nvSpPr>
        <p:spPr>
          <a:xfrm>
            <a:off x="6732616" y="5298502"/>
            <a:ext cx="3278727"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Chicken </a:t>
            </a:r>
            <a:r>
              <a:rPr lang="en-US" sz="3200">
                <a:solidFill>
                  <a:srgbClr val="211F1B"/>
                </a:solidFill>
                <a:latin typeface="Roboto" panose="02000000000000000000" pitchFamily="2" charset="0"/>
                <a:ea typeface="Roboto" panose="02000000000000000000" pitchFamily="2" charset="0"/>
              </a:rPr>
              <a:t>350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pic>
        <p:nvPicPr>
          <p:cNvPr id="31" name="Imagem 30" descr="Uma imagem com comida, vegetal, prato, Cozinha&#10;&#10;Descrição gerada automaticamente">
            <a:extLst>
              <a:ext uri="{FF2B5EF4-FFF2-40B4-BE49-F238E27FC236}">
                <a16:creationId xmlns:a16="http://schemas.microsoft.com/office/drawing/2014/main" id="{2A9294B2-88CB-C30E-DE9F-86612AA1FAF9}"/>
              </a:ext>
            </a:extLst>
          </p:cNvPr>
          <p:cNvPicPr>
            <a:picLocks noChangeAspect="1"/>
          </p:cNvPicPr>
          <p:nvPr/>
        </p:nvPicPr>
        <p:blipFill rotWithShape="1">
          <a:blip r:embed="rId4">
            <a:extLst>
              <a:ext uri="{28A0092B-C50C-407E-A947-70E740481C1C}">
                <a14:useLocalDpi xmlns:a14="http://schemas.microsoft.com/office/drawing/2010/main" val="0"/>
              </a:ext>
            </a:extLst>
          </a:blip>
          <a:srcRect l="55914" t="10381" r="20583" b="48039"/>
          <a:stretch/>
        </p:blipFill>
        <p:spPr>
          <a:xfrm>
            <a:off x="10770943" y="3273655"/>
            <a:ext cx="1990019" cy="2062782"/>
          </a:xfrm>
          <a:prstGeom prst="roundRect">
            <a:avLst/>
          </a:prstGeom>
        </p:spPr>
      </p:pic>
      <p:sp>
        <p:nvSpPr>
          <p:cNvPr id="32" name="CaixaDeTexto 31">
            <a:extLst>
              <a:ext uri="{FF2B5EF4-FFF2-40B4-BE49-F238E27FC236}">
                <a16:creationId xmlns:a16="http://schemas.microsoft.com/office/drawing/2014/main" id="{9A216D82-ABF1-0998-0608-766FBEF045F0}"/>
              </a:ext>
            </a:extLst>
          </p:cNvPr>
          <p:cNvSpPr txBox="1"/>
          <p:nvPr/>
        </p:nvSpPr>
        <p:spPr>
          <a:xfrm>
            <a:off x="10287837" y="5266645"/>
            <a:ext cx="299641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Fish </a:t>
            </a:r>
            <a:r>
              <a:rPr lang="en-US" sz="3200">
                <a:solidFill>
                  <a:srgbClr val="211F1B"/>
                </a:solidFill>
                <a:latin typeface="Roboto" panose="02000000000000000000" pitchFamily="2" charset="0"/>
                <a:ea typeface="Roboto" panose="02000000000000000000" pitchFamily="2" charset="0"/>
              </a:rPr>
              <a:t>300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pic>
        <p:nvPicPr>
          <p:cNvPr id="34" name="Imagem 33" descr="Uma imagem com comida, vegetal, prato, Cozinha&#10;&#10;Descrição gerada automaticamente">
            <a:extLst>
              <a:ext uri="{FF2B5EF4-FFF2-40B4-BE49-F238E27FC236}">
                <a16:creationId xmlns:a16="http://schemas.microsoft.com/office/drawing/2014/main" id="{A96E44DC-64F5-C832-F2AA-B08D51764851}"/>
              </a:ext>
            </a:extLst>
          </p:cNvPr>
          <p:cNvPicPr>
            <a:picLocks noChangeAspect="1"/>
          </p:cNvPicPr>
          <p:nvPr/>
        </p:nvPicPr>
        <p:blipFill rotWithShape="1">
          <a:blip r:embed="rId4">
            <a:extLst>
              <a:ext uri="{28A0092B-C50C-407E-A947-70E740481C1C}">
                <a14:useLocalDpi xmlns:a14="http://schemas.microsoft.com/office/drawing/2010/main" val="0"/>
              </a:ext>
            </a:extLst>
          </a:blip>
          <a:srcRect l="5105" t="53838" r="70604" b="4963"/>
          <a:stretch/>
        </p:blipFill>
        <p:spPr>
          <a:xfrm>
            <a:off x="13828999" y="3273655"/>
            <a:ext cx="1990019" cy="2083525"/>
          </a:xfrm>
          <a:prstGeom prst="roundRect">
            <a:avLst/>
          </a:prstGeom>
        </p:spPr>
      </p:pic>
      <p:sp>
        <p:nvSpPr>
          <p:cNvPr id="35" name="CaixaDeTexto 34">
            <a:extLst>
              <a:ext uri="{FF2B5EF4-FFF2-40B4-BE49-F238E27FC236}">
                <a16:creationId xmlns:a16="http://schemas.microsoft.com/office/drawing/2014/main" id="{51CFBDC3-12FA-147D-B58D-9E4616F97AF8}"/>
              </a:ext>
            </a:extLst>
          </p:cNvPr>
          <p:cNvSpPr txBox="1"/>
          <p:nvPr/>
        </p:nvSpPr>
        <p:spPr>
          <a:xfrm>
            <a:off x="13520563" y="5298501"/>
            <a:ext cx="299641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Beans 2</a:t>
            </a:r>
            <a:r>
              <a:rPr lang="en-US" sz="3200">
                <a:solidFill>
                  <a:srgbClr val="211F1B"/>
                </a:solidFill>
                <a:latin typeface="Roboto" panose="02000000000000000000" pitchFamily="2" charset="0"/>
                <a:ea typeface="Roboto" panose="02000000000000000000" pitchFamily="2" charset="0"/>
              </a:rPr>
              <a:t>00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38" name="Retângulo 37">
            <a:extLst>
              <a:ext uri="{FF2B5EF4-FFF2-40B4-BE49-F238E27FC236}">
                <a16:creationId xmlns:a16="http://schemas.microsoft.com/office/drawing/2014/main" id="{D9D14285-1F8E-0437-2CA9-4D3FBA16B73D}"/>
              </a:ext>
            </a:extLst>
          </p:cNvPr>
          <p:cNvSpPr/>
          <p:nvPr/>
        </p:nvSpPr>
        <p:spPr>
          <a:xfrm>
            <a:off x="3453405" y="6221067"/>
            <a:ext cx="13097468" cy="305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9" name="CaixaDeTexto 38">
            <a:extLst>
              <a:ext uri="{FF2B5EF4-FFF2-40B4-BE49-F238E27FC236}">
                <a16:creationId xmlns:a16="http://schemas.microsoft.com/office/drawing/2014/main" id="{4447F333-0E34-F881-AC85-2551A3FA4BBB}"/>
              </a:ext>
            </a:extLst>
          </p:cNvPr>
          <p:cNvSpPr txBox="1"/>
          <p:nvPr/>
        </p:nvSpPr>
        <p:spPr>
          <a:xfrm>
            <a:off x="3576607" y="8558830"/>
            <a:ext cx="299641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Kale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41" name="CaixaDeTexto 40">
            <a:extLst>
              <a:ext uri="{FF2B5EF4-FFF2-40B4-BE49-F238E27FC236}">
                <a16:creationId xmlns:a16="http://schemas.microsoft.com/office/drawing/2014/main" id="{64BA77F2-D66A-5F76-448A-BB2377FDB494}"/>
              </a:ext>
            </a:extLst>
          </p:cNvPr>
          <p:cNvSpPr txBox="1"/>
          <p:nvPr/>
        </p:nvSpPr>
        <p:spPr>
          <a:xfrm>
            <a:off x="6574373" y="8512325"/>
            <a:ext cx="3269568"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Cabbage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43" name="CaixaDeTexto 42">
            <a:extLst>
              <a:ext uri="{FF2B5EF4-FFF2-40B4-BE49-F238E27FC236}">
                <a16:creationId xmlns:a16="http://schemas.microsoft.com/office/drawing/2014/main" id="{A808BC9C-48B5-6279-EC9F-BBF255767C0C}"/>
              </a:ext>
            </a:extLst>
          </p:cNvPr>
          <p:cNvSpPr txBox="1"/>
          <p:nvPr/>
        </p:nvSpPr>
        <p:spPr>
          <a:xfrm>
            <a:off x="10011343" y="8486343"/>
            <a:ext cx="3269568"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Spinach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45" name="CaixaDeTexto 44">
            <a:extLst>
              <a:ext uri="{FF2B5EF4-FFF2-40B4-BE49-F238E27FC236}">
                <a16:creationId xmlns:a16="http://schemas.microsoft.com/office/drawing/2014/main" id="{CCA7F716-A162-176D-8D49-0BE714398213}"/>
              </a:ext>
            </a:extLst>
          </p:cNvPr>
          <p:cNvSpPr txBox="1"/>
          <p:nvPr/>
        </p:nvSpPr>
        <p:spPr>
          <a:xfrm>
            <a:off x="13213250" y="8486343"/>
            <a:ext cx="3269568"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Salad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pic>
        <p:nvPicPr>
          <p:cNvPr id="47" name="Imagem 46" descr="Uma imagem com janela, planta, comida, vegetal&#10;&#10;Descrição gerada automaticamente">
            <a:extLst>
              <a:ext uri="{FF2B5EF4-FFF2-40B4-BE49-F238E27FC236}">
                <a16:creationId xmlns:a16="http://schemas.microsoft.com/office/drawing/2014/main" id="{2398FDD9-DDAB-50EF-FF9A-1CC3A98AB6BC}"/>
              </a:ext>
            </a:extLst>
          </p:cNvPr>
          <p:cNvPicPr>
            <a:picLocks noChangeAspect="1"/>
          </p:cNvPicPr>
          <p:nvPr/>
        </p:nvPicPr>
        <p:blipFill rotWithShape="1">
          <a:blip r:embed="rId5">
            <a:extLst>
              <a:ext uri="{28A0092B-C50C-407E-A947-70E740481C1C}">
                <a14:useLocalDpi xmlns:a14="http://schemas.microsoft.com/office/drawing/2010/main" val="0"/>
              </a:ext>
            </a:extLst>
          </a:blip>
          <a:srcRect l="43125" t="11842" r="16488" b="18455"/>
          <a:stretch/>
        </p:blipFill>
        <p:spPr>
          <a:xfrm>
            <a:off x="4012610" y="6572840"/>
            <a:ext cx="1995911" cy="1907645"/>
          </a:xfrm>
          <a:prstGeom prst="roundRect">
            <a:avLst/>
          </a:prstGeom>
        </p:spPr>
      </p:pic>
      <p:pic>
        <p:nvPicPr>
          <p:cNvPr id="49" name="Imagem 48" descr="Uma imagem com comida, amarelo, Snack, Fast food&#10;&#10;Descrição gerada automaticamente">
            <a:extLst>
              <a:ext uri="{FF2B5EF4-FFF2-40B4-BE49-F238E27FC236}">
                <a16:creationId xmlns:a16="http://schemas.microsoft.com/office/drawing/2014/main" id="{97A12A76-A9B3-B748-2943-9CA211BDE2FA}"/>
              </a:ext>
            </a:extLst>
          </p:cNvPr>
          <p:cNvPicPr>
            <a:picLocks noChangeAspect="1"/>
          </p:cNvPicPr>
          <p:nvPr/>
        </p:nvPicPr>
        <p:blipFill rotWithShape="1">
          <a:blip r:embed="rId6">
            <a:extLst>
              <a:ext uri="{28A0092B-C50C-407E-A947-70E740481C1C}">
                <a14:useLocalDpi xmlns:a14="http://schemas.microsoft.com/office/drawing/2010/main" val="0"/>
              </a:ext>
            </a:extLst>
          </a:blip>
          <a:srcRect l="37859" t="28174" r="37976" b="28486"/>
          <a:stretch/>
        </p:blipFill>
        <p:spPr>
          <a:xfrm>
            <a:off x="7377379" y="6572841"/>
            <a:ext cx="1989199" cy="1907645"/>
          </a:xfrm>
          <a:prstGeom prst="roundRect">
            <a:avLst/>
          </a:prstGeom>
        </p:spPr>
      </p:pic>
      <p:pic>
        <p:nvPicPr>
          <p:cNvPr id="51" name="Imagem 50" descr="Uma imagem com planta, captura de ecrã, verde, natureza&#10;&#10;Descrição gerada automaticamente">
            <a:extLst>
              <a:ext uri="{FF2B5EF4-FFF2-40B4-BE49-F238E27FC236}">
                <a16:creationId xmlns:a16="http://schemas.microsoft.com/office/drawing/2014/main" id="{FC3075B1-991B-3E6D-82B5-0FB0F25DF38E}"/>
              </a:ext>
            </a:extLst>
          </p:cNvPr>
          <p:cNvPicPr>
            <a:picLocks noChangeAspect="1"/>
          </p:cNvPicPr>
          <p:nvPr/>
        </p:nvPicPr>
        <p:blipFill rotWithShape="1">
          <a:blip r:embed="rId7">
            <a:extLst>
              <a:ext uri="{28A0092B-C50C-407E-A947-70E740481C1C}">
                <a14:useLocalDpi xmlns:a14="http://schemas.microsoft.com/office/drawing/2010/main" val="0"/>
              </a:ext>
            </a:extLst>
          </a:blip>
          <a:srcRect l="34550" t="25623" r="36556" b="23026"/>
          <a:stretch/>
        </p:blipFill>
        <p:spPr>
          <a:xfrm>
            <a:off x="10788032" y="6483927"/>
            <a:ext cx="1989199" cy="1943272"/>
          </a:xfrm>
          <a:prstGeom prst="roundRect">
            <a:avLst/>
          </a:prstGeom>
        </p:spPr>
      </p:pic>
      <p:pic>
        <p:nvPicPr>
          <p:cNvPr id="53" name="Imagem 52" descr="Uma imagem com produção, Alimentos naturais, Vegetal de folha verde, Nutrição vegana&#10;&#10;Descrição gerada automaticamente">
            <a:extLst>
              <a:ext uri="{FF2B5EF4-FFF2-40B4-BE49-F238E27FC236}">
                <a16:creationId xmlns:a16="http://schemas.microsoft.com/office/drawing/2014/main" id="{7FC201F9-F1E7-4833-46BF-F3C65E13B0B2}"/>
              </a:ext>
            </a:extLst>
          </p:cNvPr>
          <p:cNvPicPr>
            <a:picLocks noChangeAspect="1"/>
          </p:cNvPicPr>
          <p:nvPr/>
        </p:nvPicPr>
        <p:blipFill rotWithShape="1">
          <a:blip r:embed="rId8">
            <a:extLst>
              <a:ext uri="{28A0092B-C50C-407E-A947-70E740481C1C}">
                <a14:useLocalDpi xmlns:a14="http://schemas.microsoft.com/office/drawing/2010/main" val="0"/>
              </a:ext>
            </a:extLst>
          </a:blip>
          <a:srcRect l="28008" t="10301" r="26538" b="10000"/>
          <a:stretch/>
        </p:blipFill>
        <p:spPr>
          <a:xfrm>
            <a:off x="13859771" y="6572840"/>
            <a:ext cx="1959247" cy="1932341"/>
          </a:xfrm>
          <a:prstGeom prst="roundRect">
            <a:avLst/>
          </a:prstGeom>
        </p:spPr>
      </p:pic>
      <p:sp>
        <p:nvSpPr>
          <p:cNvPr id="54" name="Retângulo 53">
            <a:extLst>
              <a:ext uri="{FF2B5EF4-FFF2-40B4-BE49-F238E27FC236}">
                <a16:creationId xmlns:a16="http://schemas.microsoft.com/office/drawing/2014/main" id="{296C6D23-0A71-24CE-0D36-751433C6F481}"/>
              </a:ext>
            </a:extLst>
          </p:cNvPr>
          <p:cNvSpPr/>
          <p:nvPr/>
        </p:nvSpPr>
        <p:spPr>
          <a:xfrm>
            <a:off x="3465479" y="9644168"/>
            <a:ext cx="13097468" cy="305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5" name="CaixaDeTexto 54">
            <a:extLst>
              <a:ext uri="{FF2B5EF4-FFF2-40B4-BE49-F238E27FC236}">
                <a16:creationId xmlns:a16="http://schemas.microsoft.com/office/drawing/2014/main" id="{C37663B2-7440-8614-309B-181781FF17CE}"/>
              </a:ext>
            </a:extLst>
          </p:cNvPr>
          <p:cNvSpPr txBox="1"/>
          <p:nvPr/>
        </p:nvSpPr>
        <p:spPr>
          <a:xfrm>
            <a:off x="3512355" y="12011087"/>
            <a:ext cx="299641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Rice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56" name="CaixaDeTexto 55">
            <a:extLst>
              <a:ext uri="{FF2B5EF4-FFF2-40B4-BE49-F238E27FC236}">
                <a16:creationId xmlns:a16="http://schemas.microsoft.com/office/drawing/2014/main" id="{1C738353-F00B-9A62-A15D-993831EE48D3}"/>
              </a:ext>
            </a:extLst>
          </p:cNvPr>
          <p:cNvSpPr txBox="1"/>
          <p:nvPr/>
        </p:nvSpPr>
        <p:spPr>
          <a:xfrm>
            <a:off x="6512239" y="12011087"/>
            <a:ext cx="328698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Potatoes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57" name="CaixaDeTexto 56">
            <a:extLst>
              <a:ext uri="{FF2B5EF4-FFF2-40B4-BE49-F238E27FC236}">
                <a16:creationId xmlns:a16="http://schemas.microsoft.com/office/drawing/2014/main" id="{D9321F22-16B0-C922-3F89-98B6B34DDC97}"/>
              </a:ext>
            </a:extLst>
          </p:cNvPr>
          <p:cNvSpPr txBox="1"/>
          <p:nvPr/>
        </p:nvSpPr>
        <p:spPr>
          <a:xfrm>
            <a:off x="9830249" y="11986500"/>
            <a:ext cx="328698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Pasta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sp>
        <p:nvSpPr>
          <p:cNvPr id="58" name="CaixaDeTexto 57">
            <a:extLst>
              <a:ext uri="{FF2B5EF4-FFF2-40B4-BE49-F238E27FC236}">
                <a16:creationId xmlns:a16="http://schemas.microsoft.com/office/drawing/2014/main" id="{F62B38F7-854E-3858-CEC5-0ECD35C6E893}"/>
              </a:ext>
            </a:extLst>
          </p:cNvPr>
          <p:cNvSpPr txBox="1"/>
          <p:nvPr/>
        </p:nvSpPr>
        <p:spPr>
          <a:xfrm>
            <a:off x="12937969" y="11986500"/>
            <a:ext cx="328698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Flatbread </a:t>
            </a:r>
            <a:r>
              <a:rPr lang="en-US" sz="3200">
                <a:solidFill>
                  <a:srgbClr val="211F1B"/>
                </a:solidFill>
                <a:highlight>
                  <a:srgbClr val="FFFF00"/>
                </a:highlight>
                <a:latin typeface="Roboto" panose="02000000000000000000" pitchFamily="2" charset="0"/>
                <a:ea typeface="Roboto" panose="02000000000000000000" pitchFamily="2" charset="0"/>
              </a:rPr>
              <a:t>50</a:t>
            </a:r>
            <a:r>
              <a:rPr lang="en-US" sz="3200">
                <a:solidFill>
                  <a:srgbClr val="211F1B"/>
                </a:solidFill>
                <a:latin typeface="Roboto" panose="02000000000000000000" pitchFamily="2" charset="0"/>
                <a:ea typeface="Roboto" panose="02000000000000000000" pitchFamily="2" charset="0"/>
              </a:rPr>
              <a:t> </a:t>
            </a:r>
            <a:r>
              <a:rPr lang="en-US" sz="3200" err="1">
                <a:solidFill>
                  <a:srgbClr val="211F1B"/>
                </a:solidFill>
                <a:latin typeface="Roboto" panose="02000000000000000000" pitchFamily="2" charset="0"/>
                <a:ea typeface="Roboto" panose="02000000000000000000" pitchFamily="2" charset="0"/>
              </a:rPr>
              <a:t>ksh</a:t>
            </a:r>
            <a:endParaRPr lang="en-US" sz="3200">
              <a:solidFill>
                <a:srgbClr val="211F1B"/>
              </a:solidFill>
              <a:latin typeface="Roboto" panose="02000000000000000000" pitchFamily="2" charset="0"/>
              <a:ea typeface="Roboto" panose="02000000000000000000" pitchFamily="2" charset="0"/>
            </a:endParaRPr>
          </a:p>
        </p:txBody>
      </p:sp>
      <p:pic>
        <p:nvPicPr>
          <p:cNvPr id="60" name="Imagem 59" descr="Uma imagem com arroz, Arroz de jasmim, Arroz cozido, Arroz branco&#10;&#10;Descrição gerada automaticamente">
            <a:extLst>
              <a:ext uri="{FF2B5EF4-FFF2-40B4-BE49-F238E27FC236}">
                <a16:creationId xmlns:a16="http://schemas.microsoft.com/office/drawing/2014/main" id="{2EBB61B6-BEAF-EAC9-FA47-8D38A2E27DB5}"/>
              </a:ext>
            </a:extLst>
          </p:cNvPr>
          <p:cNvPicPr>
            <a:picLocks noChangeAspect="1"/>
          </p:cNvPicPr>
          <p:nvPr/>
        </p:nvPicPr>
        <p:blipFill rotWithShape="1">
          <a:blip r:embed="rId9">
            <a:extLst>
              <a:ext uri="{28A0092B-C50C-407E-A947-70E740481C1C}">
                <a14:useLocalDpi xmlns:a14="http://schemas.microsoft.com/office/drawing/2010/main" val="0"/>
              </a:ext>
            </a:extLst>
          </a:blip>
          <a:srcRect l="20148" t="10301" r="34833" b="12096"/>
          <a:stretch/>
        </p:blipFill>
        <p:spPr>
          <a:xfrm>
            <a:off x="4069582" y="9918859"/>
            <a:ext cx="2001887" cy="1941097"/>
          </a:xfrm>
          <a:prstGeom prst="roundRect">
            <a:avLst/>
          </a:prstGeom>
        </p:spPr>
      </p:pic>
      <p:pic>
        <p:nvPicPr>
          <p:cNvPr id="62" name="Imagem 61" descr="Uma imagem com comida, Snack, Fast food&#10;&#10;Descrição gerada automaticamente">
            <a:extLst>
              <a:ext uri="{FF2B5EF4-FFF2-40B4-BE49-F238E27FC236}">
                <a16:creationId xmlns:a16="http://schemas.microsoft.com/office/drawing/2014/main" id="{5D5FAAA0-3AEF-6148-15F4-6F51BAE2F7F5}"/>
              </a:ext>
            </a:extLst>
          </p:cNvPr>
          <p:cNvPicPr>
            <a:picLocks noChangeAspect="1"/>
          </p:cNvPicPr>
          <p:nvPr/>
        </p:nvPicPr>
        <p:blipFill rotWithShape="1">
          <a:blip r:embed="rId10">
            <a:extLst>
              <a:ext uri="{28A0092B-C50C-407E-A947-70E740481C1C}">
                <a14:useLocalDpi xmlns:a14="http://schemas.microsoft.com/office/drawing/2010/main" val="0"/>
              </a:ext>
            </a:extLst>
          </a:blip>
          <a:srcRect l="28418" t="10301" r="27948" b="12096"/>
          <a:stretch/>
        </p:blipFill>
        <p:spPr>
          <a:xfrm>
            <a:off x="7274850" y="9872388"/>
            <a:ext cx="1940339" cy="1941098"/>
          </a:xfrm>
          <a:prstGeom prst="roundRect">
            <a:avLst/>
          </a:prstGeom>
        </p:spPr>
      </p:pic>
      <p:pic>
        <p:nvPicPr>
          <p:cNvPr id="64" name="Imagem 63" descr="Uma imagem com Snack, comida, massa&#10;&#10;Descrição gerada automaticamente">
            <a:extLst>
              <a:ext uri="{FF2B5EF4-FFF2-40B4-BE49-F238E27FC236}">
                <a16:creationId xmlns:a16="http://schemas.microsoft.com/office/drawing/2014/main" id="{917A57CB-7A11-3F7B-B3BC-2A1B66FD4F59}"/>
              </a:ext>
            </a:extLst>
          </p:cNvPr>
          <p:cNvPicPr>
            <a:picLocks noChangeAspect="1"/>
          </p:cNvPicPr>
          <p:nvPr/>
        </p:nvPicPr>
        <p:blipFill rotWithShape="1">
          <a:blip r:embed="rId11">
            <a:extLst>
              <a:ext uri="{28A0092B-C50C-407E-A947-70E740481C1C}">
                <a14:useLocalDpi xmlns:a14="http://schemas.microsoft.com/office/drawing/2010/main" val="0"/>
              </a:ext>
            </a:extLst>
          </a:blip>
          <a:srcRect l="40082" t="10246" r="16529" b="12096"/>
          <a:stretch/>
        </p:blipFill>
        <p:spPr>
          <a:xfrm>
            <a:off x="10458369" y="9903978"/>
            <a:ext cx="1940339" cy="1953409"/>
          </a:xfrm>
          <a:prstGeom prst="roundRect">
            <a:avLst/>
          </a:prstGeom>
        </p:spPr>
      </p:pic>
      <p:sp>
        <p:nvSpPr>
          <p:cNvPr id="12" name="Retângulo 11">
            <a:extLst>
              <a:ext uri="{FF2B5EF4-FFF2-40B4-BE49-F238E27FC236}">
                <a16:creationId xmlns:a16="http://schemas.microsoft.com/office/drawing/2014/main" id="{8001DE32-AE2D-E794-D8F8-743C0FF6199D}"/>
              </a:ext>
            </a:extLst>
          </p:cNvPr>
          <p:cNvSpPr/>
          <p:nvPr/>
        </p:nvSpPr>
        <p:spPr>
          <a:xfrm>
            <a:off x="16799779" y="2958805"/>
            <a:ext cx="6367549" cy="9601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6" name="Imagem 65" descr="Uma imagem com comida, Roti, Lavash, Chapati&#10;&#10;Descrição gerada automaticamente">
            <a:extLst>
              <a:ext uri="{FF2B5EF4-FFF2-40B4-BE49-F238E27FC236}">
                <a16:creationId xmlns:a16="http://schemas.microsoft.com/office/drawing/2014/main" id="{A93981AF-1170-6EE9-7A7B-A50CEC99121B}"/>
              </a:ext>
            </a:extLst>
          </p:cNvPr>
          <p:cNvPicPr>
            <a:picLocks noChangeAspect="1"/>
          </p:cNvPicPr>
          <p:nvPr/>
        </p:nvPicPr>
        <p:blipFill rotWithShape="1">
          <a:blip r:embed="rId12">
            <a:extLst>
              <a:ext uri="{28A0092B-C50C-407E-A947-70E740481C1C}">
                <a14:useLocalDpi xmlns:a14="http://schemas.microsoft.com/office/drawing/2010/main" val="0"/>
              </a:ext>
            </a:extLst>
          </a:blip>
          <a:srcRect l="40082" t="14941" r="22666" b="20697"/>
          <a:stretch/>
        </p:blipFill>
        <p:spPr>
          <a:xfrm>
            <a:off x="13641888" y="10031457"/>
            <a:ext cx="1972008" cy="1916510"/>
          </a:xfrm>
          <a:prstGeom prst="roundRect">
            <a:avLst/>
          </a:prstGeom>
        </p:spPr>
      </p:pic>
      <p:pic>
        <p:nvPicPr>
          <p:cNvPr id="8" name="Imagem 7" descr="Uma imagem com beber, bebida, comida, sumo&#10;&#10;Descrição gerada automaticamente">
            <a:extLst>
              <a:ext uri="{FF2B5EF4-FFF2-40B4-BE49-F238E27FC236}">
                <a16:creationId xmlns:a16="http://schemas.microsoft.com/office/drawing/2014/main" id="{8F684E75-9A65-6346-12D2-F26B1247DAE5}"/>
              </a:ext>
            </a:extLst>
          </p:cNvPr>
          <p:cNvPicPr>
            <a:picLocks noChangeAspect="1"/>
          </p:cNvPicPr>
          <p:nvPr/>
        </p:nvPicPr>
        <p:blipFill rotWithShape="1">
          <a:blip r:embed="rId13">
            <a:extLst>
              <a:ext uri="{28A0092B-C50C-407E-A947-70E740481C1C}">
                <a14:useLocalDpi xmlns:a14="http://schemas.microsoft.com/office/drawing/2010/main" val="0"/>
              </a:ext>
            </a:extLst>
          </a:blip>
          <a:srcRect t="8521" r="71450" b="9817"/>
          <a:stretch/>
        </p:blipFill>
        <p:spPr>
          <a:xfrm>
            <a:off x="16787180" y="3381377"/>
            <a:ext cx="2160794" cy="3476622"/>
          </a:xfrm>
          <a:prstGeom prst="rect">
            <a:avLst/>
          </a:prstGeom>
        </p:spPr>
      </p:pic>
      <p:pic>
        <p:nvPicPr>
          <p:cNvPr id="15" name="Imagem 14" descr="Uma imagem com beber, bebida, comida, sumo&#10;&#10;Descrição gerada automaticamente">
            <a:extLst>
              <a:ext uri="{FF2B5EF4-FFF2-40B4-BE49-F238E27FC236}">
                <a16:creationId xmlns:a16="http://schemas.microsoft.com/office/drawing/2014/main" id="{625680A6-D539-5583-A116-A27EC81F0C91}"/>
              </a:ext>
            </a:extLst>
          </p:cNvPr>
          <p:cNvPicPr>
            <a:picLocks noChangeAspect="1"/>
          </p:cNvPicPr>
          <p:nvPr/>
        </p:nvPicPr>
        <p:blipFill rotWithShape="1">
          <a:blip r:embed="rId13">
            <a:extLst>
              <a:ext uri="{28A0092B-C50C-407E-A947-70E740481C1C}">
                <a14:useLocalDpi xmlns:a14="http://schemas.microsoft.com/office/drawing/2010/main" val="0"/>
              </a:ext>
            </a:extLst>
          </a:blip>
          <a:srcRect l="70320" t="16899" r="5021" b="6496"/>
          <a:stretch/>
        </p:blipFill>
        <p:spPr>
          <a:xfrm>
            <a:off x="16790128" y="8129173"/>
            <a:ext cx="2259206" cy="3947715"/>
          </a:xfrm>
          <a:prstGeom prst="rect">
            <a:avLst/>
          </a:prstGeom>
        </p:spPr>
      </p:pic>
      <p:pic>
        <p:nvPicPr>
          <p:cNvPr id="19" name="Imagem 18" descr="Uma imagem com fruta, sumo, refrigerante, beber&#10;&#10;Descrição gerada automaticamente">
            <a:extLst>
              <a:ext uri="{FF2B5EF4-FFF2-40B4-BE49-F238E27FC236}">
                <a16:creationId xmlns:a16="http://schemas.microsoft.com/office/drawing/2014/main" id="{CEFB0478-1D7D-4B50-E697-515CFAB4C463}"/>
              </a:ext>
            </a:extLst>
          </p:cNvPr>
          <p:cNvPicPr>
            <a:picLocks noChangeAspect="1"/>
          </p:cNvPicPr>
          <p:nvPr/>
        </p:nvPicPr>
        <p:blipFill rotWithShape="1">
          <a:blip r:embed="rId14">
            <a:extLst>
              <a:ext uri="{28A0092B-C50C-407E-A947-70E740481C1C}">
                <a14:useLocalDpi xmlns:a14="http://schemas.microsoft.com/office/drawing/2010/main" val="0"/>
              </a:ext>
            </a:extLst>
          </a:blip>
          <a:srcRect l="21933" t="16203" r="25048" b="15157"/>
          <a:stretch/>
        </p:blipFill>
        <p:spPr>
          <a:xfrm>
            <a:off x="18720111" y="5527890"/>
            <a:ext cx="4563333" cy="3323090"/>
          </a:xfrm>
          <a:prstGeom prst="rect">
            <a:avLst/>
          </a:prstGeom>
        </p:spPr>
      </p:pic>
    </p:spTree>
    <p:extLst>
      <p:ext uri="{BB962C8B-B14F-4D97-AF65-F5344CB8AC3E}">
        <p14:creationId xmlns:p14="http://schemas.microsoft.com/office/powerpoint/2010/main" val="1254805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1754326"/>
          </a:xfrm>
        </p:spPr>
        <p:txBody>
          <a:bodyPr/>
          <a:lstStyle/>
          <a:p>
            <a:r>
              <a:rPr lang="en-US"/>
              <a:t>What categories are we using now to help clients make decisions?</a:t>
            </a:r>
          </a:p>
        </p:txBody>
      </p:sp>
      <p:graphicFrame>
        <p:nvGraphicFramePr>
          <p:cNvPr id="6" name="Content Placeholder 5">
            <a:extLst>
              <a:ext uri="{FF2B5EF4-FFF2-40B4-BE49-F238E27FC236}">
                <a16:creationId xmlns:a16="http://schemas.microsoft.com/office/drawing/2014/main" id="{5AAE0462-6E91-4B6C-926A-2368EA391FA7}"/>
              </a:ext>
            </a:extLst>
          </p:cNvPr>
          <p:cNvGraphicFramePr>
            <a:graphicFrameLocks/>
          </p:cNvGraphicFramePr>
          <p:nvPr>
            <p:custDataLst>
              <p:tags r:id="rId1"/>
            </p:custDataLst>
            <p:extLst>
              <p:ext uri="{D42A27DB-BD31-4B8C-83A1-F6EECF244321}">
                <p14:modId xmlns:p14="http://schemas.microsoft.com/office/powerpoint/2010/main" val="4191932346"/>
              </p:ext>
            </p:extLst>
          </p:nvPr>
        </p:nvGraphicFramePr>
        <p:xfrm>
          <a:off x="4676346" y="4267200"/>
          <a:ext cx="15031308" cy="792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64023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1754326"/>
          </a:xfrm>
        </p:spPr>
        <p:txBody>
          <a:bodyPr/>
          <a:lstStyle/>
          <a:p>
            <a:r>
              <a:rPr lang="en-US"/>
              <a:t>What categories are we using now to help clients make decisions?</a:t>
            </a:r>
          </a:p>
        </p:txBody>
      </p:sp>
      <p:graphicFrame>
        <p:nvGraphicFramePr>
          <p:cNvPr id="6" name="Content Placeholder 5">
            <a:extLst>
              <a:ext uri="{FF2B5EF4-FFF2-40B4-BE49-F238E27FC236}">
                <a16:creationId xmlns:a16="http://schemas.microsoft.com/office/drawing/2014/main" id="{5AAE0462-6E91-4B6C-926A-2368EA391FA7}"/>
              </a:ext>
            </a:extLst>
          </p:cNvPr>
          <p:cNvGraphicFramePr>
            <a:graphicFrameLocks/>
          </p:cNvGraphicFramePr>
          <p:nvPr>
            <p:custDataLst>
              <p:tags r:id="rId1"/>
            </p:custDataLst>
            <p:extLst>
              <p:ext uri="{D42A27DB-BD31-4B8C-83A1-F6EECF244321}">
                <p14:modId xmlns:p14="http://schemas.microsoft.com/office/powerpoint/2010/main" val="1326830834"/>
              </p:ext>
            </p:extLst>
          </p:nvPr>
        </p:nvGraphicFramePr>
        <p:xfrm>
          <a:off x="1224616" y="4498068"/>
          <a:ext cx="19183332" cy="83344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95632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C764D1-7C0F-44AB-8AA2-D8A380A0785A}"/>
              </a:ext>
            </a:extLst>
          </p:cNvPr>
          <p:cNvSpPr>
            <a:spLocks noGrp="1"/>
          </p:cNvSpPr>
          <p:nvPr>
            <p:ph type="title"/>
          </p:nvPr>
        </p:nvSpPr>
        <p:spPr>
          <a:xfrm>
            <a:off x="2974976" y="1385392"/>
            <a:ext cx="19370152" cy="1918319"/>
          </a:xfrm>
        </p:spPr>
        <p:txBody>
          <a:bodyPr>
            <a:normAutofit/>
          </a:bodyPr>
          <a:lstStyle/>
          <a:p>
            <a:r>
              <a:rPr lang="en-US"/>
              <a:t>There is a misconception about Long acting vs. short acting methods</a:t>
            </a:r>
          </a:p>
        </p:txBody>
      </p:sp>
      <p:sp>
        <p:nvSpPr>
          <p:cNvPr id="5" name="Content Placeholder 4">
            <a:extLst>
              <a:ext uri="{FF2B5EF4-FFF2-40B4-BE49-F238E27FC236}">
                <a16:creationId xmlns:a16="http://schemas.microsoft.com/office/drawing/2014/main" id="{EE87D0E8-FC04-44B2-B67A-BE4C282152AA}"/>
              </a:ext>
            </a:extLst>
          </p:cNvPr>
          <p:cNvSpPr txBox="1">
            <a:spLocks/>
          </p:cNvSpPr>
          <p:nvPr>
            <p:custDataLst>
              <p:tags r:id="rId1"/>
            </p:custDataLst>
          </p:nvPr>
        </p:nvSpPr>
        <p:spPr>
          <a:xfrm>
            <a:off x="2974976" y="3905672"/>
            <a:ext cx="16875066" cy="7992092"/>
          </a:xfrm>
          <a:prstGeom prst="rect">
            <a:avLst/>
          </a:prstGeom>
        </p:spPr>
        <p:txBody>
          <a:bodyPr>
            <a:normAutofit/>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endParaRPr lang="en-US">
              <a:latin typeface="+mn-lt"/>
            </a:endParaRPr>
          </a:p>
        </p:txBody>
      </p:sp>
      <p:sp>
        <p:nvSpPr>
          <p:cNvPr id="6" name="TextBox 5">
            <a:extLst>
              <a:ext uri="{FF2B5EF4-FFF2-40B4-BE49-F238E27FC236}">
                <a16:creationId xmlns:a16="http://schemas.microsoft.com/office/drawing/2014/main" id="{D43A79CE-3FBB-4A56-A341-A253190C6C0A}"/>
              </a:ext>
            </a:extLst>
          </p:cNvPr>
          <p:cNvSpPr txBox="1"/>
          <p:nvPr/>
        </p:nvSpPr>
        <p:spPr>
          <a:xfrm>
            <a:off x="2974976" y="3917577"/>
            <a:ext cx="20450272" cy="5170646"/>
          </a:xfrm>
          <a:prstGeom prst="rect">
            <a:avLst/>
          </a:prstGeom>
          <a:noFill/>
        </p:spPr>
        <p:txBody>
          <a:bodyPr wrap="square">
            <a:spAutoFit/>
          </a:bodyPr>
          <a:lstStyle/>
          <a:p>
            <a:pPr marL="571500" indent="-571500">
              <a:lnSpc>
                <a:spcPct val="100000"/>
              </a:lnSpc>
              <a:buBlip>
                <a:blip r:embed="rId4"/>
              </a:buBlip>
            </a:pPr>
            <a:r>
              <a:rPr lang="en-US" sz="6600" dirty="0"/>
              <a:t>If a client wants a child within a year, can she use an implant?</a:t>
            </a:r>
          </a:p>
          <a:p>
            <a:pPr marL="571500" indent="-571500">
              <a:lnSpc>
                <a:spcPct val="100000"/>
              </a:lnSpc>
              <a:buBlip>
                <a:blip r:embed="rId4"/>
              </a:buBlip>
            </a:pPr>
            <a:r>
              <a:rPr lang="en-US" sz="6600" dirty="0"/>
              <a:t>If a client does not want children for eight (8) years, can she use pills?</a:t>
            </a:r>
          </a:p>
          <a:p>
            <a:pPr>
              <a:lnSpc>
                <a:spcPct val="100000"/>
              </a:lnSpc>
            </a:pPr>
            <a:endParaRPr lang="en-US" sz="6600" dirty="0"/>
          </a:p>
        </p:txBody>
      </p:sp>
      <p:sp>
        <p:nvSpPr>
          <p:cNvPr id="2" name="Star: 5 Points 1">
            <a:extLst>
              <a:ext uri="{FF2B5EF4-FFF2-40B4-BE49-F238E27FC236}">
                <a16:creationId xmlns:a16="http://schemas.microsoft.com/office/drawing/2014/main" id="{85B8B168-6B1E-4CAC-ACDA-16794DD0AB08}"/>
              </a:ext>
            </a:extLst>
          </p:cNvPr>
          <p:cNvSpPr/>
          <p:nvPr/>
        </p:nvSpPr>
        <p:spPr>
          <a:xfrm>
            <a:off x="6647384" y="2964013"/>
            <a:ext cx="10441160" cy="7787973"/>
          </a:xfrm>
          <a:prstGeom prst="star5">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t>YES!!</a:t>
            </a:r>
          </a:p>
        </p:txBody>
      </p:sp>
    </p:spTree>
    <p:extLst>
      <p:ext uri="{BB962C8B-B14F-4D97-AF65-F5344CB8AC3E}">
        <p14:creationId xmlns:p14="http://schemas.microsoft.com/office/powerpoint/2010/main" val="3549805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9" name="Agrupar 8">
            <a:extLst>
              <a:ext uri="{FF2B5EF4-FFF2-40B4-BE49-F238E27FC236}">
                <a16:creationId xmlns:a16="http://schemas.microsoft.com/office/drawing/2014/main" id="{47415A4E-9604-487E-A614-2F6813EF8DED}"/>
              </a:ext>
            </a:extLst>
          </p:cNvPr>
          <p:cNvGrpSpPr/>
          <p:nvPr/>
        </p:nvGrpSpPr>
        <p:grpSpPr>
          <a:xfrm>
            <a:off x="2874005" y="6858000"/>
            <a:ext cx="18635991" cy="3760839"/>
            <a:chOff x="1465470" y="10075035"/>
            <a:chExt cx="7585583" cy="3929389"/>
          </a:xfrm>
          <a:solidFill>
            <a:srgbClr val="4EA4A2"/>
          </a:solidFill>
        </p:grpSpPr>
        <p:sp>
          <p:nvSpPr>
            <p:cNvPr id="15" name="Retângulo: Cantos Arredondados 14">
              <a:extLst>
                <a:ext uri="{FF2B5EF4-FFF2-40B4-BE49-F238E27FC236}">
                  <a16:creationId xmlns:a16="http://schemas.microsoft.com/office/drawing/2014/main" id="{C916EF39-3B77-7471-99B9-3970E3388436}"/>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CaixaDeTexto 15">
              <a:extLst>
                <a:ext uri="{FF2B5EF4-FFF2-40B4-BE49-F238E27FC236}">
                  <a16:creationId xmlns:a16="http://schemas.microsoft.com/office/drawing/2014/main" id="{371A7438-45EB-69AD-ED2E-74991F9B1BFB}"/>
                </a:ext>
              </a:extLst>
            </p:cNvPr>
            <p:cNvSpPr txBox="1"/>
            <p:nvPr/>
          </p:nvSpPr>
          <p:spPr>
            <a:xfrm>
              <a:off x="1960732" y="10930312"/>
              <a:ext cx="6595059" cy="2218834"/>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When we talk about the duration of a method, we might also be conveying our own biases about how these methods can and should be used in a way that is not helpful for the client.</a:t>
              </a:r>
            </a:p>
          </p:txBody>
        </p:sp>
      </p:grpSp>
      <p:grpSp>
        <p:nvGrpSpPr>
          <p:cNvPr id="20" name="Agrupar 19">
            <a:extLst>
              <a:ext uri="{FF2B5EF4-FFF2-40B4-BE49-F238E27FC236}">
                <a16:creationId xmlns:a16="http://schemas.microsoft.com/office/drawing/2014/main" id="{E0738C12-FB3C-4882-AE82-5BD53EDE547F}"/>
              </a:ext>
            </a:extLst>
          </p:cNvPr>
          <p:cNvGrpSpPr/>
          <p:nvPr/>
        </p:nvGrpSpPr>
        <p:grpSpPr>
          <a:xfrm>
            <a:off x="10635288" y="3204470"/>
            <a:ext cx="3113424" cy="3113424"/>
            <a:chOff x="10635288" y="3204470"/>
            <a:chExt cx="3113424" cy="3113424"/>
          </a:xfrm>
        </p:grpSpPr>
        <p:pic>
          <p:nvPicPr>
            <p:cNvPr id="18" name="Gráfico 17" descr="Lâmpada e engrenagem com preenchimento sólido">
              <a:extLst>
                <a:ext uri="{FF2B5EF4-FFF2-40B4-BE49-F238E27FC236}">
                  <a16:creationId xmlns:a16="http://schemas.microsoft.com/office/drawing/2014/main" id="{818F510E-8ED8-34F4-BFEB-4CEF9DDF63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35288" y="3204470"/>
              <a:ext cx="3113424" cy="3113424"/>
            </a:xfrm>
            <a:prstGeom prst="rect">
              <a:avLst/>
            </a:prstGeom>
          </p:spPr>
        </p:pic>
        <p:sp>
          <p:nvSpPr>
            <p:cNvPr id="19" name="Oval 18">
              <a:extLst>
                <a:ext uri="{FF2B5EF4-FFF2-40B4-BE49-F238E27FC236}">
                  <a16:creationId xmlns:a16="http://schemas.microsoft.com/office/drawing/2014/main" id="{9EC0CC69-6A46-788F-590F-2C6B0F5EBF91}"/>
                </a:ext>
              </a:extLst>
            </p:cNvPr>
            <p:cNvSpPr/>
            <p:nvPr/>
          </p:nvSpPr>
          <p:spPr>
            <a:xfrm>
              <a:off x="11780092" y="4200664"/>
              <a:ext cx="796413" cy="79641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pic>
        <p:nvPicPr>
          <p:cNvPr id="5" name="Imagem 4" descr="Uma imagem com Gráficos, Tipo de letra, design gráfico, círculo&#10;&#10;Descrição gerada automaticamente">
            <a:extLst>
              <a:ext uri="{FF2B5EF4-FFF2-40B4-BE49-F238E27FC236}">
                <a16:creationId xmlns:a16="http://schemas.microsoft.com/office/drawing/2014/main" id="{78DE65FE-D8D4-32EF-8763-0C187B1427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4E6771DD-1018-2205-5666-F60328707E27}"/>
              </a:ext>
            </a:extLst>
          </p:cNvPr>
          <p:cNvSpPr txBox="1"/>
          <p:nvPr/>
        </p:nvSpPr>
        <p:spPr>
          <a:xfrm>
            <a:off x="1580466" y="705428"/>
            <a:ext cx="20358405"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LONG ACTING </a:t>
            </a:r>
            <a:r>
              <a:rPr lang="en-US" sz="6600" b="1" i="1">
                <a:solidFill>
                  <a:srgbClr val="211F1B"/>
                </a:solidFill>
                <a:latin typeface="Poppins" pitchFamily="2" charset="77"/>
                <a:cs typeface="Poppins" pitchFamily="2" charset="77"/>
              </a:rPr>
              <a:t>VS.  </a:t>
            </a:r>
            <a:r>
              <a:rPr lang="en-US" sz="7200" b="1">
                <a:solidFill>
                  <a:srgbClr val="211F1B"/>
                </a:solidFill>
                <a:latin typeface="Poppins" pitchFamily="2" charset="77"/>
                <a:cs typeface="Poppins" pitchFamily="2" charset="77"/>
              </a:rPr>
              <a:t>SHORT ACTING METHODS</a:t>
            </a:r>
          </a:p>
          <a:p>
            <a:r>
              <a:rPr lang="en-US" sz="7200" b="1">
                <a:solidFill>
                  <a:srgbClr val="16AD6A"/>
                </a:solidFill>
                <a:latin typeface="Poppins" pitchFamily="2" charset="77"/>
                <a:cs typeface="Poppins" pitchFamily="2" charset="77"/>
              </a:rPr>
              <a:t>MISCONCEPTION </a:t>
            </a:r>
          </a:p>
        </p:txBody>
      </p:sp>
    </p:spTree>
    <p:extLst>
      <p:ext uri="{BB962C8B-B14F-4D97-AF65-F5344CB8AC3E}">
        <p14:creationId xmlns:p14="http://schemas.microsoft.com/office/powerpoint/2010/main" val="26351153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Props1.xml><?xml version="1.0" encoding="utf-8"?>
<ds:datastoreItem xmlns:ds="http://schemas.openxmlformats.org/officeDocument/2006/customXml" ds:itemID="{3C871A50-DA57-438C-BAAB-F5719FEAC2FE}"/>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D73D2A0E-9781-41B0-BBC6-7FB6676C36F2}">
  <ds:schemaRefs>
    <ds:schemaRef ds:uri="http://schemas.microsoft.com/sharepoint/v3"/>
    <ds:schemaRef ds:uri="http://purl.org/dc/elements/1.1/"/>
    <ds:schemaRef ds:uri="http://purl.org/dc/dcmitype/"/>
    <ds:schemaRef ds:uri="http://www.w3.org/XML/1998/namespace"/>
    <ds:schemaRef ds:uri="http://schemas.microsoft.com/office/2006/documentManagement/types"/>
    <ds:schemaRef ds:uri="http://schemas.microsoft.com/office/2006/metadata/properties"/>
    <ds:schemaRef ds:uri="f8f5c256-281e-407e-b3c7-90dbad59f554"/>
    <ds:schemaRef ds:uri="2b04e3bf-eb77-48e0-9993-e01b67b1c33a"/>
    <ds:schemaRef ds:uri="http://schemas.microsoft.com/office/infopath/2007/PartnerControls"/>
    <ds:schemaRef ds:uri="http://schemas.openxmlformats.org/package/2006/metadata/core-properties"/>
    <ds:schemaRef ds:uri="28548f33-737b-449b-bc6e-024c61a0c6b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1275</TotalTime>
  <Words>1543</Words>
  <Application>Microsoft Office PowerPoint</Application>
  <PresentationFormat>Custom</PresentationFormat>
  <Paragraphs>167</Paragraphs>
  <Slides>15</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Poppins Black</vt:lpstr>
      <vt:lpstr>Poppins</vt:lpstr>
      <vt:lpstr>Roboto Light</vt:lpstr>
      <vt:lpstr>Poppins SemiBold</vt:lpstr>
      <vt:lpstr>Wingdings,Sans-Serif</vt:lpstr>
      <vt:lpstr>Arial</vt:lpstr>
      <vt:lpstr>Calibri</vt:lpstr>
      <vt:lpstr>Roboto</vt:lpstr>
      <vt:lpstr>Poppins Light</vt:lpstr>
      <vt:lpstr>PSI 50th</vt:lpstr>
      <vt:lpstr>PowerPoint Presentation</vt:lpstr>
      <vt:lpstr>PowerPoint Presentation</vt:lpstr>
      <vt:lpstr>Choice architecture</vt:lpstr>
      <vt:lpstr>PowerPoint Presentation</vt:lpstr>
      <vt:lpstr>PowerPoint Presentation</vt:lpstr>
      <vt:lpstr>What categories are we using now to help clients make decisions?</vt:lpstr>
      <vt:lpstr>What categories are we using now to help clients make decisions?</vt:lpstr>
      <vt:lpstr>There is a misconception about Long acting vs. short acting methods</vt:lpstr>
      <vt:lpstr>PowerPoint Presentation</vt:lpstr>
      <vt:lpstr>PowerPoint Presentation</vt:lpstr>
      <vt:lpstr>PowerPoint Presentation</vt:lpstr>
      <vt:lpstr>PowerPoint Presentation</vt:lpstr>
      <vt:lpstr>What other categories could be used to help client’s make decisions?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Kendal Danna</cp:lastModifiedBy>
  <cp:revision>2</cp:revision>
  <cp:lastPrinted>2020-02-27T21:40:53Z</cp:lastPrinted>
  <dcterms:created xsi:type="dcterms:W3CDTF">2017-08-24T20:54:48Z</dcterms:created>
  <dcterms:modified xsi:type="dcterms:W3CDTF">2024-05-25T12:57:03Z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