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252_AA647C81.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D8_6E0B9178.xml" ContentType="application/vnd.ms-powerpoint.comments+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26"/>
  </p:notesMasterIdLst>
  <p:sldIdLst>
    <p:sldId id="567" r:id="rId5"/>
    <p:sldId id="453" r:id="rId6"/>
    <p:sldId id="596" r:id="rId7"/>
    <p:sldId id="598" r:id="rId8"/>
    <p:sldId id="464" r:id="rId9"/>
    <p:sldId id="465" r:id="rId10"/>
    <p:sldId id="467" r:id="rId11"/>
    <p:sldId id="594" r:id="rId12"/>
    <p:sldId id="582" r:id="rId13"/>
    <p:sldId id="583" r:id="rId14"/>
    <p:sldId id="584" r:id="rId15"/>
    <p:sldId id="585" r:id="rId16"/>
    <p:sldId id="586" r:id="rId17"/>
    <p:sldId id="738" r:id="rId18"/>
    <p:sldId id="587" r:id="rId19"/>
    <p:sldId id="588" r:id="rId20"/>
    <p:sldId id="589" r:id="rId21"/>
    <p:sldId id="590" r:id="rId22"/>
    <p:sldId id="472" r:id="rId23"/>
    <p:sldId id="473" r:id="rId24"/>
    <p:sldId id="739" r:id="rId25"/>
  </p:sldIdLst>
  <p:sldSz cx="24384000" cy="13716000"/>
  <p:notesSz cx="6858000" cy="9144000"/>
  <p:embeddedFontLst>
    <p:embeddedFont>
      <p:font typeface="Candara" panose="020E0502030303020204" pitchFamily="34" charset="0"/>
      <p:regular r:id="rId27"/>
      <p:bold r:id="rId28"/>
      <p:italic r:id="rId29"/>
      <p:boldItalic r:id="rId30"/>
    </p:embeddedFont>
    <p:embeddedFont>
      <p:font typeface="Candara Light" panose="020E0502030303020204" pitchFamily="34" charset="0"/>
      <p:regular r:id="rId31"/>
      <p:italic r:id="rId32"/>
    </p:embeddedFont>
    <p:embeddedFont>
      <p:font typeface="Poppins" panose="00000500000000000000" pitchFamily="2" charset="0"/>
      <p:regular r:id="rId33"/>
      <p:bold r:id="rId34"/>
      <p:italic r:id="rId35"/>
      <p:boldItalic r:id="rId36"/>
    </p:embeddedFont>
    <p:embeddedFont>
      <p:font typeface="Poppins Black" panose="00000A00000000000000" pitchFamily="2" charset="0"/>
      <p:bold r:id="rId37"/>
      <p:italic r:id="rId38"/>
      <p:boldItalic r:id="rId39"/>
    </p:embeddedFont>
    <p:embeddedFont>
      <p:font typeface="Poppins Light" panose="00000400000000000000" pitchFamily="2" charset="0"/>
      <p:regular r:id="rId40"/>
      <p:bold r:id="rId41"/>
      <p:italic r:id="rId42"/>
      <p:boldItalic r:id="rId43"/>
    </p:embeddedFont>
    <p:embeddedFont>
      <p:font typeface="Poppins SemiBold" panose="00000700000000000000" pitchFamily="2"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Roboto Light" panose="02000000000000000000" pitchFamily="2" charset="0"/>
      <p:regular r:id="rId52"/>
      <p:bold r:id="rId53"/>
      <p:italic r:id="rId54"/>
      <p:boldItalic r:id="rId55"/>
    </p:embeddedFont>
    <p:embeddedFont>
      <p:font typeface="Times" panose="02020603050405020304" pitchFamily="18" charset="0"/>
      <p:regular r:id="rId56"/>
      <p:bold r:id="rId57"/>
      <p:italic r:id="rId58"/>
      <p:boldItalic r:id="rId5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AC68"/>
    <a:srgbClr val="ED4699"/>
    <a:srgbClr val="8DC9C8"/>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B4870E-2BBC-4BE5-BB50-92F358997423}" v="7" dt="2024-05-20T21:22:56.704"/>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479" autoAdjust="0"/>
  </p:normalViewPr>
  <p:slideViewPr>
    <p:cSldViewPr snapToGrid="0">
      <p:cViewPr varScale="1">
        <p:scale>
          <a:sx n="26" d="100"/>
          <a:sy n="26" d="100"/>
        </p:scale>
        <p:origin x="1003" y="29"/>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font" Target="fonts/font24.fntdata"/><Relationship Id="rId55" Type="http://schemas.openxmlformats.org/officeDocument/2006/relationships/font" Target="fonts/font29.fntdata"/><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3" Type="http://schemas.openxmlformats.org/officeDocument/2006/relationships/font" Target="fonts/font27.fntdata"/><Relationship Id="rId58" Type="http://schemas.openxmlformats.org/officeDocument/2006/relationships/font" Target="fonts/font32.fntdata"/><Relationship Id="rId66"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font" Target="fonts/font22.fntdata"/><Relationship Id="rId56" Type="http://schemas.openxmlformats.org/officeDocument/2006/relationships/font" Target="fonts/font30.fntdata"/><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2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59" Type="http://schemas.openxmlformats.org/officeDocument/2006/relationships/font" Target="fonts/font33.fntdata"/><Relationship Id="rId67" Type="http://schemas.microsoft.com/office/2018/10/relationships/authors" Target="authors.xml"/><Relationship Id="rId20" Type="http://schemas.openxmlformats.org/officeDocument/2006/relationships/slide" Target="slides/slide16.xml"/><Relationship Id="rId41" Type="http://schemas.openxmlformats.org/officeDocument/2006/relationships/font" Target="fonts/font15.fntdata"/><Relationship Id="rId54" Type="http://schemas.openxmlformats.org/officeDocument/2006/relationships/font" Target="fonts/font28.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font" Target="fonts/font23.fntdata"/><Relationship Id="rId57" Type="http://schemas.openxmlformats.org/officeDocument/2006/relationships/font" Target="fonts/font31.fntdata"/><Relationship Id="rId10" Type="http://schemas.openxmlformats.org/officeDocument/2006/relationships/slide" Target="slides/slide6.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font" Target="fonts/font26.fntdata"/><Relationship Id="rId60" Type="http://schemas.openxmlformats.org/officeDocument/2006/relationships/commentAuthors" Target="commentAuthors.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font" Target="fonts/font1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Angel" userId="36dae7b2-c39e-4225-8e41-3cac8255e5ed" providerId="ADAL" clId="{637DFB7A-5E9B-4B1A-8ED3-A8049D2DB65A}"/>
    <pc:docChg chg="custSel modSld">
      <pc:chgData name="Alexandra Angel" userId="36dae7b2-c39e-4225-8e41-3cac8255e5ed" providerId="ADAL" clId="{637DFB7A-5E9B-4B1A-8ED3-A8049D2DB65A}" dt="2021-09-08T21:30:51.415" v="10" actId="1592"/>
      <pc:docMkLst>
        <pc:docMk/>
      </pc:docMkLst>
      <pc:sldChg chg="modNotesTx">
        <pc:chgData name="Alexandra Angel" userId="36dae7b2-c39e-4225-8e41-3cac8255e5ed" providerId="ADAL" clId="{637DFB7A-5E9B-4B1A-8ED3-A8049D2DB65A}" dt="2021-09-08T21:29:54.596" v="0" actId="6549"/>
        <pc:sldMkLst>
          <pc:docMk/>
          <pc:sldMk cId="22277275" sldId="434"/>
        </pc:sldMkLst>
      </pc:sldChg>
      <pc:sldChg chg="modNotesTx">
        <pc:chgData name="Alexandra Angel" userId="36dae7b2-c39e-4225-8e41-3cac8255e5ed" providerId="ADAL" clId="{637DFB7A-5E9B-4B1A-8ED3-A8049D2DB65A}" dt="2021-09-08T21:30:15.364" v="2" actId="6549"/>
        <pc:sldMkLst>
          <pc:docMk/>
          <pc:sldMk cId="3617236510" sldId="462"/>
        </pc:sldMkLst>
      </pc:sldChg>
      <pc:sldChg chg="modNotesTx">
        <pc:chgData name="Alexandra Angel" userId="36dae7b2-c39e-4225-8e41-3cac8255e5ed" providerId="ADAL" clId="{637DFB7A-5E9B-4B1A-8ED3-A8049D2DB65A}" dt="2021-09-08T21:30:12.298" v="1" actId="6549"/>
        <pc:sldMkLst>
          <pc:docMk/>
          <pc:sldMk cId="2590636040" sldId="464"/>
        </pc:sldMkLst>
      </pc:sldChg>
      <pc:sldChg chg="modNotesTx">
        <pc:chgData name="Alexandra Angel" userId="36dae7b2-c39e-4225-8e41-3cac8255e5ed" providerId="ADAL" clId="{637DFB7A-5E9B-4B1A-8ED3-A8049D2DB65A}" dt="2021-09-08T21:30:19.029" v="3" actId="6549"/>
        <pc:sldMkLst>
          <pc:docMk/>
          <pc:sldMk cId="1179419547" sldId="465"/>
        </pc:sldMkLst>
      </pc:sldChg>
      <pc:sldChg chg="modNotesTx">
        <pc:chgData name="Alexandra Angel" userId="36dae7b2-c39e-4225-8e41-3cac8255e5ed" providerId="ADAL" clId="{637DFB7A-5E9B-4B1A-8ED3-A8049D2DB65A}" dt="2021-09-08T21:30:21.879" v="4" actId="6549"/>
        <pc:sldMkLst>
          <pc:docMk/>
          <pc:sldMk cId="1266597371" sldId="467"/>
        </pc:sldMkLst>
      </pc:sldChg>
      <pc:sldChg chg="modNotesTx">
        <pc:chgData name="Alexandra Angel" userId="36dae7b2-c39e-4225-8e41-3cac8255e5ed" providerId="ADAL" clId="{637DFB7A-5E9B-4B1A-8ED3-A8049D2DB65A}" dt="2021-09-08T21:30:24.834" v="5" actId="6549"/>
        <pc:sldMkLst>
          <pc:docMk/>
          <pc:sldMk cId="1169258915" sldId="468"/>
        </pc:sldMkLst>
      </pc:sldChg>
      <pc:sldChg chg="modNotesTx">
        <pc:chgData name="Alexandra Angel" userId="36dae7b2-c39e-4225-8e41-3cac8255e5ed" providerId="ADAL" clId="{637DFB7A-5E9B-4B1A-8ED3-A8049D2DB65A}" dt="2021-09-08T21:30:27.754" v="6" actId="6549"/>
        <pc:sldMkLst>
          <pc:docMk/>
          <pc:sldMk cId="797039459" sldId="469"/>
        </pc:sldMkLst>
      </pc:sldChg>
      <pc:sldChg chg="modNotesTx">
        <pc:chgData name="Alexandra Angel" userId="36dae7b2-c39e-4225-8e41-3cac8255e5ed" providerId="ADAL" clId="{637DFB7A-5E9B-4B1A-8ED3-A8049D2DB65A}" dt="2021-09-08T21:30:31.299" v="7" actId="6549"/>
        <pc:sldMkLst>
          <pc:docMk/>
          <pc:sldMk cId="654910051" sldId="470"/>
        </pc:sldMkLst>
      </pc:sldChg>
      <pc:sldChg chg="delCm modNotesTx">
        <pc:chgData name="Alexandra Angel" userId="36dae7b2-c39e-4225-8e41-3cac8255e5ed" providerId="ADAL" clId="{637DFB7A-5E9B-4B1A-8ED3-A8049D2DB65A}" dt="2021-09-08T21:30:51.415" v="10" actId="1592"/>
        <pc:sldMkLst>
          <pc:docMk/>
          <pc:sldMk cId="2143893928" sldId="471"/>
        </pc:sldMkLst>
      </pc:sldChg>
      <pc:sldChg chg="modNotesTx">
        <pc:chgData name="Alexandra Angel" userId="36dae7b2-c39e-4225-8e41-3cac8255e5ed" providerId="ADAL" clId="{637DFB7A-5E9B-4B1A-8ED3-A8049D2DB65A}" dt="2021-09-08T21:30:35.923" v="9" actId="6549"/>
        <pc:sldMkLst>
          <pc:docMk/>
          <pc:sldMk cId="1846251896" sldId="472"/>
        </pc:sldMkLst>
      </pc:sldChg>
    </pc:docChg>
  </pc:docChgLst>
  <pc:docChgLst>
    <pc:chgData name="Kendal Danna" userId="89f5f8d4-3b5c-4af0-8251-bf603280ccd5" providerId="ADAL" clId="{A8FFCFDE-677B-42E3-8374-66C3DE7A7258}"/>
    <pc:docChg chg="modSld">
      <pc:chgData name="Kendal Danna" userId="89f5f8d4-3b5c-4af0-8251-bf603280ccd5" providerId="ADAL" clId="{A8FFCFDE-677B-42E3-8374-66C3DE7A7258}" dt="2021-09-10T16:30:34.703" v="55" actId="6549"/>
      <pc:docMkLst>
        <pc:docMk/>
      </pc:docMkLst>
      <pc:sldChg chg="modSp mod">
        <pc:chgData name="Kendal Danna" userId="89f5f8d4-3b5c-4af0-8251-bf603280ccd5" providerId="ADAL" clId="{A8FFCFDE-677B-42E3-8374-66C3DE7A7258}" dt="2021-09-10T16:29:49.232" v="2" actId="207"/>
        <pc:sldMkLst>
          <pc:docMk/>
          <pc:sldMk cId="3617236510" sldId="462"/>
        </pc:sldMkLst>
        <pc:spChg chg="mod">
          <ac:chgData name="Kendal Danna" userId="89f5f8d4-3b5c-4af0-8251-bf603280ccd5" providerId="ADAL" clId="{A8FFCFDE-677B-42E3-8374-66C3DE7A7258}" dt="2021-09-10T16:29:49.232" v="2" actId="207"/>
          <ac:spMkLst>
            <pc:docMk/>
            <pc:sldMk cId="3617236510" sldId="462"/>
            <ac:spMk id="2" creationId="{BE618EAA-394C-4D0E-A82D-D969FDFC90EE}"/>
          </ac:spMkLst>
        </pc:spChg>
        <pc:spChg chg="mod">
          <ac:chgData name="Kendal Danna" userId="89f5f8d4-3b5c-4af0-8251-bf603280ccd5" providerId="ADAL" clId="{A8FFCFDE-677B-42E3-8374-66C3DE7A7258}" dt="2021-09-10T16:29:40.470" v="1" actId="207"/>
          <ac:spMkLst>
            <pc:docMk/>
            <pc:sldMk cId="3617236510" sldId="462"/>
            <ac:spMk id="13" creationId="{41DD80DC-4327-4437-AB60-B88EEFFC90A0}"/>
          </ac:spMkLst>
        </pc:spChg>
      </pc:sldChg>
      <pc:sldChg chg="modSp mod">
        <pc:chgData name="Kendal Danna" userId="89f5f8d4-3b5c-4af0-8251-bf603280ccd5" providerId="ADAL" clId="{A8FFCFDE-677B-42E3-8374-66C3DE7A7258}" dt="2021-09-10T16:30:34.703" v="55" actId="6549"/>
        <pc:sldMkLst>
          <pc:docMk/>
          <pc:sldMk cId="1266597371" sldId="467"/>
        </pc:sldMkLst>
        <pc:spChg chg="mod">
          <ac:chgData name="Kendal Danna" userId="89f5f8d4-3b5c-4af0-8251-bf603280ccd5" providerId="ADAL" clId="{A8FFCFDE-677B-42E3-8374-66C3DE7A7258}" dt="2021-09-10T16:30:34.703" v="55" actId="6549"/>
          <ac:spMkLst>
            <pc:docMk/>
            <pc:sldMk cId="1266597371" sldId="467"/>
            <ac:spMk id="4" creationId="{C941F728-847D-4DC1-B5DE-6E696A7C7EB9}"/>
          </ac:spMkLst>
        </pc:spChg>
      </pc:sldChg>
    </pc:docChg>
  </pc:docChgLst>
  <pc:docChgLst>
    <pc:chgData name="Kendal Danna" userId="89f5f8d4-3b5c-4af0-8251-bf603280ccd5" providerId="ADAL" clId="{11B4870E-2BBC-4BE5-BB50-92F358997423}"/>
    <pc:docChg chg="undo custSel addSld delSld modSld">
      <pc:chgData name="Kendal Danna" userId="89f5f8d4-3b5c-4af0-8251-bf603280ccd5" providerId="ADAL" clId="{11B4870E-2BBC-4BE5-BB50-92F358997423}" dt="2024-05-21T16:31:07.948" v="978" actId="680"/>
      <pc:docMkLst>
        <pc:docMk/>
      </pc:docMkLst>
      <pc:sldChg chg="del">
        <pc:chgData name="Kendal Danna" userId="89f5f8d4-3b5c-4af0-8251-bf603280ccd5" providerId="ADAL" clId="{11B4870E-2BBC-4BE5-BB50-92F358997423}" dt="2024-05-20T21:12:06.244" v="1" actId="47"/>
        <pc:sldMkLst>
          <pc:docMk/>
          <pc:sldMk cId="22277275" sldId="434"/>
        </pc:sldMkLst>
      </pc:sldChg>
      <pc:sldChg chg="modSp mod">
        <pc:chgData name="Kendal Danna" userId="89f5f8d4-3b5c-4af0-8251-bf603280ccd5" providerId="ADAL" clId="{11B4870E-2BBC-4BE5-BB50-92F358997423}" dt="2024-05-20T21:12:41.655" v="53" actId="20577"/>
        <pc:sldMkLst>
          <pc:docMk/>
          <pc:sldMk cId="1336958462" sldId="453"/>
        </pc:sldMkLst>
        <pc:spChg chg="mod">
          <ac:chgData name="Kendal Danna" userId="89f5f8d4-3b5c-4af0-8251-bf603280ccd5" providerId="ADAL" clId="{11B4870E-2BBC-4BE5-BB50-92F358997423}" dt="2024-05-20T21:12:41.655" v="53" actId="20577"/>
          <ac:spMkLst>
            <pc:docMk/>
            <pc:sldMk cId="1336958462" sldId="453"/>
            <ac:spMk id="16" creationId="{F25F01B8-7B9B-EE4E-B3E2-F6B6A4D1D1B4}"/>
          </ac:spMkLst>
        </pc:spChg>
      </pc:sldChg>
      <pc:sldChg chg="del">
        <pc:chgData name="Kendal Danna" userId="89f5f8d4-3b5c-4af0-8251-bf603280ccd5" providerId="ADAL" clId="{11B4870E-2BBC-4BE5-BB50-92F358997423}" dt="2024-05-20T21:13:28.457" v="54" actId="47"/>
        <pc:sldMkLst>
          <pc:docMk/>
          <pc:sldMk cId="3617236510" sldId="462"/>
        </pc:sldMkLst>
      </pc:sldChg>
      <pc:sldChg chg="modNotesTx">
        <pc:chgData name="Kendal Danna" userId="89f5f8d4-3b5c-4af0-8251-bf603280ccd5" providerId="ADAL" clId="{11B4870E-2BBC-4BE5-BB50-92F358997423}" dt="2024-05-20T21:14:13.435" v="56"/>
        <pc:sldMkLst>
          <pc:docMk/>
          <pc:sldMk cId="2590636040" sldId="464"/>
        </pc:sldMkLst>
      </pc:sldChg>
      <pc:sldChg chg="modNotesTx">
        <pc:chgData name="Kendal Danna" userId="89f5f8d4-3b5c-4af0-8251-bf603280ccd5" providerId="ADAL" clId="{11B4870E-2BBC-4BE5-BB50-92F358997423}" dt="2024-05-20T21:15:29.612" v="285"/>
        <pc:sldMkLst>
          <pc:docMk/>
          <pc:sldMk cId="1179419547" sldId="465"/>
        </pc:sldMkLst>
      </pc:sldChg>
      <pc:sldChg chg="modSp mod addCm delCm modNotesTx">
        <pc:chgData name="Kendal Danna" userId="89f5f8d4-3b5c-4af0-8251-bf603280ccd5" providerId="ADAL" clId="{11B4870E-2BBC-4BE5-BB50-92F358997423}" dt="2024-05-21T15:33:08.044" v="921"/>
        <pc:sldMkLst>
          <pc:docMk/>
          <pc:sldMk cId="1266597371" sldId="467"/>
        </pc:sldMkLst>
        <pc:spChg chg="mod">
          <ac:chgData name="Kendal Danna" userId="89f5f8d4-3b5c-4af0-8251-bf603280ccd5" providerId="ADAL" clId="{11B4870E-2BBC-4BE5-BB50-92F358997423}" dt="2024-05-21T15:32:34.064" v="920" actId="207"/>
          <ac:spMkLst>
            <pc:docMk/>
            <pc:sldMk cId="1266597371" sldId="467"/>
            <ac:spMk id="2" creationId="{C62DD9CF-E678-4B61-AFF5-1E0BCEEBDD53}"/>
          </ac:spMkLst>
        </pc:spChg>
        <pc:extLst>
          <p:ext xmlns:p="http://schemas.openxmlformats.org/presentationml/2006/main" uri="{D6D511B9-2390-475A-947B-AFAB55BFBCF1}">
            <pc226:cmChg xmlns:pc226="http://schemas.microsoft.com/office/powerpoint/2022/06/main/command" chg="add del">
              <pc226:chgData name="Kendal Danna" userId="89f5f8d4-3b5c-4af0-8251-bf603280ccd5" providerId="ADAL" clId="{11B4870E-2BBC-4BE5-BB50-92F358997423}" dt="2024-05-21T15:33:08.044" v="921"/>
              <pc2:cmMkLst xmlns:pc2="http://schemas.microsoft.com/office/powerpoint/2019/9/main/command">
                <pc:docMk/>
                <pc:sldMk cId="1266597371" sldId="467"/>
                <pc2:cmMk id="{DE809F20-47F6-4590-B31A-448A679A17D3}"/>
              </pc2:cmMkLst>
            </pc226:cmChg>
          </p:ext>
        </pc:extLst>
      </pc:sldChg>
      <pc:sldChg chg="delSp del modNotesTx">
        <pc:chgData name="Kendal Danna" userId="89f5f8d4-3b5c-4af0-8251-bf603280ccd5" providerId="ADAL" clId="{11B4870E-2BBC-4BE5-BB50-92F358997423}" dt="2024-05-20T21:19:40.656" v="820" actId="47"/>
        <pc:sldMkLst>
          <pc:docMk/>
          <pc:sldMk cId="1169258915" sldId="468"/>
        </pc:sldMkLst>
        <pc:picChg chg="del">
          <ac:chgData name="Kendal Danna" userId="89f5f8d4-3b5c-4af0-8251-bf603280ccd5" providerId="ADAL" clId="{11B4870E-2BBC-4BE5-BB50-92F358997423}" dt="2024-05-20T21:19:16.014" v="818" actId="478"/>
          <ac:picMkLst>
            <pc:docMk/>
            <pc:sldMk cId="1169258915" sldId="468"/>
            <ac:picMk id="6" creationId="{8D43625E-D5F4-46CD-82AE-AF5731D98D89}"/>
          </ac:picMkLst>
        </pc:picChg>
      </pc:sldChg>
      <pc:sldChg chg="del">
        <pc:chgData name="Kendal Danna" userId="89f5f8d4-3b5c-4af0-8251-bf603280ccd5" providerId="ADAL" clId="{11B4870E-2BBC-4BE5-BB50-92F358997423}" dt="2024-05-20T21:21:00.478" v="869" actId="47"/>
        <pc:sldMkLst>
          <pc:docMk/>
          <pc:sldMk cId="797039459" sldId="469"/>
        </pc:sldMkLst>
      </pc:sldChg>
      <pc:sldChg chg="del">
        <pc:chgData name="Kendal Danna" userId="89f5f8d4-3b5c-4af0-8251-bf603280ccd5" providerId="ADAL" clId="{11B4870E-2BBC-4BE5-BB50-92F358997423}" dt="2024-05-20T21:23:03.941" v="873" actId="47"/>
        <pc:sldMkLst>
          <pc:docMk/>
          <pc:sldMk cId="654910051" sldId="470"/>
        </pc:sldMkLst>
      </pc:sldChg>
      <pc:sldChg chg="del">
        <pc:chgData name="Kendal Danna" userId="89f5f8d4-3b5c-4af0-8251-bf603280ccd5" providerId="ADAL" clId="{11B4870E-2BBC-4BE5-BB50-92F358997423}" dt="2024-05-20T21:23:06.866" v="874" actId="47"/>
        <pc:sldMkLst>
          <pc:docMk/>
          <pc:sldMk cId="2143893928" sldId="471"/>
        </pc:sldMkLst>
      </pc:sldChg>
      <pc:sldChg chg="modSp mod addCm">
        <pc:chgData name="Kendal Danna" userId="89f5f8d4-3b5c-4af0-8251-bf603280ccd5" providerId="ADAL" clId="{11B4870E-2BBC-4BE5-BB50-92F358997423}" dt="2024-05-21T15:46:38.917" v="977" actId="6549"/>
        <pc:sldMkLst>
          <pc:docMk/>
          <pc:sldMk cId="1846251896" sldId="472"/>
        </pc:sldMkLst>
        <pc:spChg chg="mod">
          <ac:chgData name="Kendal Danna" userId="89f5f8d4-3b5c-4af0-8251-bf603280ccd5" providerId="ADAL" clId="{11B4870E-2BBC-4BE5-BB50-92F358997423}" dt="2024-05-21T15:46:38.917" v="977" actId="6549"/>
          <ac:spMkLst>
            <pc:docMk/>
            <pc:sldMk cId="1846251896" sldId="472"/>
            <ac:spMk id="3" creationId="{648EBC0B-C677-486E-A2FF-B6B2AB3DC02E}"/>
          </ac:spMkLst>
        </pc:sp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11B4870E-2BBC-4BE5-BB50-92F358997423}" dt="2024-05-21T15:46:22.416" v="930"/>
              <pc2:cmMkLst xmlns:pc2="http://schemas.microsoft.com/office/powerpoint/2019/9/main/command">
                <pc:docMk/>
                <pc:sldMk cId="1846251896" sldId="472"/>
                <pc2:cmMk id="{9B2F06DB-87DA-482A-97EB-DCE6C7433ED8}"/>
              </pc2:cmMkLst>
            </pc226:cmChg>
          </p:ext>
        </pc:extLst>
      </pc:sldChg>
      <pc:sldChg chg="delSp add mod">
        <pc:chgData name="Kendal Danna" userId="89f5f8d4-3b5c-4af0-8251-bf603280ccd5" providerId="ADAL" clId="{11B4870E-2BBC-4BE5-BB50-92F358997423}" dt="2024-05-20T21:24:38.281" v="876" actId="478"/>
        <pc:sldMkLst>
          <pc:docMk/>
          <pc:sldMk cId="3332645650" sldId="567"/>
        </pc:sldMkLst>
        <pc:spChg chg="del">
          <ac:chgData name="Kendal Danna" userId="89f5f8d4-3b5c-4af0-8251-bf603280ccd5" providerId="ADAL" clId="{11B4870E-2BBC-4BE5-BB50-92F358997423}" dt="2024-05-20T21:24:38.281" v="876" actId="478"/>
          <ac:spMkLst>
            <pc:docMk/>
            <pc:sldMk cId="3332645650" sldId="567"/>
            <ac:spMk id="2" creationId="{0452CAE5-3671-6433-D0E7-E7EB994E9DEC}"/>
          </ac:spMkLst>
        </pc:spChg>
      </pc:sldChg>
      <pc:sldChg chg="delSp mod">
        <pc:chgData name="Kendal Danna" userId="89f5f8d4-3b5c-4af0-8251-bf603280ccd5" providerId="ADAL" clId="{11B4870E-2BBC-4BE5-BB50-92F358997423}" dt="2024-05-20T21:21:06.045" v="870" actId="478"/>
        <pc:sldMkLst>
          <pc:docMk/>
          <pc:sldMk cId="2281896493" sldId="582"/>
        </pc:sldMkLst>
        <pc:spChg chg="del">
          <ac:chgData name="Kendal Danna" userId="89f5f8d4-3b5c-4af0-8251-bf603280ccd5" providerId="ADAL" clId="{11B4870E-2BBC-4BE5-BB50-92F358997423}" dt="2024-05-20T21:21:06.045" v="870" actId="478"/>
          <ac:spMkLst>
            <pc:docMk/>
            <pc:sldMk cId="2281896493" sldId="582"/>
            <ac:spMk id="4" creationId="{F7F004F1-DF0A-3234-E8C0-632AC507E68D}"/>
          </ac:spMkLst>
        </pc:spChg>
      </pc:sldChg>
      <pc:sldChg chg="delSp mod">
        <pc:chgData name="Kendal Danna" userId="89f5f8d4-3b5c-4af0-8251-bf603280ccd5" providerId="ADAL" clId="{11B4870E-2BBC-4BE5-BB50-92F358997423}" dt="2024-05-20T21:21:10.353" v="871" actId="478"/>
        <pc:sldMkLst>
          <pc:docMk/>
          <pc:sldMk cId="2776016564" sldId="583"/>
        </pc:sldMkLst>
        <pc:spChg chg="del">
          <ac:chgData name="Kendal Danna" userId="89f5f8d4-3b5c-4af0-8251-bf603280ccd5" providerId="ADAL" clId="{11B4870E-2BBC-4BE5-BB50-92F358997423}" dt="2024-05-20T21:21:10.353" v="871" actId="478"/>
          <ac:spMkLst>
            <pc:docMk/>
            <pc:sldMk cId="2776016564" sldId="583"/>
            <ac:spMk id="4" creationId="{C9FFCDC1-ED21-A9A1-3754-035E6F272639}"/>
          </ac:spMkLst>
        </pc:spChg>
      </pc:sldChg>
      <pc:sldChg chg="delSp add mod">
        <pc:chgData name="Kendal Danna" userId="89f5f8d4-3b5c-4af0-8251-bf603280ccd5" providerId="ADAL" clId="{11B4870E-2BBC-4BE5-BB50-92F358997423}" dt="2024-05-20T21:25:01.730" v="882" actId="478"/>
        <pc:sldMkLst>
          <pc:docMk/>
          <pc:sldMk cId="454987193" sldId="584"/>
        </pc:sldMkLst>
        <pc:spChg chg="del">
          <ac:chgData name="Kendal Danna" userId="89f5f8d4-3b5c-4af0-8251-bf603280ccd5" providerId="ADAL" clId="{11B4870E-2BBC-4BE5-BB50-92F358997423}" dt="2024-05-20T21:25:01.730" v="882" actId="478"/>
          <ac:spMkLst>
            <pc:docMk/>
            <pc:sldMk cId="454987193" sldId="584"/>
            <ac:spMk id="4" creationId="{402D48A9-FC78-DA09-C3AB-ECD7B1817BDC}"/>
          </ac:spMkLst>
        </pc:spChg>
      </pc:sldChg>
      <pc:sldChg chg="delSp add mod delCm">
        <pc:chgData name="Kendal Danna" userId="89f5f8d4-3b5c-4af0-8251-bf603280ccd5" providerId="ADAL" clId="{11B4870E-2BBC-4BE5-BB50-92F358997423}" dt="2024-05-21T15:38:52.769" v="929"/>
        <pc:sldMkLst>
          <pc:docMk/>
          <pc:sldMk cId="2280463496" sldId="585"/>
        </pc:sldMkLst>
        <pc:spChg chg="del">
          <ac:chgData name="Kendal Danna" userId="89f5f8d4-3b5c-4af0-8251-bf603280ccd5" providerId="ADAL" clId="{11B4870E-2BBC-4BE5-BB50-92F358997423}" dt="2024-05-20T21:25:03.914" v="883" actId="478"/>
          <ac:spMkLst>
            <pc:docMk/>
            <pc:sldMk cId="2280463496" sldId="585"/>
            <ac:spMk id="4" creationId="{2EEF53B2-B4E9-8571-E645-F6D68ACBED08}"/>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11B4870E-2BBC-4BE5-BB50-92F358997423}" dt="2024-05-21T15:38:52.769" v="929"/>
              <pc2:cmMkLst xmlns:pc2="http://schemas.microsoft.com/office/powerpoint/2019/9/main/command">
                <pc:docMk/>
                <pc:sldMk cId="2280463496" sldId="585"/>
                <pc2:cmMk id="{F32034F5-D634-42EC-AA18-5BDD48624296}"/>
              </pc2:cmMkLst>
            </pc226:cmChg>
          </p:ext>
        </pc:extLst>
      </pc:sldChg>
      <pc:sldChg chg="delSp add mod">
        <pc:chgData name="Kendal Danna" userId="89f5f8d4-3b5c-4af0-8251-bf603280ccd5" providerId="ADAL" clId="{11B4870E-2BBC-4BE5-BB50-92F358997423}" dt="2024-05-20T21:25:06.450" v="884" actId="478"/>
        <pc:sldMkLst>
          <pc:docMk/>
          <pc:sldMk cId="1127174655" sldId="586"/>
        </pc:sldMkLst>
        <pc:spChg chg="del">
          <ac:chgData name="Kendal Danna" userId="89f5f8d4-3b5c-4af0-8251-bf603280ccd5" providerId="ADAL" clId="{11B4870E-2BBC-4BE5-BB50-92F358997423}" dt="2024-05-20T21:25:06.450" v="884" actId="478"/>
          <ac:spMkLst>
            <pc:docMk/>
            <pc:sldMk cId="1127174655" sldId="586"/>
            <ac:spMk id="4" creationId="{62FBF802-F32F-623D-1096-603A143622B9}"/>
          </ac:spMkLst>
        </pc:spChg>
      </pc:sldChg>
      <pc:sldChg chg="delSp add mod">
        <pc:chgData name="Kendal Danna" userId="89f5f8d4-3b5c-4af0-8251-bf603280ccd5" providerId="ADAL" clId="{11B4870E-2BBC-4BE5-BB50-92F358997423}" dt="2024-05-20T21:25:10.584" v="886" actId="478"/>
        <pc:sldMkLst>
          <pc:docMk/>
          <pc:sldMk cId="210208939" sldId="587"/>
        </pc:sldMkLst>
        <pc:spChg chg="del">
          <ac:chgData name="Kendal Danna" userId="89f5f8d4-3b5c-4af0-8251-bf603280ccd5" providerId="ADAL" clId="{11B4870E-2BBC-4BE5-BB50-92F358997423}" dt="2024-05-20T21:25:10.584" v="886" actId="478"/>
          <ac:spMkLst>
            <pc:docMk/>
            <pc:sldMk cId="210208939" sldId="587"/>
            <ac:spMk id="5" creationId="{FC430BC9-B389-B953-58C6-977DEA3E79C1}"/>
          </ac:spMkLst>
        </pc:spChg>
      </pc:sldChg>
      <pc:sldChg chg="delSp add mod">
        <pc:chgData name="Kendal Danna" userId="89f5f8d4-3b5c-4af0-8251-bf603280ccd5" providerId="ADAL" clId="{11B4870E-2BBC-4BE5-BB50-92F358997423}" dt="2024-05-20T21:25:12.725" v="887" actId="478"/>
        <pc:sldMkLst>
          <pc:docMk/>
          <pc:sldMk cId="2232191789" sldId="588"/>
        </pc:sldMkLst>
        <pc:spChg chg="del">
          <ac:chgData name="Kendal Danna" userId="89f5f8d4-3b5c-4af0-8251-bf603280ccd5" providerId="ADAL" clId="{11B4870E-2BBC-4BE5-BB50-92F358997423}" dt="2024-05-20T21:25:12.725" v="887" actId="478"/>
          <ac:spMkLst>
            <pc:docMk/>
            <pc:sldMk cId="2232191789" sldId="588"/>
            <ac:spMk id="4" creationId="{2370239F-C0AD-BCDC-74AB-52911A67E0A5}"/>
          </ac:spMkLst>
        </pc:spChg>
      </pc:sldChg>
      <pc:sldChg chg="delSp add mod">
        <pc:chgData name="Kendal Danna" userId="89f5f8d4-3b5c-4af0-8251-bf603280ccd5" providerId="ADAL" clId="{11B4870E-2BBC-4BE5-BB50-92F358997423}" dt="2024-05-20T21:25:14.719" v="888" actId="478"/>
        <pc:sldMkLst>
          <pc:docMk/>
          <pc:sldMk cId="155671371" sldId="589"/>
        </pc:sldMkLst>
        <pc:spChg chg="del">
          <ac:chgData name="Kendal Danna" userId="89f5f8d4-3b5c-4af0-8251-bf603280ccd5" providerId="ADAL" clId="{11B4870E-2BBC-4BE5-BB50-92F358997423}" dt="2024-05-20T21:25:14.719" v="888" actId="478"/>
          <ac:spMkLst>
            <pc:docMk/>
            <pc:sldMk cId="155671371" sldId="589"/>
            <ac:spMk id="4" creationId="{67E39B83-77CD-1929-6B48-45C6D45638E2}"/>
          </ac:spMkLst>
        </pc:spChg>
      </pc:sldChg>
      <pc:sldChg chg="delSp add mod delCm">
        <pc:chgData name="Kendal Danna" userId="89f5f8d4-3b5c-4af0-8251-bf603280ccd5" providerId="ADAL" clId="{11B4870E-2BBC-4BE5-BB50-92F358997423}" dt="2024-05-20T21:25:16.642" v="889" actId="478"/>
        <pc:sldMkLst>
          <pc:docMk/>
          <pc:sldMk cId="3214709654" sldId="590"/>
        </pc:sldMkLst>
        <pc:spChg chg="del">
          <ac:chgData name="Kendal Danna" userId="89f5f8d4-3b5c-4af0-8251-bf603280ccd5" providerId="ADAL" clId="{11B4870E-2BBC-4BE5-BB50-92F358997423}" dt="2024-05-20T21:25:16.642" v="889" actId="478"/>
          <ac:spMkLst>
            <pc:docMk/>
            <pc:sldMk cId="3214709654" sldId="590"/>
            <ac:spMk id="4" creationId="{72F743B5-68A1-EE0C-30CA-A6CC6E61C057}"/>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11B4870E-2BBC-4BE5-BB50-92F358997423}" dt="2024-05-20T21:23:25.155" v="875"/>
              <pc2:cmMkLst xmlns:pc2="http://schemas.microsoft.com/office/powerpoint/2019/9/main/command">
                <pc:docMk/>
                <pc:sldMk cId="3214709654" sldId="590"/>
                <pc2:cmMk id="{0AE76B44-7F93-43BB-B68C-51AA61FBC7F1}"/>
              </pc2:cmMkLst>
            </pc226:cmChg>
          </p:ext>
        </pc:extLst>
      </pc:sldChg>
      <pc:sldChg chg="delSp modSp add mod addCm modNotesTx">
        <pc:chgData name="Kendal Danna" userId="89f5f8d4-3b5c-4af0-8251-bf603280ccd5" providerId="ADAL" clId="{11B4870E-2BBC-4BE5-BB50-92F358997423}" dt="2024-05-21T15:36:02.964" v="928" actId="20577"/>
        <pc:sldMkLst>
          <pc:docMk/>
          <pc:sldMk cId="2858712193" sldId="594"/>
        </pc:sldMkLst>
        <pc:spChg chg="del">
          <ac:chgData name="Kendal Danna" userId="89f5f8d4-3b5c-4af0-8251-bf603280ccd5" providerId="ADAL" clId="{11B4870E-2BBC-4BE5-BB50-92F358997423}" dt="2024-05-20T21:24:57.626" v="881" actId="478"/>
          <ac:spMkLst>
            <pc:docMk/>
            <pc:sldMk cId="2858712193" sldId="594"/>
            <ac:spMk id="4" creationId="{EF027325-9089-0F31-44FA-C451C5E30A79}"/>
          </ac:spMkLst>
        </pc:spChg>
        <pc:spChg chg="mod">
          <ac:chgData name="Kendal Danna" userId="89f5f8d4-3b5c-4af0-8251-bf603280ccd5" providerId="ADAL" clId="{11B4870E-2BBC-4BE5-BB50-92F358997423}" dt="2024-05-21T15:36:02.964" v="928" actId="20577"/>
          <ac:spMkLst>
            <pc:docMk/>
            <pc:sldMk cId="2858712193" sldId="594"/>
            <ac:spMk id="23" creationId="{1DD94250-F62A-92EC-F758-1BF735C8981C}"/>
          </ac:spMkLst>
        </pc:sp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11B4870E-2BBC-4BE5-BB50-92F358997423}" dt="2024-05-21T15:35:59.846" v="927"/>
              <pc2:cmMkLst xmlns:pc2="http://schemas.microsoft.com/office/powerpoint/2019/9/main/command">
                <pc:docMk/>
                <pc:sldMk cId="2858712193" sldId="594"/>
                <pc2:cmMk id="{8603BCEC-F46A-427D-913A-4E86E7EC10B5}"/>
              </pc2:cmMkLst>
            </pc226:cmChg>
          </p:ext>
        </pc:extLst>
      </pc:sldChg>
      <pc:sldChg chg="delSp modSp add mod modNotesTx">
        <pc:chgData name="Kendal Danna" userId="89f5f8d4-3b5c-4af0-8251-bf603280ccd5" providerId="ADAL" clId="{11B4870E-2BBC-4BE5-BB50-92F358997423}" dt="2024-05-21T15:29:41.606" v="918"/>
        <pc:sldMkLst>
          <pc:docMk/>
          <pc:sldMk cId="2910239030" sldId="596"/>
        </pc:sldMkLst>
        <pc:spChg chg="del">
          <ac:chgData name="Kendal Danna" userId="89f5f8d4-3b5c-4af0-8251-bf603280ccd5" providerId="ADAL" clId="{11B4870E-2BBC-4BE5-BB50-92F358997423}" dt="2024-05-20T21:24:42.671" v="877" actId="478"/>
          <ac:spMkLst>
            <pc:docMk/>
            <pc:sldMk cId="2910239030" sldId="596"/>
            <ac:spMk id="4" creationId="{041022C2-AE93-B80D-66D7-FF50E2955492}"/>
          </ac:spMkLst>
        </pc:spChg>
        <pc:spChg chg="mod">
          <ac:chgData name="Kendal Danna" userId="89f5f8d4-3b5c-4af0-8251-bf603280ccd5" providerId="ADAL" clId="{11B4870E-2BBC-4BE5-BB50-92F358997423}" dt="2024-05-21T15:29:29.275" v="915" actId="20577"/>
          <ac:spMkLst>
            <pc:docMk/>
            <pc:sldMk cId="2910239030" sldId="596"/>
            <ac:spMk id="8" creationId="{076671F5-E774-9879-3187-117F321E5FD6}"/>
          </ac:spMkLst>
        </pc:spChg>
      </pc:sldChg>
      <pc:sldChg chg="delSp add del mod">
        <pc:chgData name="Kendal Danna" userId="89f5f8d4-3b5c-4af0-8251-bf603280ccd5" providerId="ADAL" clId="{11B4870E-2BBC-4BE5-BB50-92F358997423}" dt="2024-05-21T15:29:34.547" v="916" actId="47"/>
        <pc:sldMkLst>
          <pc:docMk/>
          <pc:sldMk cId="191804728" sldId="597"/>
        </pc:sldMkLst>
        <pc:spChg chg="del">
          <ac:chgData name="Kendal Danna" userId="89f5f8d4-3b5c-4af0-8251-bf603280ccd5" providerId="ADAL" clId="{11B4870E-2BBC-4BE5-BB50-92F358997423}" dt="2024-05-20T21:24:46.002" v="878" actId="478"/>
          <ac:spMkLst>
            <pc:docMk/>
            <pc:sldMk cId="191804728" sldId="597"/>
            <ac:spMk id="4" creationId="{D131103E-106F-CEF8-2030-0D27FC86FB63}"/>
          </ac:spMkLst>
        </pc:spChg>
      </pc:sldChg>
      <pc:sldChg chg="delSp modSp add mod">
        <pc:chgData name="Kendal Danna" userId="89f5f8d4-3b5c-4af0-8251-bf603280ccd5" providerId="ADAL" clId="{11B4870E-2BBC-4BE5-BB50-92F358997423}" dt="2024-05-20T21:24:52.003" v="880" actId="478"/>
        <pc:sldMkLst>
          <pc:docMk/>
          <pc:sldMk cId="518441318" sldId="598"/>
        </pc:sldMkLst>
        <pc:spChg chg="del mod">
          <ac:chgData name="Kendal Danna" userId="89f5f8d4-3b5c-4af0-8251-bf603280ccd5" providerId="ADAL" clId="{11B4870E-2BBC-4BE5-BB50-92F358997423}" dt="2024-05-20T21:24:52.003" v="880" actId="478"/>
          <ac:spMkLst>
            <pc:docMk/>
            <pc:sldMk cId="518441318" sldId="598"/>
            <ac:spMk id="11" creationId="{FACCF21B-13E9-9B26-8CB6-E1337CCB4A5D}"/>
          </ac:spMkLst>
        </pc:spChg>
      </pc:sldChg>
      <pc:sldChg chg="delSp add mod">
        <pc:chgData name="Kendal Danna" userId="89f5f8d4-3b5c-4af0-8251-bf603280ccd5" providerId="ADAL" clId="{11B4870E-2BBC-4BE5-BB50-92F358997423}" dt="2024-05-20T21:25:08.437" v="885" actId="478"/>
        <pc:sldMkLst>
          <pc:docMk/>
          <pc:sldMk cId="1671713152" sldId="738"/>
        </pc:sldMkLst>
        <pc:spChg chg="del">
          <ac:chgData name="Kendal Danna" userId="89f5f8d4-3b5c-4af0-8251-bf603280ccd5" providerId="ADAL" clId="{11B4870E-2BBC-4BE5-BB50-92F358997423}" dt="2024-05-20T21:25:08.437" v="885" actId="478"/>
          <ac:spMkLst>
            <pc:docMk/>
            <pc:sldMk cId="1671713152" sldId="738"/>
            <ac:spMk id="4" creationId="{62FBF802-F32F-623D-1096-603A143622B9}"/>
          </ac:spMkLst>
        </pc:spChg>
      </pc:sldChg>
      <pc:sldChg chg="new">
        <pc:chgData name="Kendal Danna" userId="89f5f8d4-3b5c-4af0-8251-bf603280ccd5" providerId="ADAL" clId="{11B4870E-2BBC-4BE5-BB50-92F358997423}" dt="2024-05-21T16:31:07.948" v="978" actId="680"/>
        <pc:sldMkLst>
          <pc:docMk/>
          <pc:sldMk cId="3225235472" sldId="739"/>
        </pc:sldMkLst>
      </pc:sldChg>
    </pc:docChg>
  </pc:docChgLst>
</pc:chgInfo>
</file>

<file path=ppt/comments/modernComment_1D8_6E0B9178.xml><?xml version="1.0" encoding="utf-8"?>
<p188:cmLst xmlns:a="http://schemas.openxmlformats.org/drawingml/2006/main" xmlns:r="http://schemas.openxmlformats.org/officeDocument/2006/relationships" xmlns:p188="http://schemas.microsoft.com/office/powerpoint/2018/8/main">
  <p188:cm id="{9B2F06DB-87DA-482A-97EB-DCE6C7433ED8}" authorId="{B33E86D4-0FCA-62A2-A9E5-856670E86F4C}" created="2024-05-21T15:46:22.353">
    <ac:deMkLst xmlns:ac="http://schemas.microsoft.com/office/drawing/2013/main/command">
      <pc:docMk xmlns:pc="http://schemas.microsoft.com/office/powerpoint/2013/main/command"/>
      <pc:sldMk xmlns:pc="http://schemas.microsoft.com/office/powerpoint/2013/main/command" cId="1846251896" sldId="472"/>
      <ac:spMk id="2" creationId="{09B753B9-1F03-4893-8A04-C26F9F743263}"/>
    </ac:deMkLst>
    <p188:txBody>
      <a:bodyPr/>
      <a:lstStyle/>
      <a:p>
        <a:r>
          <a:rPr lang="en-US"/>
          <a:t>Ghana, change all module "findings" to key points</a:t>
        </a:r>
      </a:p>
    </p188:txBody>
  </p188:cm>
</p188:cmLst>
</file>

<file path=ppt/comments/modernComment_252_AA647C81.xml><?xml version="1.0" encoding="utf-8"?>
<p188:cmLst xmlns:a="http://schemas.openxmlformats.org/drawingml/2006/main" xmlns:r="http://schemas.openxmlformats.org/officeDocument/2006/relationships" xmlns:p188="http://schemas.microsoft.com/office/powerpoint/2018/8/main">
  <p188:cm id="{8603BCEC-F46A-427D-913A-4E86E7EC10B5}" authorId="{B33E86D4-0FCA-62A2-A9E5-856670E86F4C}" created="2024-05-21T15:35:59.680">
    <ac:deMkLst xmlns:ac="http://schemas.microsoft.com/office/drawing/2013/main/command">
      <pc:docMk xmlns:pc="http://schemas.microsoft.com/office/powerpoint/2013/main/command"/>
      <pc:sldMk xmlns:pc="http://schemas.microsoft.com/office/powerpoint/2013/main/command" cId="2858712193" sldId="594"/>
      <ac:spMk id="23" creationId="{1DD94250-F62A-92EC-F758-1BF735C8981C}"/>
    </ac:deMkLst>
    <p188:txBody>
      <a:bodyPr/>
      <a:lstStyle/>
      <a:p>
        <a:r>
          <a:rPr lang="en-US"/>
          <a:t>Note that this number on the second brain was wrong, was duplicae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Bertram_Gros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cs typeface="Roboto Light"/>
              </a:rPr>
              <a:t>Welcome to Module 4.  So far we’ve talked about how to discuss the benefits of counseling options, and how to counsel on bleeding changes. In this module, we’ll cover informed choice and the effects of information overload on the client experience.</a:t>
            </a:r>
          </a:p>
          <a:p>
            <a:pPr marL="0" indent="0">
              <a:buNone/>
            </a:pPr>
            <a:r>
              <a:rPr lang="en-US" sz="2400" dirty="0">
                <a:solidFill>
                  <a:schemeClr val="tx1"/>
                </a:solidFill>
                <a:latin typeface="Roboto Light"/>
                <a:ea typeface="Roboto Light"/>
                <a:cs typeface="Roboto Light"/>
                <a:sym typeface="Roboto Light"/>
              </a:rPr>
              <a:t>Providing too much information can prevent the client from making the best decision for herself regarding contraception.</a:t>
            </a:r>
            <a:endParaRPr lang="en-US" dirty="0">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478559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dirty="0">
                <a:latin typeface="Roboto Light"/>
                <a:ea typeface="Roboto Light"/>
                <a:cs typeface="Roboto Light"/>
              </a:rPr>
              <a:t>How do we know what information is important for her? Remember from our module on describing the contraceptive benefits vs. features- well, it’s up to the client!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Research shows a wide range of preferences, depending on the client. How do you know which one is most important to her? You have to ask 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Grouping information in relation to her desired benefit will help her remember the information that is important </a:t>
            </a:r>
          </a:p>
          <a:p>
            <a:pPr marL="0" indent="0">
              <a:buFont typeface="Arial" panose="020B0604020202020204" pitchFamily="34" charset="0"/>
              <a:buNone/>
              <a:defRPr/>
            </a:pPr>
            <a:endParaRPr lang="en-US" dirty="0">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95233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How can we reduce information overload? In practice, you engage your client in a conversation—and allow her to tell you what she needs.</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926553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dirty="0"/>
              <a:t>What concerns does she have about using a contraceptive method? LISTEN CAREFULLY! Ask questions that encourage her to tell you more, so that you can understand what she really wants.</a:t>
            </a:r>
          </a:p>
          <a:p>
            <a:r>
              <a:rPr lang="en-US" sz="2400" dirty="0">
                <a:latin typeface="Roboto Light"/>
                <a:ea typeface="Roboto Light"/>
                <a:cs typeface="Roboto Light"/>
              </a:rPr>
              <a:t>
What experiences has she had with different methods? LISTEN CAREFULLY! If you are interpreting what she is saying she wants, ask her to confirm that you’ve understood her correctly.</a:t>
            </a:r>
            <a:r>
              <a:rPr lang="en-US" dirty="0">
                <a:latin typeface="Roboto Light"/>
                <a:ea typeface="Roboto Light"/>
                <a:cs typeface="Roboto Light"/>
              </a:rPr>
              <a:t> </a:t>
            </a:r>
            <a:endParaRPr lang="en-US" sz="2400" dirty="0">
              <a:ea typeface="Roboto Light"/>
              <a:cs typeface="Roboto Light"/>
            </a:endParaRPr>
          </a:p>
          <a:p>
            <a:pPr marL="171450" indent="-171450">
              <a:buFont typeface="Arial" panose="020B0604020202020204" pitchFamily="34" charset="0"/>
              <a:buChar char="•"/>
            </a:pPr>
            <a:r>
              <a:rPr lang="en-US" sz="2400" dirty="0"/>
              <a:t>For example, she might have trouble stating her exact preferences, especially if she is a new user who might not</a:t>
            </a:r>
            <a:r>
              <a:rPr lang="en-US" dirty="0"/>
              <a:t> </a:t>
            </a:r>
            <a:r>
              <a:rPr lang="en-US" sz="2400" dirty="0"/>
              <a:t> know what kind of benefits these methods could offer her—BUT you can find clues in what she tells you about her lifestyle, her concerns, and her previous experiences.</a:t>
            </a:r>
            <a:r>
              <a:rPr lang="en-US" dirty="0"/>
              <a:t> </a:t>
            </a:r>
            <a:endParaRPr lang="en-US" sz="2400" dirty="0">
              <a:cs typeface="Calibri"/>
            </a:endParaRPr>
          </a:p>
          <a:p>
            <a:pPr marL="171450" indent="-171450">
              <a:buFont typeface="Arial" panose="020B0604020202020204" pitchFamily="34" charset="0"/>
              <a:buChar char="•"/>
            </a:pPr>
            <a:r>
              <a:rPr lang="en-US" dirty="0">
                <a:latin typeface="Roboto Light"/>
                <a:ea typeface="Roboto Light"/>
                <a:cs typeface="Roboto Light"/>
              </a:rPr>
              <a:t>Maybe the client</a:t>
            </a:r>
            <a:r>
              <a:rPr lang="en-US" sz="2400" dirty="0">
                <a:latin typeface="Roboto Light"/>
                <a:ea typeface="Roboto Light"/>
                <a:cs typeface="Roboto Light"/>
              </a:rPr>
              <a:t> </a:t>
            </a:r>
            <a:r>
              <a:rPr lang="en-US" dirty="0">
                <a:latin typeface="Roboto Light"/>
                <a:ea typeface="Roboto Light"/>
                <a:cs typeface="Roboto Light"/>
              </a:rPr>
              <a:t>explains that she </a:t>
            </a:r>
            <a:r>
              <a:rPr lang="en-US" sz="2400" dirty="0">
                <a:latin typeface="Roboto Light"/>
                <a:ea typeface="Roboto Light"/>
                <a:cs typeface="Roboto Light"/>
              </a:rPr>
              <a:t>stopped using a method in the past because it gave her heavy </a:t>
            </a:r>
            <a:r>
              <a:rPr lang="en-US" dirty="0">
                <a:latin typeface="Roboto Light"/>
                <a:ea typeface="Roboto Light"/>
                <a:cs typeface="Roboto Light"/>
              </a:rPr>
              <a:t>periods. Now you know that a method that causes this side effect may not be right for her. But you can also see an opportunity to share with her some reassuring messages about bleeding changes and show her that you are taking her concerns seriously. She</a:t>
            </a:r>
            <a:r>
              <a:rPr lang="en-US" sz="2400" dirty="0">
                <a:latin typeface="Roboto Light"/>
                <a:ea typeface="Roboto Light"/>
                <a:cs typeface="Roboto Light"/>
              </a:rPr>
              <a:t> might not know that lighter periods is a benefit of some methods</a:t>
            </a:r>
            <a:r>
              <a:rPr lang="en-US" dirty="0">
                <a:latin typeface="Roboto Light"/>
                <a:ea typeface="Roboto Light"/>
                <a:cs typeface="Roboto Light"/>
              </a:rPr>
              <a:t> so this is an opportunity for you to explore that information with her. </a:t>
            </a:r>
            <a:endParaRPr lang="en-US" sz="2400" dirty="0">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285716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latin typeface="Roboto Light"/>
                <a:ea typeface="Roboto Light"/>
                <a:cs typeface="Roboto Light"/>
              </a:rPr>
              <a:t>Propose 2–3 methods that best address her concerns and experiences and discuss the differences between these methods.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3213792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t>Discuss the details of the methods she is most interested in. Make sure that you clearly tie the benefits to her stated preferences, and if there isn’t a method that meets ALL of her needs, discuss options in terms of what is most important to her.</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747164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Roboto Light"/>
                <a:ea typeface="Roboto Light"/>
                <a:cs typeface="Roboto Light"/>
              </a:rPr>
              <a:t>If the client already knows which method she wants: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a:t>Listen to what she wants;</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1504885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If the client already knows which method she wants:</a:t>
            </a:r>
          </a:p>
          <a:p>
            <a:pPr marL="285750" indent="-285750">
              <a:buFont typeface="Arial"/>
              <a:buChar char="•"/>
              <a:defRPr/>
            </a:pPr>
            <a:r>
              <a:rPr lang="en-US" sz="2400">
                <a:latin typeface="Roboto Light"/>
                <a:ea typeface="Roboto Light"/>
                <a:cs typeface="Roboto Light"/>
              </a:rPr>
              <a:t>Ask about her concerns, experience, and </a:t>
            </a:r>
            <a:r>
              <a:rPr lang="en-US" sz="2400" b="1">
                <a:latin typeface="Roboto Light"/>
                <a:ea typeface="Roboto Light"/>
                <a:cs typeface="Roboto Light"/>
              </a:rPr>
              <a:t>what she likes about that method</a:t>
            </a:r>
            <a:r>
              <a:rPr lang="en-US" sz="2400">
                <a:latin typeface="Roboto Light"/>
                <a:ea typeface="Roboto Light"/>
                <a:cs typeface="Roboto Light"/>
              </a:rPr>
              <a:t>, and </a:t>
            </a:r>
            <a:r>
              <a:rPr lang="en-US">
                <a:latin typeface="Roboto Light"/>
                <a:ea typeface="Roboto Light"/>
                <a:cs typeface="Roboto Light"/>
              </a:rPr>
              <a:t>confirm her</a:t>
            </a:r>
            <a:r>
              <a:rPr lang="en-US" sz="2400">
                <a:latin typeface="Roboto Light"/>
                <a:ea typeface="Roboto Light"/>
                <a:cs typeface="Roboto Light"/>
              </a:rPr>
              <a:t> decision is based on correct information.</a:t>
            </a:r>
            <a:endParaRPr lang="en-US">
              <a:latin typeface="Roboto Light"/>
              <a:ea typeface="Roboto Light"/>
              <a:cs typeface="Roboto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224624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285750" indent="-285750">
              <a:buFont typeface="Arial"/>
              <a:buChar char="•"/>
              <a:defRPr/>
            </a:pPr>
            <a:r>
              <a:rPr lang="en-US" sz="2400" dirty="0">
                <a:latin typeface="Roboto Light"/>
                <a:ea typeface="Roboto Light"/>
                <a:cs typeface="Roboto Light"/>
              </a:rPr>
              <a:t>Review the benefits and disadvantages of her chosen method and</a:t>
            </a:r>
            <a:r>
              <a:rPr lang="en-US" dirty="0">
                <a:latin typeface="Roboto Light"/>
                <a:ea typeface="Roboto Light"/>
                <a:cs typeface="Roboto Light"/>
              </a:rPr>
              <a:t> inform her that</a:t>
            </a:r>
            <a:r>
              <a:rPr lang="en-US" sz="2400" dirty="0">
                <a:latin typeface="Roboto Light"/>
                <a:ea typeface="Roboto Light"/>
                <a:cs typeface="Roboto Light"/>
              </a:rPr>
              <a:t> there are other methods with different benefits and disadvantages</a:t>
            </a:r>
            <a:r>
              <a:rPr lang="en-US" dirty="0">
                <a:latin typeface="Roboto Light"/>
                <a:ea typeface="Roboto Light"/>
                <a:cs typeface="Roboto Light"/>
              </a:rPr>
              <a:t> that you can tell her about if she would like to hear more</a:t>
            </a:r>
            <a:endParaRPr lang="en-US" dirty="0">
              <a:ea typeface="Roboto Light" panose="02000000000000000000" pitchFamily="2" charset="0"/>
              <a:cs typeface="Roboto Light"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3695556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285750" indent="-285750">
              <a:buFont typeface="Arial"/>
              <a:buChar char="•"/>
              <a:defRPr/>
            </a:pPr>
            <a:r>
              <a:rPr lang="en-US" dirty="0">
                <a:latin typeface="Roboto Light"/>
                <a:ea typeface="Roboto Light"/>
                <a:cs typeface="Roboto Light"/>
              </a:rPr>
              <a:t>If you know that a different method also meets or aligns with the preferences she has stated, you can OFFER to explain more about other methods that may suit her as well. But if </a:t>
            </a:r>
            <a:r>
              <a:rPr lang="en-US" sz="2400" dirty="0">
                <a:latin typeface="Roboto Light"/>
                <a:ea typeface="Roboto Light"/>
                <a:cs typeface="Roboto Light"/>
              </a:rPr>
              <a:t>she is happy with her choice, no need to discuss other methods!</a:t>
            </a:r>
            <a:r>
              <a:rPr lang="en-US" dirty="0">
                <a:latin typeface="Roboto Light"/>
                <a:ea typeface="Roboto Light"/>
                <a:cs typeface="Roboto Light"/>
              </a:rPr>
              <a:t> </a:t>
            </a:r>
            <a:endParaRPr lang="en-US" dirty="0">
              <a:latin typeface="Calibri" panose="020F0502020204030204"/>
              <a:ea typeface="Roboto Light"/>
              <a:cs typeface="Roboto Light"/>
            </a:endParaRPr>
          </a:p>
          <a:p>
            <a:pPr marL="285750" indent="-285750">
              <a:buFont typeface="Arial"/>
              <a:buChar char="•"/>
              <a:defRPr/>
            </a:pPr>
            <a:endParaRPr lang="en-US" dirty="0">
              <a:latin typeface="Roboto Light"/>
              <a:ea typeface="Roboto Light"/>
              <a:cs typeface="Roboto Light"/>
            </a:endParaRPr>
          </a:p>
          <a:p>
            <a:pPr marL="285750" indent="-285750">
              <a:buFont typeface="Arial"/>
              <a:buChar char="•"/>
              <a:defRPr/>
            </a:pPr>
            <a:r>
              <a:rPr lang="en-US" dirty="0">
                <a:latin typeface="Roboto Light"/>
                <a:ea typeface="Roboto Light"/>
                <a:cs typeface="Roboto Light"/>
              </a:rPr>
              <a:t>This is NOT a violation of informed choice. As long as your client has been given clear and correct information about her method of choice, you've corrected any misconceptions that she may have about this chosen method, and you have provided access to other methods available then you have done your duty to enable her informed choice </a:t>
            </a:r>
            <a:endParaRPr lang="en-US" dirty="0">
              <a:ea typeface="Roboto Ligh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4155311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19</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20</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cs typeface="Roboto Light"/>
              </a:rPr>
              <a:t>One of the challenges common in typical counseling is a misunderstanding of informed choice principles. This misunderstanding can often lead to information overload because providers often believe that respecting informed choice means that they have to list out every piece of information about every method available. But this is not the best way to ensure Informed Choice</a:t>
            </a:r>
            <a:endParaRPr lang="en-US" dirty="0"/>
          </a:p>
          <a:p>
            <a:endParaRPr lang="en-US" dirty="0">
              <a:latin typeface="Roboto Light"/>
              <a:ea typeface="Roboto Light"/>
              <a:cs typeface="Roboto Light"/>
            </a:endParaRPr>
          </a:p>
          <a:p>
            <a:r>
              <a:rPr lang="en-US" dirty="0">
                <a:latin typeface="Roboto Light"/>
                <a:ea typeface="Roboto Light"/>
                <a:cs typeface="Roboto Light"/>
              </a:rPr>
              <a:t>Informed choice means:</a:t>
            </a:r>
            <a:endParaRPr lang="en-US" dirty="0"/>
          </a:p>
          <a:p>
            <a:pPr marL="571500" indent="-571500">
              <a:buBlip>
                <a:blip r:embed="rId3"/>
              </a:buBlip>
            </a:pPr>
            <a:r>
              <a:rPr lang="en-US" sz="2400" b="0" cap="none" dirty="0"/>
              <a:t>Clients are not forced to</a:t>
            </a:r>
            <a:r>
              <a:rPr lang="en-US" dirty="0"/>
              <a:t> uptake contraception</a:t>
            </a:r>
            <a:r>
              <a:rPr lang="en-US" sz="2400" b="0" cap="none" dirty="0"/>
              <a:t> in general or to adopt any method in particular</a:t>
            </a:r>
            <a:r>
              <a:rPr lang="en-US" dirty="0"/>
              <a:t> </a:t>
            </a:r>
            <a:endParaRPr lang="en-US" sz="2400" b="0" cap="none" dirty="0">
              <a:ea typeface="Calibri"/>
              <a:cs typeface="Calibri"/>
            </a:endParaRPr>
          </a:p>
          <a:p>
            <a:pPr marL="571500" indent="-571500">
              <a:buBlip>
                <a:blip r:embed="rId3"/>
              </a:buBlip>
            </a:pPr>
            <a:r>
              <a:rPr lang="en-US" sz="2400" b="0" cap="none" dirty="0">
                <a:latin typeface="Roboto Light"/>
                <a:ea typeface="Roboto Light"/>
                <a:cs typeface="Roboto Light"/>
              </a:rPr>
              <a:t>Clients are provided comprehensible information so they can understand the benefits and disadvantages of the method they have </a:t>
            </a:r>
            <a:r>
              <a:rPr lang="en-US" sz="2400" b="0" u="sng" cap="none" dirty="0">
                <a:solidFill>
                  <a:schemeClr val="accent4"/>
                </a:solidFill>
                <a:latin typeface="Roboto Light"/>
                <a:ea typeface="Roboto Light"/>
                <a:cs typeface="Roboto Light"/>
              </a:rPr>
              <a:t>chosen </a:t>
            </a:r>
            <a:r>
              <a:rPr lang="en-US" sz="2400" b="0" u="sng" cap="none" dirty="0">
                <a:latin typeface="Roboto Light"/>
                <a:ea typeface="Roboto Light"/>
                <a:cs typeface="Roboto Light"/>
              </a:rPr>
              <a:t>(</a:t>
            </a:r>
            <a:r>
              <a:rPr lang="en-US" u="sng" dirty="0">
                <a:latin typeface="Roboto Light"/>
                <a:ea typeface="Roboto Light"/>
                <a:cs typeface="Roboto Light"/>
              </a:rPr>
              <a:t>this is the Tiahrt</a:t>
            </a:r>
            <a:r>
              <a:rPr lang="en-US" sz="2400" b="0" u="sng" cap="none" dirty="0">
                <a:latin typeface="Roboto Light"/>
                <a:ea typeface="Roboto Light"/>
                <a:cs typeface="Roboto Light"/>
              </a:rPr>
              <a:t> amendment)</a:t>
            </a:r>
          </a:p>
          <a:p>
            <a:pPr marL="571500" marR="0" lvl="0" indent="-571500" algn="l" defTabSz="914400" rtl="0" eaLnBrk="1" fontAlgn="auto" latinLnBrk="0" hangingPunct="1">
              <a:lnSpc>
                <a:spcPct val="100000"/>
              </a:lnSpc>
              <a:spcBef>
                <a:spcPts val="0"/>
              </a:spcBef>
              <a:spcAft>
                <a:spcPts val="0"/>
              </a:spcAft>
              <a:buClrTx/>
              <a:buSzTx/>
              <a:buFontTx/>
              <a:buBlip>
                <a:blip r:embed="rId3"/>
              </a:buBlip>
              <a:tabLst/>
              <a:defRPr/>
            </a:pPr>
            <a:r>
              <a:rPr lang="en-US" sz="2400" dirty="0">
                <a:latin typeface="Roboto"/>
                <a:ea typeface="Roboto"/>
                <a:cs typeface="Roboto"/>
              </a:rPr>
              <a:t>Clients have </a:t>
            </a:r>
            <a:r>
              <a:rPr lang="en-US" sz="2400" b="1" dirty="0">
                <a:solidFill>
                  <a:srgbClr val="16AD6A"/>
                </a:solidFill>
                <a:latin typeface="Roboto"/>
                <a:ea typeface="Roboto"/>
                <a:cs typeface="Roboto"/>
              </a:rPr>
              <a:t>access</a:t>
            </a:r>
            <a:r>
              <a:rPr lang="en-US" sz="2400" b="1" dirty="0">
                <a:latin typeface="Roboto"/>
                <a:ea typeface="Roboto"/>
                <a:cs typeface="Roboto"/>
              </a:rPr>
              <a:t> </a:t>
            </a:r>
            <a:r>
              <a:rPr lang="en-US" sz="2400" dirty="0">
                <a:latin typeface="Roboto"/>
                <a:ea typeface="Roboto"/>
                <a:cs typeface="Roboto"/>
              </a:rPr>
              <a:t>to the </a:t>
            </a:r>
            <a:r>
              <a:rPr lang="en-US" sz="2400" b="1" dirty="0">
                <a:solidFill>
                  <a:srgbClr val="16AD6A"/>
                </a:solidFill>
                <a:latin typeface="Roboto"/>
                <a:ea typeface="Roboto"/>
                <a:cs typeface="Roboto"/>
              </a:rPr>
              <a:t>full range</a:t>
            </a:r>
            <a:r>
              <a:rPr lang="en-US" sz="2400" dirty="0">
                <a:latin typeface="Roboto"/>
                <a:ea typeface="Roboto"/>
                <a:cs typeface="Roboto"/>
              </a:rPr>
              <a:t> of family planning methods.</a:t>
            </a:r>
          </a:p>
          <a:p>
            <a:pPr marL="571500" indent="-571500">
              <a:buBlip>
                <a:blip r:embed="rId3"/>
              </a:buBlip>
            </a:pPr>
            <a:endParaRPr lang="en-US" sz="2400" b="0" cap="none" dirty="0">
              <a:latin typeface="Roboto Light"/>
              <a:ea typeface="Roboto Light"/>
              <a:cs typeface="Roboto Light"/>
            </a:endParaRP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125892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Informed choice is NOT:</a:t>
            </a:r>
          </a:p>
          <a:p>
            <a:pPr marL="285750" indent="-285750">
              <a:lnSpc>
                <a:spcPct val="150000"/>
              </a:lnSpc>
              <a:buBlip>
                <a:blip r:embed="rId3"/>
              </a:buBlip>
            </a:pPr>
            <a:r>
              <a:rPr lang="en-US" sz="2400" b="0" cap="none">
                <a:latin typeface="Roboto"/>
                <a:ea typeface="Roboto"/>
                <a:cs typeface="Roboto"/>
              </a:rPr>
              <a:t>Listing all information about every method</a:t>
            </a:r>
            <a:r>
              <a:rPr lang="en-US">
                <a:latin typeface="Roboto"/>
                <a:ea typeface="Roboto"/>
                <a:cs typeface="Roboto"/>
              </a:rPr>
              <a:t> available</a:t>
            </a:r>
            <a:endParaRPr lang="en-US" sz="2400" b="0" cap="none">
              <a:latin typeface="Roboto" panose="020B0604020202020204" charset="0"/>
              <a:ea typeface="Roboto" panose="020B0604020202020204" charset="0"/>
              <a:cs typeface="Roboto" panose="020B0604020202020204" charset="0"/>
            </a:endParaRPr>
          </a:p>
          <a:p>
            <a:pPr marL="285750" indent="-285750">
              <a:lnSpc>
                <a:spcPct val="150000"/>
              </a:lnSpc>
              <a:buBlip>
                <a:blip r:embed="rId3"/>
              </a:buBlip>
            </a:pPr>
            <a:r>
              <a:rPr lang="en-US" sz="2400" b="0" i="0" cap="none">
                <a:effectLst/>
                <a:latin typeface="Roboto" panose="020B0604020202020204" charset="0"/>
                <a:ea typeface="Roboto" panose="020B0604020202020204" charset="0"/>
                <a:cs typeface="Roboto" panose="020B0604020202020204" charset="0"/>
              </a:rPr>
              <a:t>Assuming that all methods would suit every client the same</a:t>
            </a:r>
          </a:p>
          <a:p>
            <a:pPr marL="285750" indent="-285750">
              <a:lnSpc>
                <a:spcPct val="150000"/>
              </a:lnSpc>
              <a:buBlip>
                <a:blip r:embed="rId3"/>
              </a:buBlip>
            </a:pPr>
            <a:r>
              <a:rPr lang="en-US" sz="2400" b="0" cap="none">
                <a:latin typeface="Roboto" panose="020B0604020202020204" charset="0"/>
                <a:ea typeface="Roboto" panose="020B0604020202020204" charset="0"/>
                <a:cs typeface="Roboto" panose="020B0604020202020204" charset="0"/>
              </a:rPr>
              <a:t>Forcing the client to make the decision by herself</a:t>
            </a:r>
          </a:p>
          <a:p>
            <a:endParaRPr lang="en-US"/>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1590174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Roboto Light"/>
              <a:buNone/>
            </a:pPr>
            <a:r>
              <a:rPr lang="en-US" dirty="0"/>
              <a:t>Research shows that the human brain can only process a limited amount of information at one time-with some studies putting a specific number on our brain's capacity around 7 pieces of information. </a:t>
            </a:r>
          </a:p>
          <a:p>
            <a:pPr>
              <a:buClr>
                <a:schemeClr val="dk1"/>
              </a:buClr>
              <a:buSzPts val="1200"/>
            </a:pPr>
            <a:r>
              <a:rPr lang="en-US" dirty="0">
                <a:latin typeface="Roboto Light"/>
                <a:ea typeface="Roboto Light"/>
                <a:cs typeface="Roboto Light"/>
              </a:rPr>
              <a:t>If we think of every fact about a method, that is A LOT for a client to remember.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5</a:t>
            </a:fld>
            <a:endParaRPr lang="en-US"/>
          </a:p>
        </p:txBody>
      </p:sp>
    </p:spTree>
    <p:extLst>
      <p:ext uri="{BB962C8B-B14F-4D97-AF65-F5344CB8AC3E}">
        <p14:creationId xmlns:p14="http://schemas.microsoft.com/office/powerpoint/2010/main" val="1441377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click through this slide animation, all of the different pieces of information will appear on top of </a:t>
            </a:r>
            <a:r>
              <a:rPr lang="en-US" dirty="0" err="1"/>
              <a:t>eachother</a:t>
            </a:r>
            <a:r>
              <a:rPr lang="en-US" dirty="0"/>
              <a:t>-showing how quickly information can become overwhelming.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Roboto Light"/>
                <a:ea typeface="Roboto Light"/>
                <a:cs typeface="Roboto Light"/>
              </a:rPr>
              <a:t>Especially one who may have had limited exposure to information about her method options before. Imagine explaining 8 family planning methods: how each works, the duration of action of each of the 8 methods, and bleeding changes caused by each! That is an overwhelming amount of information for the client! </a:t>
            </a:r>
            <a:endParaRPr lang="en-US" dirty="0">
              <a:ea typeface="Roboto Light"/>
              <a:cs typeface="Roboto Light"/>
            </a:endParaRP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a:p>
        </p:txBody>
      </p:sp>
    </p:spTree>
    <p:extLst>
      <p:ext uri="{BB962C8B-B14F-4D97-AF65-F5344CB8AC3E}">
        <p14:creationId xmlns:p14="http://schemas.microsoft.com/office/powerpoint/2010/main" val="3348971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Bertram Gross"/>
              </a:rPr>
              <a:t>Just read this slide or have learners read.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linkClick r:id="rId3" tooltip="Bertram Gros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Simply put, it is presenting the client with so much information that you leave them confused and unable to make a decision that’s best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hlinkClick r:id="rId3" tooltip="Bertram Gros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tooltip="Bertram Gross"/>
              </a:rPr>
              <a:t>Bertram Gross</a:t>
            </a:r>
            <a:r>
              <a:rPr lang="en-US" sz="1200" dirty="0"/>
              <a:t>, </a:t>
            </a:r>
            <a:r>
              <a:rPr lang="en-US" sz="1200" i="1" dirty="0"/>
              <a:t>The Managing of Organizations</a:t>
            </a:r>
            <a:r>
              <a:rPr lang="en-US" sz="1200" dirty="0"/>
              <a:t>.</a:t>
            </a:r>
            <a:r>
              <a:rPr lang="en-US" sz="1200" baseline="30000" dirty="0"/>
              <a:t> </a:t>
            </a:r>
            <a:r>
              <a:rPr lang="en-US" sz="1200" dirty="0"/>
              <a:t>Speier and al. (1999)</a:t>
            </a:r>
          </a:p>
          <a:p>
            <a:endParaRPr lang="en-US" dirty="0"/>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7</a:t>
            </a:fld>
            <a:endParaRPr lang="en-US"/>
          </a:p>
        </p:txBody>
      </p:sp>
    </p:spTree>
    <p:extLst>
      <p:ext uri="{BB962C8B-B14F-4D97-AF65-F5344CB8AC3E}">
        <p14:creationId xmlns:p14="http://schemas.microsoft.com/office/powerpoint/2010/main" val="2370276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is exemplifying that not only is too much information bad for decision making, but also that clients will forget most of what we tell them, especially over time! The point here is to explain that through C4C we can try to make the information we provide as relevant to the client as we can, and simplified where possible, to ensure they have the ability to remember the important information after they leave.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20 minutes, 42% of learning is lost. Without revision, the average learner retains only 10% of new information after 60 days.</a:t>
            </a:r>
          </a:p>
          <a:p>
            <a:pPr marL="0" indent="0">
              <a:buFont typeface="Arial" panose="020B0604020202020204" pitchFamily="34" charset="0"/>
              <a:buNone/>
              <a:defRPr/>
            </a:pPr>
            <a:endParaRPr lang="en-US" dirty="0">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4198223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
              <a:buChar char="•"/>
            </a:pPr>
            <a:r>
              <a:rPr lang="en-US" dirty="0">
                <a:latin typeface="Roboto Light"/>
                <a:ea typeface="Roboto Light"/>
                <a:cs typeface="Roboto Light"/>
              </a:rPr>
              <a:t>Therefore, rather than talking about small details or features of methods a client isn’t interested in, </a:t>
            </a:r>
            <a:r>
              <a:rPr lang="en-US" b="1">
                <a:latin typeface="Roboto Light"/>
                <a:ea typeface="Roboto Light"/>
                <a:cs typeface="Roboto Light"/>
              </a:rPr>
              <a:t>you should spend time reinforcing and repeating the most important information the client needs to use her method correctly so can they can remember over a longer period of time.</a:t>
            </a:r>
            <a:endParaRPr lang="en-US">
              <a:ea typeface="Roboto Light" panose="02000000000000000000" pitchFamily="2" charset="0"/>
              <a:cs typeface="Roboto Light" panose="02000000000000000000" pitchFamily="2" charset="0"/>
            </a:endParaRPr>
          </a:p>
          <a:p>
            <a:pPr marL="171450" indent="-171450">
              <a:buFont typeface="Arial"/>
              <a:buChar char="•"/>
            </a:pPr>
            <a:r>
              <a:rPr lang="en-US">
                <a:latin typeface="Roboto Light"/>
                <a:ea typeface="Roboto Light"/>
                <a:cs typeface="Roboto Light"/>
              </a:rPr>
              <a:t>As you learned in the lesson on features and benefits, information should be relevant to the client to help them understand how a method will affect their life.</a:t>
            </a:r>
          </a:p>
          <a:p>
            <a:pPr marL="0" indent="0">
              <a:buFont typeface="Arial" panose="020B0604020202020204" pitchFamily="34" charset="0"/>
              <a:buNone/>
              <a:defRPr/>
            </a:pPr>
            <a:endParaRPr lang="en-US">
              <a:latin typeface="Roboto"/>
              <a:ea typeface="Roboto"/>
              <a:cs typeface="Roboto"/>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6354429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76400" y="2456448"/>
            <a:ext cx="19020853" cy="1194802"/>
          </a:xfrm>
          <a:prstGeom prst="rect">
            <a:avLst/>
          </a:prstGeom>
        </p:spPr>
        <p:txBody>
          <a:bodyPr/>
          <a:lstStyle>
            <a:lvl1pPr>
              <a:defRPr b="1" i="0">
                <a:latin typeface="Poppins" pitchFamily="2" charset="77"/>
                <a:cs typeface="Poppins" pitchFamily="2" charset="77"/>
              </a:defRPr>
            </a:lvl1pPr>
          </a:lstStyle>
          <a:p>
            <a:r>
              <a:rPr lang="en-US"/>
              <a:t>CLICK TO EDIT MASTER TITLE STYLE</a:t>
            </a:r>
          </a:p>
        </p:txBody>
      </p:sp>
      <p:sp>
        <p:nvSpPr>
          <p:cNvPr id="3" name="Content Placeholder 2"/>
          <p:cNvSpPr>
            <a:spLocks noGrp="1"/>
          </p:cNvSpPr>
          <p:nvPr>
            <p:ph idx="1" hasCustomPrompt="1"/>
          </p:nvPr>
        </p:nvSpPr>
        <p:spPr>
          <a:xfrm>
            <a:off x="1676400" y="3651250"/>
            <a:ext cx="19020853" cy="7887270"/>
          </a:xfrm>
        </p:spPr>
        <p:txBody>
          <a:bodyPr/>
          <a:lstStyle>
            <a:lvl2pPr marL="1485900" indent="-571500">
              <a:buFontTx/>
              <a:buBlip>
                <a:blip r:embed="rId2"/>
              </a:buBlip>
              <a:defRPr/>
            </a:lvl2pPr>
            <a:lvl3pPr marL="2286000" indent="-457200">
              <a:buFontTx/>
              <a:buBlip>
                <a:blip r:embed="rId2"/>
              </a:buBlip>
              <a:defRPr/>
            </a:lvl3pPr>
            <a:lvl4pPr marL="3200400" indent="-457200">
              <a:buFontTx/>
              <a:buBlip>
                <a:blip r:embed="rId2"/>
              </a:buBlip>
              <a:defRPr/>
            </a:lvl4pPr>
            <a:lvl5pPr marL="4114800" indent="-457200">
              <a:buFontTx/>
              <a:buBlip>
                <a:blip r:embed="rId2"/>
              </a:buBlip>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5A5359D5-30ED-344D-A4A7-227867276FBA}"/>
              </a:ext>
            </a:extLst>
          </p:cNvPr>
          <p:cNvPicPr>
            <a:picLocks noChangeAspect="1"/>
          </p:cNvPicPr>
          <p:nvPr userDrawn="1"/>
        </p:nvPicPr>
        <p:blipFill>
          <a:blip r:embed="rId3"/>
          <a:stretch>
            <a:fillRect/>
          </a:stretch>
        </p:blipFill>
        <p:spPr>
          <a:xfrm>
            <a:off x="20697253" y="10058400"/>
            <a:ext cx="3657600" cy="3657600"/>
          </a:xfrm>
          <a:prstGeom prst="rect">
            <a:avLst/>
          </a:prstGeom>
        </p:spPr>
      </p:pic>
    </p:spTree>
    <p:extLst>
      <p:ext uri="{BB962C8B-B14F-4D97-AF65-F5344CB8AC3E}">
        <p14:creationId xmlns:p14="http://schemas.microsoft.com/office/powerpoint/2010/main" val="793009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 id="2147483789" r:id="rId11"/>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0.sv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4.emf"/><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microsoft.com/office/2018/10/relationships/comments" Target="../comments/modernComment_1D8_6E0B9178.xm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3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6.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9" Type="http://schemas.openxmlformats.org/officeDocument/2006/relationships/tags" Target="../tags/tag41.xml"/><Relationship Id="rId21" Type="http://schemas.openxmlformats.org/officeDocument/2006/relationships/tags" Target="../tags/tag23.xml"/><Relationship Id="rId34" Type="http://schemas.openxmlformats.org/officeDocument/2006/relationships/tags" Target="../tags/tag36.xml"/><Relationship Id="rId42" Type="http://schemas.openxmlformats.org/officeDocument/2006/relationships/tags" Target="../tags/tag44.xml"/><Relationship Id="rId47" Type="http://schemas.openxmlformats.org/officeDocument/2006/relationships/tags" Target="../tags/tag49.xml"/><Relationship Id="rId50" Type="http://schemas.openxmlformats.org/officeDocument/2006/relationships/tags" Target="../tags/tag52.xml"/><Relationship Id="rId55" Type="http://schemas.openxmlformats.org/officeDocument/2006/relationships/tags" Target="../tags/tag57.xml"/><Relationship Id="rId7" Type="http://schemas.openxmlformats.org/officeDocument/2006/relationships/tags" Target="../tags/tag9.xml"/><Relationship Id="rId2" Type="http://schemas.openxmlformats.org/officeDocument/2006/relationships/tags" Target="../tags/tag4.xml"/><Relationship Id="rId16" Type="http://schemas.openxmlformats.org/officeDocument/2006/relationships/tags" Target="../tags/tag18.xml"/><Relationship Id="rId29" Type="http://schemas.openxmlformats.org/officeDocument/2006/relationships/tags" Target="../tags/tag31.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tags" Target="../tags/tag34.xml"/><Relationship Id="rId37" Type="http://schemas.openxmlformats.org/officeDocument/2006/relationships/tags" Target="../tags/tag39.xml"/><Relationship Id="rId40" Type="http://schemas.openxmlformats.org/officeDocument/2006/relationships/tags" Target="../tags/tag42.xml"/><Relationship Id="rId45" Type="http://schemas.openxmlformats.org/officeDocument/2006/relationships/tags" Target="../tags/tag47.xml"/><Relationship Id="rId53" Type="http://schemas.openxmlformats.org/officeDocument/2006/relationships/tags" Target="../tags/tag55.xml"/><Relationship Id="rId58" Type="http://schemas.openxmlformats.org/officeDocument/2006/relationships/tags" Target="../tags/tag60.xml"/><Relationship Id="rId5" Type="http://schemas.openxmlformats.org/officeDocument/2006/relationships/tags" Target="../tags/tag7.xml"/><Relationship Id="rId61" Type="http://schemas.openxmlformats.org/officeDocument/2006/relationships/notesSlide" Target="../notesSlides/notesSlide6.xml"/><Relationship Id="rId19" Type="http://schemas.openxmlformats.org/officeDocument/2006/relationships/tags" Target="../tags/tag2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tags" Target="../tags/tag32.xml"/><Relationship Id="rId35" Type="http://schemas.openxmlformats.org/officeDocument/2006/relationships/tags" Target="../tags/tag37.xml"/><Relationship Id="rId43" Type="http://schemas.openxmlformats.org/officeDocument/2006/relationships/tags" Target="../tags/tag45.xml"/><Relationship Id="rId48" Type="http://schemas.openxmlformats.org/officeDocument/2006/relationships/tags" Target="../tags/tag50.xml"/><Relationship Id="rId56" Type="http://schemas.openxmlformats.org/officeDocument/2006/relationships/tags" Target="../tags/tag58.xml"/><Relationship Id="rId8" Type="http://schemas.openxmlformats.org/officeDocument/2006/relationships/tags" Target="../tags/tag10.xml"/><Relationship Id="rId51" Type="http://schemas.openxmlformats.org/officeDocument/2006/relationships/tags" Target="../tags/tag53.xml"/><Relationship Id="rId3" Type="http://schemas.openxmlformats.org/officeDocument/2006/relationships/tags" Target="../tags/tag5.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tags" Target="../tags/tag35.xml"/><Relationship Id="rId38" Type="http://schemas.openxmlformats.org/officeDocument/2006/relationships/tags" Target="../tags/tag40.xml"/><Relationship Id="rId46" Type="http://schemas.openxmlformats.org/officeDocument/2006/relationships/tags" Target="../tags/tag48.xml"/><Relationship Id="rId59" Type="http://schemas.openxmlformats.org/officeDocument/2006/relationships/tags" Target="../tags/tag61.xml"/><Relationship Id="rId20" Type="http://schemas.openxmlformats.org/officeDocument/2006/relationships/tags" Target="../tags/tag22.xml"/><Relationship Id="rId41" Type="http://schemas.openxmlformats.org/officeDocument/2006/relationships/tags" Target="../tags/tag43.xml"/><Relationship Id="rId54" Type="http://schemas.openxmlformats.org/officeDocument/2006/relationships/tags" Target="../tags/tag56.xml"/><Relationship Id="rId1" Type="http://schemas.openxmlformats.org/officeDocument/2006/relationships/tags" Target="../tags/tag3.xml"/><Relationship Id="rId6" Type="http://schemas.openxmlformats.org/officeDocument/2006/relationships/tags" Target="../tags/tag8.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36" Type="http://schemas.openxmlformats.org/officeDocument/2006/relationships/tags" Target="../tags/tag38.xml"/><Relationship Id="rId49" Type="http://schemas.openxmlformats.org/officeDocument/2006/relationships/tags" Target="../tags/tag51.xml"/><Relationship Id="rId57" Type="http://schemas.openxmlformats.org/officeDocument/2006/relationships/tags" Target="../tags/tag59.xml"/><Relationship Id="rId10" Type="http://schemas.openxmlformats.org/officeDocument/2006/relationships/tags" Target="../tags/tag12.xml"/><Relationship Id="rId31" Type="http://schemas.openxmlformats.org/officeDocument/2006/relationships/tags" Target="../tags/tag33.xml"/><Relationship Id="rId44" Type="http://schemas.openxmlformats.org/officeDocument/2006/relationships/tags" Target="../tags/tag46.xml"/><Relationship Id="rId52" Type="http://schemas.openxmlformats.org/officeDocument/2006/relationships/tags" Target="../tags/tag54.xml"/><Relationship Id="rId60" Type="http://schemas.openxmlformats.org/officeDocument/2006/relationships/slideLayout" Target="../slideLayouts/slideLayout9.xml"/><Relationship Id="rId4" Type="http://schemas.openxmlformats.org/officeDocument/2006/relationships/tags" Target="../tags/tag6.xml"/><Relationship Id="rId9"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0.svg"/><Relationship Id="rId3" Type="http://schemas.microsoft.com/office/2018/10/relationships/comments" Target="../comments/modernComment_252_AA647C81.xml"/><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20.svg"/><Relationship Id="rId12" Type="http://schemas.openxmlformats.org/officeDocument/2006/relationships/image" Target="../media/image26.sv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svg"/><Relationship Id="rId10" Type="http://schemas.openxmlformats.org/officeDocument/2006/relationships/image" Target="../media/image24.svg"/><Relationship Id="rId4" Type="http://schemas.openxmlformats.org/officeDocument/2006/relationships/image" Target="../media/image17.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 name="Picture 5">
            <a:extLst>
              <a:ext uri="{FF2B5EF4-FFF2-40B4-BE49-F238E27FC236}">
                <a16:creationId xmlns:a16="http://schemas.microsoft.com/office/drawing/2014/main" id="{25E0D1A3-2E12-1E07-D5CE-C8BA2CA59F2F}"/>
              </a:ext>
            </a:extLst>
          </p:cNvPr>
          <p:cNvPicPr>
            <a:picLocks noChangeAspect="1"/>
          </p:cNvPicPr>
          <p:nvPr/>
        </p:nvPicPr>
        <p:blipFill rotWithShape="1">
          <a:blip r:embed="rId3"/>
          <a:srcRect t="7676" b="36191"/>
          <a:stretch/>
        </p:blipFill>
        <p:spPr>
          <a:xfrm>
            <a:off x="0" y="0"/>
            <a:ext cx="24384000" cy="13716000"/>
          </a:xfrm>
          <a:custGeom>
            <a:avLst/>
            <a:gdLst>
              <a:gd name="connsiteX0" fmla="*/ -105 w 13635309"/>
              <a:gd name="connsiteY0" fmla="*/ -106 h 13663805"/>
              <a:gd name="connsiteX1" fmla="*/ 13635204 w 13635309"/>
              <a:gd name="connsiteY1" fmla="*/ -106 h 13663805"/>
              <a:gd name="connsiteX2" fmla="*/ 13635204 w 13635309"/>
              <a:gd name="connsiteY2" fmla="*/ 13663699 h 13663805"/>
              <a:gd name="connsiteX3" fmla="*/ -105 w 13635309"/>
              <a:gd name="connsiteY3" fmla="*/ 13663699 h 13663805"/>
            </a:gdLst>
            <a:ahLst/>
            <a:cxnLst>
              <a:cxn ang="0">
                <a:pos x="connsiteX0" y="connsiteY0"/>
              </a:cxn>
              <a:cxn ang="0">
                <a:pos x="connsiteX1" y="connsiteY1"/>
              </a:cxn>
              <a:cxn ang="0">
                <a:pos x="connsiteX2" y="connsiteY2"/>
              </a:cxn>
              <a:cxn ang="0">
                <a:pos x="connsiteX3" y="connsiteY3"/>
              </a:cxn>
            </a:cxnLst>
            <a:rect l="l" t="t" r="r" b="b"/>
            <a:pathLst>
              <a:path w="13635309" h="13663805">
                <a:moveTo>
                  <a:pt x="-105" y="-106"/>
                </a:moveTo>
                <a:lnTo>
                  <a:pt x="13635204" y="-106"/>
                </a:lnTo>
                <a:lnTo>
                  <a:pt x="13635204" y="13663699"/>
                </a:lnTo>
                <a:lnTo>
                  <a:pt x="-105" y="13663699"/>
                </a:lnTo>
                <a:close/>
              </a:path>
            </a:pathLst>
          </a:custGeom>
        </p:spPr>
      </p:pic>
      <p:sp>
        <p:nvSpPr>
          <p:cNvPr id="3" name="Retângulo 2">
            <a:extLst>
              <a:ext uri="{FF2B5EF4-FFF2-40B4-BE49-F238E27FC236}">
                <a16:creationId xmlns:a16="http://schemas.microsoft.com/office/drawing/2014/main" id="{183152FE-C6E7-1A47-7350-E3445103D072}"/>
              </a:ext>
            </a:extLst>
          </p:cNvPr>
          <p:cNvSpPr/>
          <p:nvPr/>
        </p:nvSpPr>
        <p:spPr>
          <a:xfrm>
            <a:off x="0" y="0"/>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7" name="Triângulo retângulo 6">
            <a:extLst>
              <a:ext uri="{FF2B5EF4-FFF2-40B4-BE49-F238E27FC236}">
                <a16:creationId xmlns:a16="http://schemas.microsoft.com/office/drawing/2014/main" id="{980C1929-1BE4-3267-CB73-A8398D7248FB}"/>
              </a:ext>
            </a:extLst>
          </p:cNvPr>
          <p:cNvSpPr/>
          <p:nvPr/>
        </p:nvSpPr>
        <p:spPr>
          <a:xfrm>
            <a:off x="16423"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862048"/>
          </a:xfrm>
          <a:prstGeom prst="rect">
            <a:avLst/>
          </a:prstGeom>
          <a:noFill/>
        </p:spPr>
        <p:txBody>
          <a:bodyPr wrap="square" rtlCol="0">
            <a:spAutoFit/>
          </a:bodyPr>
          <a:lstStyle/>
          <a:p>
            <a:r>
              <a:rPr lang="en-US" sz="11500" b="1">
                <a:solidFill>
                  <a:schemeClr val="bg1"/>
                </a:solidFill>
                <a:latin typeface="Poppins" pitchFamily="2" charset="77"/>
                <a:cs typeface="Poppins" pitchFamily="2" charset="77"/>
              </a:rPr>
              <a:t>MODULE 4</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10270968"/>
            <a:ext cx="18665182" cy="1569660"/>
          </a:xfrm>
          <a:prstGeom prst="rect">
            <a:avLst/>
          </a:prstGeom>
          <a:noFill/>
        </p:spPr>
        <p:txBody>
          <a:bodyPr wrap="square" rtlCol="0">
            <a:spAutoFit/>
          </a:bodyPr>
          <a:lstStyle/>
          <a:p>
            <a:r>
              <a:rPr lang="en-US" sz="9600" b="1">
                <a:solidFill>
                  <a:schemeClr val="bg1"/>
                </a:solidFill>
                <a:latin typeface="Poppins Light" panose="00000400000000000000" pitchFamily="2" charset="0"/>
                <a:cs typeface="Poppins Light" panose="00000400000000000000" pitchFamily="2" charset="0"/>
              </a:rPr>
              <a:t>INFORMATION OVERLOAD</a:t>
            </a:r>
          </a:p>
        </p:txBody>
      </p:sp>
    </p:spTree>
    <p:extLst>
      <p:ext uri="{BB962C8B-B14F-4D97-AF65-F5344CB8AC3E}">
        <p14:creationId xmlns:p14="http://schemas.microsoft.com/office/powerpoint/2010/main" val="3332645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sp>
        <p:nvSpPr>
          <p:cNvPr id="5" name="TextBox 1">
            <a:extLst>
              <a:ext uri="{FF2B5EF4-FFF2-40B4-BE49-F238E27FC236}">
                <a16:creationId xmlns:a16="http://schemas.microsoft.com/office/drawing/2014/main" id="{2B624548-3431-DEA5-B651-3E2AE685B0B2}"/>
              </a:ext>
            </a:extLst>
          </p:cNvPr>
          <p:cNvSpPr txBox="1"/>
          <p:nvPr/>
        </p:nvSpPr>
        <p:spPr>
          <a:xfrm>
            <a:off x="1472434" y="808786"/>
            <a:ext cx="17549891"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WHAT INFORMATION </a:t>
            </a:r>
            <a:r>
              <a:rPr lang="en-US" sz="7200" b="1">
                <a:solidFill>
                  <a:srgbClr val="211F1B"/>
                </a:solidFill>
                <a:latin typeface="Poppins" pitchFamily="2" charset="77"/>
                <a:cs typeface="Poppins" pitchFamily="2" charset="77"/>
              </a:rPr>
              <a:t>DOES A CLIENT NEED TO KNOW?</a:t>
            </a:r>
          </a:p>
        </p:txBody>
      </p:sp>
      <p:sp>
        <p:nvSpPr>
          <p:cNvPr id="31" name="TextBox 4">
            <a:extLst>
              <a:ext uri="{FF2B5EF4-FFF2-40B4-BE49-F238E27FC236}">
                <a16:creationId xmlns:a16="http://schemas.microsoft.com/office/drawing/2014/main" id="{FCC1D9AF-EBE6-9540-FD1A-0B41B8A466E7}"/>
              </a:ext>
            </a:extLst>
          </p:cNvPr>
          <p:cNvSpPr txBox="1"/>
          <p:nvPr/>
        </p:nvSpPr>
        <p:spPr>
          <a:xfrm>
            <a:off x="6992170" y="10863481"/>
            <a:ext cx="2715808" cy="1200329"/>
          </a:xfrm>
          <a:prstGeom prst="rect">
            <a:avLst/>
          </a:prstGeom>
          <a:noFill/>
        </p:spPr>
        <p:txBody>
          <a:bodyPr wrap="none" lIns="91440" tIns="45720" rIns="91440" bIns="45720">
            <a:spAutoFit/>
          </a:bodyPr>
          <a:lstStyle>
            <a:defPPr>
              <a:defRPr lang="en-US"/>
            </a:defPPr>
            <a:lvl1pPr algn="ctr">
              <a:defRPr sz="5400" b="0" cap="none" spc="0">
                <a:ln w="0"/>
                <a:effectLst>
                  <a:outerShdw blurRad="38100" dist="19050" dir="2700000" algn="tl" rotWithShape="0">
                    <a:schemeClr val="dk1">
                      <a:alpha val="40000"/>
                    </a:schemeClr>
                  </a:outerShdw>
                </a:effectLst>
                <a:latin typeface="Bradley Hand ITC" panose="03070402050302030203" pitchFamily="66" charset="0"/>
              </a:defRPr>
            </a:lvl1pPr>
          </a:lstStyle>
          <a:p>
            <a:r>
              <a:rPr lang="en-US" sz="7200" b="1">
                <a:ln>
                  <a:noFill/>
                </a:ln>
                <a:solidFill>
                  <a:srgbClr val="642E91"/>
                </a:solidFill>
                <a:effectLst/>
                <a:latin typeface="Candara" panose="020E0502030303020204" pitchFamily="34" charset="0"/>
              </a:rPr>
              <a:t>Secret</a:t>
            </a:r>
          </a:p>
        </p:txBody>
      </p:sp>
      <p:sp>
        <p:nvSpPr>
          <p:cNvPr id="32" name="Rectangle 5">
            <a:extLst>
              <a:ext uri="{FF2B5EF4-FFF2-40B4-BE49-F238E27FC236}">
                <a16:creationId xmlns:a16="http://schemas.microsoft.com/office/drawing/2014/main" id="{72ABB68C-2261-1151-2BA0-02A1FFB5DCA3}"/>
              </a:ext>
            </a:extLst>
          </p:cNvPr>
          <p:cNvSpPr/>
          <p:nvPr/>
        </p:nvSpPr>
        <p:spPr>
          <a:xfrm>
            <a:off x="10081499" y="7446490"/>
            <a:ext cx="5947462" cy="1569660"/>
          </a:xfrm>
          <a:prstGeom prst="rect">
            <a:avLst/>
          </a:prstGeom>
          <a:noFill/>
        </p:spPr>
        <p:txBody>
          <a:bodyPr wrap="none" lIns="91440" tIns="45720" rIns="91440" bIns="45720">
            <a:spAutoFit/>
          </a:bodyPr>
          <a:lstStyle/>
          <a:p>
            <a:pPr algn="ctr"/>
            <a:r>
              <a:rPr lang="en-US" sz="9600" b="1">
                <a:solidFill>
                  <a:srgbClr val="00B0F0"/>
                </a:solidFill>
                <a:latin typeface="Candara Light" panose="020E0502030303020204" pitchFamily="34" charset="0"/>
              </a:rPr>
              <a:t>Easy to use</a:t>
            </a:r>
          </a:p>
        </p:txBody>
      </p:sp>
      <p:sp>
        <p:nvSpPr>
          <p:cNvPr id="33" name="Rectangle 6">
            <a:extLst>
              <a:ext uri="{FF2B5EF4-FFF2-40B4-BE49-F238E27FC236}">
                <a16:creationId xmlns:a16="http://schemas.microsoft.com/office/drawing/2014/main" id="{58F74B69-9759-03F6-0479-5BEBCE2D3716}"/>
              </a:ext>
            </a:extLst>
          </p:cNvPr>
          <p:cNvSpPr/>
          <p:nvPr/>
        </p:nvSpPr>
        <p:spPr>
          <a:xfrm>
            <a:off x="12233417" y="9529238"/>
            <a:ext cx="4386137" cy="923330"/>
          </a:xfrm>
          <a:prstGeom prst="rect">
            <a:avLst/>
          </a:prstGeom>
          <a:noFill/>
        </p:spPr>
        <p:txBody>
          <a:bodyPr wrap="none" lIns="91440" tIns="45720" rIns="91440" bIns="45720">
            <a:spAutoFit/>
          </a:bodyPr>
          <a:lstStyle/>
          <a:p>
            <a:pPr algn="ctr"/>
            <a:r>
              <a:rPr lang="en-US" sz="5400" b="1">
                <a:solidFill>
                  <a:srgbClr val="D60093"/>
                </a:solidFill>
                <a:latin typeface="Candara" panose="020E0502030303020204" pitchFamily="34" charset="0"/>
              </a:rPr>
              <a:t>Hormone-free</a:t>
            </a:r>
          </a:p>
        </p:txBody>
      </p:sp>
      <p:sp>
        <p:nvSpPr>
          <p:cNvPr id="34" name="Rectangle 7">
            <a:extLst>
              <a:ext uri="{FF2B5EF4-FFF2-40B4-BE49-F238E27FC236}">
                <a16:creationId xmlns:a16="http://schemas.microsoft.com/office/drawing/2014/main" id="{8EFD9140-7EB8-28D4-ACFD-66B81C7D0E20}"/>
              </a:ext>
            </a:extLst>
          </p:cNvPr>
          <p:cNvSpPr/>
          <p:nvPr/>
        </p:nvSpPr>
        <p:spPr>
          <a:xfrm>
            <a:off x="3431029" y="6039837"/>
            <a:ext cx="9339441" cy="1200329"/>
          </a:xfrm>
          <a:prstGeom prst="rect">
            <a:avLst/>
          </a:prstGeom>
          <a:noFill/>
        </p:spPr>
        <p:txBody>
          <a:bodyPr wrap="square" lIns="91440" tIns="45720" rIns="91440" bIns="45720">
            <a:spAutoFit/>
          </a:bodyPr>
          <a:lstStyle/>
          <a:p>
            <a:pPr algn="ctr"/>
            <a:r>
              <a:rPr lang="en-US" sz="7200" b="1">
                <a:solidFill>
                  <a:srgbClr val="D60093"/>
                </a:solidFill>
                <a:latin typeface="Candara" panose="020E0502030303020204" pitchFamily="34" charset="0"/>
              </a:rPr>
              <a:t>Highly effective</a:t>
            </a:r>
          </a:p>
        </p:txBody>
      </p:sp>
      <p:sp>
        <p:nvSpPr>
          <p:cNvPr id="35" name="Rectangle 8">
            <a:extLst>
              <a:ext uri="{FF2B5EF4-FFF2-40B4-BE49-F238E27FC236}">
                <a16:creationId xmlns:a16="http://schemas.microsoft.com/office/drawing/2014/main" id="{BC9A5860-FF01-F4FD-327A-F53C4A87DC0F}"/>
              </a:ext>
            </a:extLst>
          </p:cNvPr>
          <p:cNvSpPr/>
          <p:nvPr/>
        </p:nvSpPr>
        <p:spPr>
          <a:xfrm>
            <a:off x="6144800" y="9371890"/>
            <a:ext cx="5382327" cy="646331"/>
          </a:xfrm>
          <a:prstGeom prst="rect">
            <a:avLst/>
          </a:prstGeom>
          <a:noFill/>
        </p:spPr>
        <p:txBody>
          <a:bodyPr wrap="square" lIns="91440" tIns="45720" rIns="91440" bIns="45720">
            <a:spAutoFit/>
          </a:bodyPr>
          <a:lstStyle/>
          <a:p>
            <a:pPr algn="ctr"/>
            <a:r>
              <a:rPr lang="en-US" sz="3600" b="1">
                <a:solidFill>
                  <a:srgbClr val="0E6C41"/>
                </a:solidFill>
                <a:latin typeface="Candara" panose="020E0502030303020204" pitchFamily="34" charset="0"/>
              </a:rPr>
              <a:t>Forgettable</a:t>
            </a:r>
          </a:p>
        </p:txBody>
      </p:sp>
      <p:sp>
        <p:nvSpPr>
          <p:cNvPr id="36" name="Rectangle 9">
            <a:extLst>
              <a:ext uri="{FF2B5EF4-FFF2-40B4-BE49-F238E27FC236}">
                <a16:creationId xmlns:a16="http://schemas.microsoft.com/office/drawing/2014/main" id="{DB33470E-90B7-72E3-B5F1-FC583098BD74}"/>
              </a:ext>
            </a:extLst>
          </p:cNvPr>
          <p:cNvSpPr/>
          <p:nvPr/>
        </p:nvSpPr>
        <p:spPr>
          <a:xfrm>
            <a:off x="10247380" y="11544252"/>
            <a:ext cx="4604875" cy="646331"/>
          </a:xfrm>
          <a:prstGeom prst="rect">
            <a:avLst/>
          </a:prstGeom>
          <a:noFill/>
        </p:spPr>
        <p:txBody>
          <a:bodyPr wrap="square" lIns="91440" tIns="45720" rIns="91440" bIns="45720">
            <a:spAutoFit/>
          </a:bodyPr>
          <a:lstStyle/>
          <a:p>
            <a:pPr algn="ctr"/>
            <a:r>
              <a:rPr lang="en-US" sz="3600" b="1">
                <a:solidFill>
                  <a:srgbClr val="FFCC66"/>
                </a:solidFill>
                <a:latin typeface="Candara" panose="020E0502030303020204" pitchFamily="34" charset="0"/>
              </a:rPr>
              <a:t>HIV and STI protection</a:t>
            </a:r>
          </a:p>
        </p:txBody>
      </p:sp>
      <p:sp>
        <p:nvSpPr>
          <p:cNvPr id="37" name="Rectangle 10">
            <a:extLst>
              <a:ext uri="{FF2B5EF4-FFF2-40B4-BE49-F238E27FC236}">
                <a16:creationId xmlns:a16="http://schemas.microsoft.com/office/drawing/2014/main" id="{0D4A6FAE-EDE2-5A8C-4BFE-08B04F7A7DD9}"/>
              </a:ext>
            </a:extLst>
          </p:cNvPr>
          <p:cNvSpPr/>
          <p:nvPr/>
        </p:nvSpPr>
        <p:spPr>
          <a:xfrm>
            <a:off x="12913979" y="5650194"/>
            <a:ext cx="2717412" cy="769441"/>
          </a:xfrm>
          <a:prstGeom prst="rect">
            <a:avLst/>
          </a:prstGeom>
          <a:noFill/>
        </p:spPr>
        <p:txBody>
          <a:bodyPr wrap="none" lIns="91440" tIns="45720" rIns="91440" bIns="45720">
            <a:spAutoFit/>
          </a:bodyPr>
          <a:lstStyle/>
          <a:p>
            <a:pPr algn="ctr"/>
            <a:r>
              <a:rPr lang="en-US" sz="4400" b="1">
                <a:solidFill>
                  <a:srgbClr val="4EA4A2"/>
                </a:solidFill>
                <a:latin typeface="Candara" panose="020E0502030303020204" pitchFamily="34" charset="0"/>
              </a:rPr>
              <a:t>Reversible</a:t>
            </a:r>
          </a:p>
        </p:txBody>
      </p:sp>
      <p:sp>
        <p:nvSpPr>
          <p:cNvPr id="38" name="Rectangle 11">
            <a:extLst>
              <a:ext uri="{FF2B5EF4-FFF2-40B4-BE49-F238E27FC236}">
                <a16:creationId xmlns:a16="http://schemas.microsoft.com/office/drawing/2014/main" id="{B38EB427-088D-3B9C-5E35-EF067DE1E32E}"/>
              </a:ext>
            </a:extLst>
          </p:cNvPr>
          <p:cNvSpPr/>
          <p:nvPr/>
        </p:nvSpPr>
        <p:spPr>
          <a:xfrm>
            <a:off x="1342015" y="10151663"/>
            <a:ext cx="7746905" cy="769441"/>
          </a:xfrm>
          <a:prstGeom prst="rect">
            <a:avLst/>
          </a:prstGeom>
          <a:noFill/>
        </p:spPr>
        <p:txBody>
          <a:bodyPr wrap="square" lIns="91440" tIns="45720" rIns="91440" bIns="45720">
            <a:spAutoFit/>
          </a:bodyPr>
          <a:lstStyle/>
          <a:p>
            <a:pPr algn="ctr"/>
            <a:r>
              <a:rPr lang="en-US" sz="4400" b="1">
                <a:solidFill>
                  <a:srgbClr val="0070C0"/>
                </a:solidFill>
                <a:latin typeface="Candara" panose="020E0502030303020204" pitchFamily="34" charset="0"/>
              </a:rPr>
              <a:t>Long-acting</a:t>
            </a:r>
            <a:endParaRPr lang="en-US" sz="6000" b="1">
              <a:solidFill>
                <a:srgbClr val="0070C0"/>
              </a:solidFill>
              <a:latin typeface="Candara" panose="020E0502030303020204" pitchFamily="34" charset="0"/>
            </a:endParaRPr>
          </a:p>
        </p:txBody>
      </p:sp>
      <p:sp>
        <p:nvSpPr>
          <p:cNvPr id="39" name="Rectangle 12">
            <a:extLst>
              <a:ext uri="{FF2B5EF4-FFF2-40B4-BE49-F238E27FC236}">
                <a16:creationId xmlns:a16="http://schemas.microsoft.com/office/drawing/2014/main" id="{2C869F3C-F4B9-5FD5-0009-55DE5419F47E}"/>
              </a:ext>
            </a:extLst>
          </p:cNvPr>
          <p:cNvSpPr/>
          <p:nvPr/>
        </p:nvSpPr>
        <p:spPr>
          <a:xfrm>
            <a:off x="12192000" y="6933148"/>
            <a:ext cx="9926331" cy="707886"/>
          </a:xfrm>
          <a:prstGeom prst="rect">
            <a:avLst/>
          </a:prstGeom>
          <a:noFill/>
        </p:spPr>
        <p:txBody>
          <a:bodyPr wrap="square" lIns="91440" tIns="45720" rIns="91440" bIns="45720">
            <a:spAutoFit/>
          </a:bodyPr>
          <a:lstStyle/>
          <a:p>
            <a:pPr algn="ctr"/>
            <a:r>
              <a:rPr lang="en-US" sz="4000" b="1">
                <a:solidFill>
                  <a:srgbClr val="16AD6A"/>
                </a:solidFill>
                <a:latin typeface="Candara" panose="020E0502030303020204" pitchFamily="34" charset="0"/>
              </a:rPr>
              <a:t>Use while breastfeeding</a:t>
            </a:r>
          </a:p>
        </p:txBody>
      </p:sp>
      <p:sp>
        <p:nvSpPr>
          <p:cNvPr id="40" name="Rectangle 13">
            <a:extLst>
              <a:ext uri="{FF2B5EF4-FFF2-40B4-BE49-F238E27FC236}">
                <a16:creationId xmlns:a16="http://schemas.microsoft.com/office/drawing/2014/main" id="{F3E2C63E-A6D8-24F6-6B8B-4846DE54148D}"/>
              </a:ext>
            </a:extLst>
          </p:cNvPr>
          <p:cNvSpPr/>
          <p:nvPr/>
        </p:nvSpPr>
        <p:spPr>
          <a:xfrm>
            <a:off x="1730112" y="4478901"/>
            <a:ext cx="8153194" cy="1107996"/>
          </a:xfrm>
          <a:prstGeom prst="rect">
            <a:avLst/>
          </a:prstGeom>
          <a:noFill/>
        </p:spPr>
        <p:txBody>
          <a:bodyPr wrap="none" lIns="91440" tIns="45720" rIns="91440" bIns="45720">
            <a:spAutoFit/>
          </a:bodyPr>
          <a:lstStyle/>
          <a:p>
            <a:pPr algn="ctr"/>
            <a:r>
              <a:rPr lang="en-US" sz="6600" b="1">
                <a:solidFill>
                  <a:srgbClr val="9662C6"/>
                </a:solidFill>
                <a:latin typeface="Candara" panose="020E0502030303020204" pitchFamily="34" charset="0"/>
              </a:rPr>
              <a:t>No changes in periods</a:t>
            </a:r>
          </a:p>
        </p:txBody>
      </p:sp>
      <p:sp>
        <p:nvSpPr>
          <p:cNvPr id="41" name="Rectangle 14">
            <a:extLst>
              <a:ext uri="{FF2B5EF4-FFF2-40B4-BE49-F238E27FC236}">
                <a16:creationId xmlns:a16="http://schemas.microsoft.com/office/drawing/2014/main" id="{AD8701DA-DF44-ADC8-128D-96D3182AF639}"/>
              </a:ext>
            </a:extLst>
          </p:cNvPr>
          <p:cNvSpPr/>
          <p:nvPr/>
        </p:nvSpPr>
        <p:spPr>
          <a:xfrm>
            <a:off x="745695" y="8083692"/>
            <a:ext cx="5947462" cy="923330"/>
          </a:xfrm>
          <a:prstGeom prst="rect">
            <a:avLst/>
          </a:prstGeom>
          <a:noFill/>
        </p:spPr>
        <p:txBody>
          <a:bodyPr wrap="square" lIns="91440" tIns="45720" rIns="91440" bIns="45720">
            <a:spAutoFit/>
          </a:bodyPr>
          <a:lstStyle/>
          <a:p>
            <a:pPr algn="ctr"/>
            <a:r>
              <a:rPr lang="en-US" sz="5400" b="1">
                <a:solidFill>
                  <a:srgbClr val="16AD6A"/>
                </a:solidFill>
                <a:latin typeface="Candara" panose="020E0502030303020204" pitchFamily="34" charset="0"/>
              </a:rPr>
              <a:t>Few side effects</a:t>
            </a:r>
          </a:p>
        </p:txBody>
      </p:sp>
      <p:sp>
        <p:nvSpPr>
          <p:cNvPr id="42" name="Rectangle 15">
            <a:extLst>
              <a:ext uri="{FF2B5EF4-FFF2-40B4-BE49-F238E27FC236}">
                <a16:creationId xmlns:a16="http://schemas.microsoft.com/office/drawing/2014/main" id="{FC42E514-4A51-8522-9C8F-E6997865CCC7}"/>
              </a:ext>
            </a:extLst>
          </p:cNvPr>
          <p:cNvSpPr/>
          <p:nvPr/>
        </p:nvSpPr>
        <p:spPr>
          <a:xfrm>
            <a:off x="15261266" y="11001608"/>
            <a:ext cx="4974439" cy="646331"/>
          </a:xfrm>
          <a:prstGeom prst="rect">
            <a:avLst/>
          </a:prstGeom>
          <a:noFill/>
        </p:spPr>
        <p:txBody>
          <a:bodyPr wrap="none" lIns="91440" tIns="45720" rIns="91440" bIns="45720">
            <a:spAutoFit/>
          </a:bodyPr>
          <a:lstStyle/>
          <a:p>
            <a:pPr algn="ctr"/>
            <a:r>
              <a:rPr lang="en-US" sz="3600" b="1">
                <a:solidFill>
                  <a:srgbClr val="16AD6A"/>
                </a:solidFill>
                <a:latin typeface="Candara" panose="020E0502030303020204" pitchFamily="34" charset="0"/>
              </a:rPr>
              <a:t>Immediate  post-partum</a:t>
            </a:r>
          </a:p>
        </p:txBody>
      </p:sp>
      <p:sp>
        <p:nvSpPr>
          <p:cNvPr id="43" name="Rectangle 16">
            <a:extLst>
              <a:ext uri="{FF2B5EF4-FFF2-40B4-BE49-F238E27FC236}">
                <a16:creationId xmlns:a16="http://schemas.microsoft.com/office/drawing/2014/main" id="{C5DD9B39-EDB3-6C6D-20D0-E34832E15434}"/>
              </a:ext>
            </a:extLst>
          </p:cNvPr>
          <p:cNvSpPr/>
          <p:nvPr/>
        </p:nvSpPr>
        <p:spPr>
          <a:xfrm>
            <a:off x="16951806" y="4459743"/>
            <a:ext cx="4969437" cy="1446550"/>
          </a:xfrm>
          <a:prstGeom prst="rect">
            <a:avLst/>
          </a:prstGeom>
          <a:noFill/>
        </p:spPr>
        <p:txBody>
          <a:bodyPr wrap="square" lIns="91440" tIns="45720" rIns="91440" bIns="45720">
            <a:spAutoFit/>
          </a:bodyPr>
          <a:lstStyle/>
          <a:p>
            <a:pPr algn="ctr"/>
            <a:r>
              <a:rPr lang="en-US" sz="4400" b="1">
                <a:solidFill>
                  <a:srgbClr val="FFCC66"/>
                </a:solidFill>
                <a:latin typeface="Candara" panose="020E0502030303020204" pitchFamily="34" charset="0"/>
              </a:rPr>
              <a:t>Available at pharmacies</a:t>
            </a:r>
          </a:p>
        </p:txBody>
      </p:sp>
      <p:sp>
        <p:nvSpPr>
          <p:cNvPr id="44" name="Rectangle 17">
            <a:extLst>
              <a:ext uri="{FF2B5EF4-FFF2-40B4-BE49-F238E27FC236}">
                <a16:creationId xmlns:a16="http://schemas.microsoft.com/office/drawing/2014/main" id="{B2384ED5-2B15-E6AB-044B-A434CBFD6F4E}"/>
              </a:ext>
            </a:extLst>
          </p:cNvPr>
          <p:cNvSpPr/>
          <p:nvPr/>
        </p:nvSpPr>
        <p:spPr>
          <a:xfrm>
            <a:off x="11333194" y="4130851"/>
            <a:ext cx="4298197" cy="646331"/>
          </a:xfrm>
          <a:prstGeom prst="rect">
            <a:avLst/>
          </a:prstGeom>
          <a:noFill/>
        </p:spPr>
        <p:txBody>
          <a:bodyPr wrap="square" lIns="91440" tIns="45720" rIns="91440" bIns="45720">
            <a:spAutoFit/>
          </a:bodyPr>
          <a:lstStyle/>
          <a:p>
            <a:pPr algn="ctr"/>
            <a:r>
              <a:rPr lang="en-US" sz="3600" b="1">
                <a:solidFill>
                  <a:srgbClr val="0070C0"/>
                </a:solidFill>
                <a:latin typeface="Candara" panose="020E0502030303020204" pitchFamily="34" charset="0"/>
              </a:rPr>
              <a:t>Improve periods</a:t>
            </a:r>
          </a:p>
        </p:txBody>
      </p:sp>
      <p:sp>
        <p:nvSpPr>
          <p:cNvPr id="45" name="Rectangle 18">
            <a:extLst>
              <a:ext uri="{FF2B5EF4-FFF2-40B4-BE49-F238E27FC236}">
                <a16:creationId xmlns:a16="http://schemas.microsoft.com/office/drawing/2014/main" id="{6EDC54B6-311E-F214-2CFB-995446B1D643}"/>
              </a:ext>
            </a:extLst>
          </p:cNvPr>
          <p:cNvSpPr/>
          <p:nvPr/>
        </p:nvSpPr>
        <p:spPr>
          <a:xfrm>
            <a:off x="16670040" y="8734549"/>
            <a:ext cx="6281279" cy="1107996"/>
          </a:xfrm>
          <a:prstGeom prst="rect">
            <a:avLst/>
          </a:prstGeom>
          <a:noFill/>
        </p:spPr>
        <p:txBody>
          <a:bodyPr wrap="square" lIns="91440" tIns="45720" rIns="91440" bIns="45720">
            <a:spAutoFit/>
          </a:bodyPr>
          <a:lstStyle/>
          <a:p>
            <a:pPr algn="ctr"/>
            <a:r>
              <a:rPr lang="en-US" sz="6600" b="1">
                <a:solidFill>
                  <a:srgbClr val="9662C6"/>
                </a:solidFill>
                <a:latin typeface="Candara" panose="020E0502030303020204" pitchFamily="34" charset="0"/>
              </a:rPr>
              <a:t>Improve acne</a:t>
            </a: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A5C59C10-0D6B-0E0B-9584-7E25FA90DC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776016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200326"/>
            <a:ext cx="13525500"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HOW CAN WE </a:t>
            </a:r>
            <a:r>
              <a:rPr lang="en-US" sz="7200" b="1">
                <a:solidFill>
                  <a:srgbClr val="16AD6A"/>
                </a:solidFill>
                <a:latin typeface="Poppins" pitchFamily="2" charset="77"/>
                <a:cs typeface="Poppins" pitchFamily="2" charset="77"/>
              </a:rPr>
              <a:t>REDUCE INFORMATION OVERLOAD?</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4">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
        <p:nvSpPr>
          <p:cNvPr id="10" name="CaixaDeTexto 9">
            <a:extLst>
              <a:ext uri="{FF2B5EF4-FFF2-40B4-BE49-F238E27FC236}">
                <a16:creationId xmlns:a16="http://schemas.microsoft.com/office/drawing/2014/main" id="{5849C2F6-6BC0-0FB9-AE2B-524630E6C632}"/>
              </a:ext>
            </a:extLst>
          </p:cNvPr>
          <p:cNvSpPr txBox="1"/>
          <p:nvPr/>
        </p:nvSpPr>
        <p:spPr>
          <a:xfrm>
            <a:off x="3374923" y="7376369"/>
            <a:ext cx="8748791" cy="2123658"/>
          </a:xfrm>
          <a:prstGeom prst="rect">
            <a:avLst/>
          </a:prstGeom>
          <a:noFill/>
        </p:spPr>
        <p:txBody>
          <a:bodyPr wrap="square">
            <a:spAutoFit/>
          </a:bodyPr>
          <a:lstStyle/>
          <a:p>
            <a:pPr algn="ctr"/>
            <a:r>
              <a:rPr lang="en-US" sz="6600" b="1">
                <a:solidFill>
                  <a:srgbClr val="211F1B"/>
                </a:solidFill>
                <a:latin typeface="Roboto" panose="02000000000000000000" pitchFamily="2" charset="0"/>
                <a:ea typeface="Roboto" panose="02000000000000000000" pitchFamily="2" charset="0"/>
              </a:rPr>
              <a:t>Start with the </a:t>
            </a:r>
            <a:r>
              <a:rPr lang="en-US" sz="6600" b="1">
                <a:solidFill>
                  <a:srgbClr val="16AD6A"/>
                </a:solidFill>
                <a:latin typeface="Roboto" panose="02000000000000000000" pitchFamily="2" charset="0"/>
                <a:ea typeface="Roboto" panose="02000000000000000000" pitchFamily="2" charset="0"/>
              </a:rPr>
              <a:t>client</a:t>
            </a:r>
            <a:r>
              <a:rPr lang="en-US" sz="6600" b="1">
                <a:solidFill>
                  <a:srgbClr val="211F1B"/>
                </a:solidFill>
                <a:latin typeface="Roboto" panose="02000000000000000000" pitchFamily="2" charset="0"/>
                <a:ea typeface="Roboto" panose="02000000000000000000" pitchFamily="2" charset="0"/>
              </a:rPr>
              <a:t>, </a:t>
            </a:r>
          </a:p>
          <a:p>
            <a:pPr algn="ctr"/>
            <a:r>
              <a:rPr lang="en-US" sz="6600" b="1">
                <a:solidFill>
                  <a:srgbClr val="211F1B"/>
                </a:solidFill>
                <a:latin typeface="Roboto" panose="02000000000000000000" pitchFamily="2" charset="0"/>
                <a:ea typeface="Roboto" panose="02000000000000000000" pitchFamily="2" charset="0"/>
              </a:rPr>
              <a:t>not the methods!</a:t>
            </a:r>
          </a:p>
        </p:txBody>
      </p:sp>
      <p:pic>
        <p:nvPicPr>
          <p:cNvPr id="17" name="Picture 7">
            <a:extLst>
              <a:ext uri="{FF2B5EF4-FFF2-40B4-BE49-F238E27FC236}">
                <a16:creationId xmlns:a16="http://schemas.microsoft.com/office/drawing/2014/main" id="{373C8DD1-9804-8606-AECC-C0DE9F87BC4B}"/>
              </a:ext>
            </a:extLst>
          </p:cNvPr>
          <p:cNvPicPr>
            <a:picLocks noChangeAspect="1"/>
          </p:cNvPicPr>
          <p:nvPr/>
        </p:nvPicPr>
        <p:blipFill>
          <a:blip r:embed="rId5"/>
          <a:stretch>
            <a:fillRect/>
          </a:stretch>
        </p:blipFill>
        <p:spPr>
          <a:xfrm>
            <a:off x="1322086" y="7407773"/>
            <a:ext cx="2287547" cy="2287547"/>
          </a:xfrm>
          <a:prstGeom prst="chevron">
            <a:avLst/>
          </a:prstGeom>
        </p:spPr>
      </p:pic>
    </p:spTree>
    <p:extLst>
      <p:ext uri="{BB962C8B-B14F-4D97-AF65-F5344CB8AC3E}">
        <p14:creationId xmlns:p14="http://schemas.microsoft.com/office/powerpoint/2010/main" val="454987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926947"/>
            <a:ext cx="13525500"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HOW CAN WE </a:t>
            </a:r>
            <a:r>
              <a:rPr lang="en-US" sz="7200" b="1">
                <a:solidFill>
                  <a:srgbClr val="16AD6A"/>
                </a:solidFill>
                <a:latin typeface="Poppins" pitchFamily="2" charset="77"/>
                <a:cs typeface="Poppins" pitchFamily="2" charset="77"/>
              </a:rPr>
              <a:t>REDUCE INFORMATION OVERLOAD?</a:t>
            </a: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1381530" y="4708979"/>
            <a:ext cx="11724870" cy="7089120"/>
          </a:xfrm>
          <a:prstGeom prst="rect">
            <a:avLst/>
          </a:prstGeom>
          <a:noFill/>
        </p:spPr>
        <p:txBody>
          <a:bodyPr wrap="square">
            <a:spAutoFit/>
          </a:bodyPr>
          <a:lstStyle/>
          <a:p>
            <a:pPr marL="571500" indent="-571500" algn="just">
              <a:lnSpc>
                <a:spcPct val="150000"/>
              </a:lnSpc>
              <a:buBlip>
                <a:blip r:embed="rId4"/>
              </a:buBlip>
            </a:pPr>
            <a:r>
              <a:rPr lang="en-US" sz="4400">
                <a:latin typeface="Roboto" panose="02000000000000000000" pitchFamily="2" charset="0"/>
                <a:ea typeface="Roboto" panose="02000000000000000000" pitchFamily="2" charset="0"/>
              </a:rPr>
              <a:t>What concerns does she have about using a contraceptive method? </a:t>
            </a:r>
          </a:p>
          <a:p>
            <a:pPr algn="just">
              <a:lnSpc>
                <a:spcPct val="150000"/>
              </a:lnSpc>
            </a:pPr>
            <a:r>
              <a:rPr lang="en-US" sz="4400">
                <a:latin typeface="Roboto" panose="02000000000000000000" pitchFamily="2" charset="0"/>
                <a:ea typeface="Roboto" panose="02000000000000000000" pitchFamily="2" charset="0"/>
              </a:rPr>
              <a:t>				</a:t>
            </a:r>
            <a:r>
              <a:rPr lang="en-US" sz="4400">
                <a:solidFill>
                  <a:srgbClr val="16AD6A"/>
                </a:solidFill>
                <a:latin typeface="Roboto" panose="02000000000000000000" pitchFamily="2" charset="0"/>
                <a:ea typeface="Roboto" panose="02000000000000000000" pitchFamily="2" charset="0"/>
              </a:rPr>
              <a:t>			</a:t>
            </a:r>
            <a:r>
              <a:rPr lang="en-US" sz="4400" b="1">
                <a:solidFill>
                  <a:srgbClr val="16AD6A"/>
                </a:solidFill>
                <a:latin typeface="Roboto" panose="02000000000000000000" pitchFamily="2" charset="0"/>
                <a:ea typeface="Roboto" panose="02000000000000000000" pitchFamily="2" charset="0"/>
              </a:rPr>
              <a:t>LISTEN CAREFULLY!</a:t>
            </a:r>
          </a:p>
          <a:p>
            <a:pPr algn="just">
              <a:lnSpc>
                <a:spcPct val="150000"/>
              </a:lnSpc>
            </a:pPr>
            <a:endParaRPr lang="en-US" sz="4400" b="1">
              <a:latin typeface="Roboto" panose="02000000000000000000" pitchFamily="2" charset="0"/>
              <a:ea typeface="Roboto" panose="02000000000000000000" pitchFamily="2" charset="0"/>
            </a:endParaRPr>
          </a:p>
          <a:p>
            <a:pPr marL="571500" indent="-571500" algn="just">
              <a:lnSpc>
                <a:spcPct val="150000"/>
              </a:lnSpc>
              <a:buBlip>
                <a:blip r:embed="rId4"/>
              </a:buBlip>
            </a:pPr>
            <a:r>
              <a:rPr lang="en-US" sz="4400">
                <a:latin typeface="Roboto" panose="02000000000000000000" pitchFamily="2" charset="0"/>
                <a:ea typeface="Roboto" panose="02000000000000000000" pitchFamily="2" charset="0"/>
              </a:rPr>
              <a:t>What experiences has she had with different methods? </a:t>
            </a:r>
          </a:p>
          <a:p>
            <a:pPr algn="just">
              <a:lnSpc>
                <a:spcPct val="150000"/>
              </a:lnSpc>
            </a:pPr>
            <a:r>
              <a:rPr lang="en-US" sz="4400" b="1">
                <a:latin typeface="Roboto" panose="02000000000000000000" pitchFamily="2" charset="0"/>
                <a:ea typeface="Roboto" panose="02000000000000000000" pitchFamily="2" charset="0"/>
              </a:rPr>
              <a:t>							</a:t>
            </a:r>
            <a:r>
              <a:rPr lang="en-US" sz="4400" b="1">
                <a:solidFill>
                  <a:srgbClr val="16AD6A"/>
                </a:solidFill>
                <a:latin typeface="Roboto" panose="02000000000000000000" pitchFamily="2" charset="0"/>
                <a:ea typeface="Roboto" panose="02000000000000000000" pitchFamily="2" charset="0"/>
              </a:rPr>
              <a:t>LISTEN CAREFULLY!</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Tree>
    <p:extLst>
      <p:ext uri="{BB962C8B-B14F-4D97-AF65-F5344CB8AC3E}">
        <p14:creationId xmlns:p14="http://schemas.microsoft.com/office/powerpoint/2010/main" val="2280463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926947"/>
            <a:ext cx="13525500"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HOW CAN WE </a:t>
            </a:r>
            <a:r>
              <a:rPr lang="en-US" sz="7200" b="1">
                <a:solidFill>
                  <a:srgbClr val="16AD6A"/>
                </a:solidFill>
                <a:latin typeface="Poppins" pitchFamily="2" charset="77"/>
                <a:cs typeface="Poppins" pitchFamily="2" charset="77"/>
              </a:rPr>
              <a:t>REDUCE INFORMATION OVERLOAD?</a:t>
            </a: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1381530" y="5907211"/>
            <a:ext cx="11115270" cy="4042132"/>
          </a:xfrm>
          <a:prstGeom prst="rect">
            <a:avLst/>
          </a:prstGeom>
          <a:noFill/>
        </p:spPr>
        <p:txBody>
          <a:bodyPr wrap="square">
            <a:spAutoFit/>
          </a:bodyPr>
          <a:lstStyle/>
          <a:p>
            <a:pPr marL="571500" indent="-571500" algn="just">
              <a:lnSpc>
                <a:spcPct val="150000"/>
              </a:lnSpc>
              <a:buBlip>
                <a:blip r:embed="rId4"/>
              </a:buBlip>
            </a:pPr>
            <a:r>
              <a:rPr lang="en-US" sz="4400" b="1">
                <a:latin typeface="Roboto" panose="02000000000000000000" pitchFamily="2" charset="0"/>
                <a:ea typeface="Roboto" panose="02000000000000000000" pitchFamily="2" charset="0"/>
              </a:rPr>
              <a:t>Propose </a:t>
            </a:r>
            <a:r>
              <a:rPr lang="en-US" sz="4400" b="1">
                <a:solidFill>
                  <a:srgbClr val="16AD6A"/>
                </a:solidFill>
                <a:latin typeface="Roboto" panose="02000000000000000000" pitchFamily="2" charset="0"/>
                <a:ea typeface="Roboto" panose="02000000000000000000" pitchFamily="2" charset="0"/>
              </a:rPr>
              <a:t>2–3 methods </a:t>
            </a:r>
            <a:r>
              <a:rPr lang="en-US" sz="4400">
                <a:latin typeface="Roboto" panose="02000000000000000000" pitchFamily="2" charset="0"/>
                <a:ea typeface="Roboto" panose="02000000000000000000" pitchFamily="2" charset="0"/>
              </a:rPr>
              <a:t>that best address her concerns and experiences and discuss the differences between these methods.</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Tree>
    <p:extLst>
      <p:ext uri="{BB962C8B-B14F-4D97-AF65-F5344CB8AC3E}">
        <p14:creationId xmlns:p14="http://schemas.microsoft.com/office/powerpoint/2010/main" val="1127174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926947"/>
            <a:ext cx="13525500"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HOW CAN WE </a:t>
            </a:r>
            <a:r>
              <a:rPr lang="en-US" sz="7200" b="1">
                <a:solidFill>
                  <a:srgbClr val="16AD6A"/>
                </a:solidFill>
                <a:latin typeface="Poppins" pitchFamily="2" charset="77"/>
                <a:cs typeface="Poppins" pitchFamily="2" charset="77"/>
              </a:rPr>
              <a:t>REDUCE INFORMATION OVERLOAD?</a:t>
            </a: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1076730" y="6857999"/>
            <a:ext cx="11115270" cy="2010807"/>
          </a:xfrm>
          <a:prstGeom prst="rect">
            <a:avLst/>
          </a:prstGeom>
          <a:noFill/>
        </p:spPr>
        <p:txBody>
          <a:bodyPr wrap="square">
            <a:spAutoFit/>
          </a:bodyPr>
          <a:lstStyle/>
          <a:p>
            <a:pPr marL="571500" indent="-571500" algn="just">
              <a:lnSpc>
                <a:spcPct val="150000"/>
              </a:lnSpc>
              <a:buBlip>
                <a:blip r:embed="rId4"/>
              </a:buBlip>
            </a:pPr>
            <a:r>
              <a:rPr lang="en-US" sz="4400" b="1">
                <a:latin typeface="Roboto" panose="02000000000000000000" pitchFamily="2" charset="0"/>
                <a:ea typeface="Roboto" panose="02000000000000000000" pitchFamily="2" charset="0"/>
              </a:rPr>
              <a:t>Discuss the </a:t>
            </a:r>
            <a:r>
              <a:rPr lang="en-US" sz="4400" b="1">
                <a:solidFill>
                  <a:srgbClr val="16AD6A"/>
                </a:solidFill>
                <a:latin typeface="Roboto" panose="02000000000000000000" pitchFamily="2" charset="0"/>
                <a:ea typeface="Roboto" panose="02000000000000000000" pitchFamily="2" charset="0"/>
              </a:rPr>
              <a:t>details of the methods </a:t>
            </a:r>
            <a:r>
              <a:rPr lang="en-US" sz="4400">
                <a:latin typeface="Roboto" panose="02000000000000000000" pitchFamily="2" charset="0"/>
                <a:ea typeface="Roboto" panose="02000000000000000000" pitchFamily="2" charset="0"/>
              </a:rPr>
              <a:t>she is most interested in.</a:t>
            </a:r>
          </a:p>
        </p:txBody>
      </p:sp>
      <p:pic>
        <p:nvPicPr>
          <p:cNvPr id="5" name="Imagem 4" descr="Uma imagem com vestuário, pessoa, Cara humana, interior&#10;&#10;Descrição gerada automaticamente">
            <a:extLst>
              <a:ext uri="{FF2B5EF4-FFF2-40B4-BE49-F238E27FC236}">
                <a16:creationId xmlns:a16="http://schemas.microsoft.com/office/drawing/2014/main" id="{C7D09DBF-AC81-CA41-07F1-FE3DECDD9C6A}"/>
              </a:ext>
            </a:extLst>
          </p:cNvPr>
          <p:cNvPicPr>
            <a:picLocks noChangeAspect="1"/>
          </p:cNvPicPr>
          <p:nvPr/>
        </p:nvPicPr>
        <p:blipFill rotWithShape="1">
          <a:blip r:embed="rId5">
            <a:extLst>
              <a:ext uri="{28A0092B-C50C-407E-A947-70E740481C1C}">
                <a14:useLocalDpi xmlns:a14="http://schemas.microsoft.com/office/drawing/2010/main" val="0"/>
              </a:ext>
            </a:extLst>
          </a:blip>
          <a:srcRect l="21676" r="32087"/>
          <a:stretch/>
        </p:blipFill>
        <p:spPr>
          <a:xfrm>
            <a:off x="13716001" y="-2"/>
            <a:ext cx="10667999" cy="13716002"/>
          </a:xfrm>
          <a:prstGeom prst="rect">
            <a:avLst/>
          </a:prstGeom>
        </p:spPr>
      </p:pic>
    </p:spTree>
    <p:extLst>
      <p:ext uri="{BB962C8B-B14F-4D97-AF65-F5344CB8AC3E}">
        <p14:creationId xmlns:p14="http://schemas.microsoft.com/office/powerpoint/2010/main" val="1671713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117447"/>
            <a:ext cx="12725401" cy="3046988"/>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IF…</a:t>
            </a:r>
          </a:p>
          <a:p>
            <a:r>
              <a:rPr lang="en-US" sz="6000" b="1">
                <a:solidFill>
                  <a:srgbClr val="211F1B"/>
                </a:solidFill>
                <a:latin typeface="Poppins" pitchFamily="2" charset="77"/>
                <a:cs typeface="Poppins" pitchFamily="2" charset="77"/>
              </a:rPr>
              <a:t>SHE ALREADY KNOWS THE </a:t>
            </a:r>
            <a:r>
              <a:rPr lang="en-US" sz="6000" b="1">
                <a:solidFill>
                  <a:srgbClr val="16AD6A"/>
                </a:solidFill>
                <a:latin typeface="Poppins" pitchFamily="2" charset="77"/>
                <a:cs typeface="Poppins" pitchFamily="2" charset="77"/>
              </a:rPr>
              <a:t>METHOD SHE WANTS?</a:t>
            </a:r>
          </a:p>
        </p:txBody>
      </p:sp>
      <p:sp>
        <p:nvSpPr>
          <p:cNvPr id="4" name="CaixaDeTexto 3">
            <a:extLst>
              <a:ext uri="{FF2B5EF4-FFF2-40B4-BE49-F238E27FC236}">
                <a16:creationId xmlns:a16="http://schemas.microsoft.com/office/drawing/2014/main" id="{56ED64A9-AF97-D99D-2BCA-1C00A8056D9D}"/>
              </a:ext>
            </a:extLst>
          </p:cNvPr>
          <p:cNvSpPr txBox="1"/>
          <p:nvPr/>
        </p:nvSpPr>
        <p:spPr>
          <a:xfrm>
            <a:off x="3609633" y="7427908"/>
            <a:ext cx="6698496" cy="2123658"/>
          </a:xfrm>
          <a:prstGeom prst="rect">
            <a:avLst/>
          </a:prstGeom>
          <a:noFill/>
        </p:spPr>
        <p:txBody>
          <a:bodyPr wrap="square">
            <a:spAutoFit/>
          </a:bodyPr>
          <a:lstStyle/>
          <a:p>
            <a:pPr algn="ctr"/>
            <a:r>
              <a:rPr lang="en-US" sz="6600" b="1">
                <a:solidFill>
                  <a:srgbClr val="211F1B"/>
                </a:solidFill>
                <a:latin typeface="Roboto" panose="02000000000000000000" pitchFamily="2" charset="0"/>
                <a:ea typeface="Roboto" panose="02000000000000000000" pitchFamily="2" charset="0"/>
              </a:rPr>
              <a:t>Listen to what she wants!</a:t>
            </a:r>
          </a:p>
        </p:txBody>
      </p:sp>
      <p:pic>
        <p:nvPicPr>
          <p:cNvPr id="6" name="Picture 7">
            <a:extLst>
              <a:ext uri="{FF2B5EF4-FFF2-40B4-BE49-F238E27FC236}">
                <a16:creationId xmlns:a16="http://schemas.microsoft.com/office/drawing/2014/main" id="{A4BBCB74-D5DF-36FE-58A4-13C199E73E8B}"/>
              </a:ext>
            </a:extLst>
          </p:cNvPr>
          <p:cNvPicPr>
            <a:picLocks noChangeAspect="1"/>
          </p:cNvPicPr>
          <p:nvPr/>
        </p:nvPicPr>
        <p:blipFill>
          <a:blip r:embed="rId4"/>
          <a:stretch>
            <a:fillRect/>
          </a:stretch>
        </p:blipFill>
        <p:spPr>
          <a:xfrm>
            <a:off x="1322086" y="7197213"/>
            <a:ext cx="2287547" cy="2287547"/>
          </a:xfrm>
          <a:prstGeom prst="chevron">
            <a:avLst/>
          </a:prstGeom>
        </p:spPr>
      </p:pic>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5">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Tree>
    <p:extLst>
      <p:ext uri="{BB962C8B-B14F-4D97-AF65-F5344CB8AC3E}">
        <p14:creationId xmlns:p14="http://schemas.microsoft.com/office/powerpoint/2010/main" val="210208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117447"/>
            <a:ext cx="12725401" cy="3046988"/>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IF…</a:t>
            </a:r>
          </a:p>
          <a:p>
            <a:r>
              <a:rPr lang="en-US" sz="6000" b="1">
                <a:solidFill>
                  <a:srgbClr val="211F1B"/>
                </a:solidFill>
                <a:latin typeface="Poppins" pitchFamily="2" charset="77"/>
                <a:cs typeface="Poppins" pitchFamily="2" charset="77"/>
              </a:rPr>
              <a:t>SHE ALREADY KNOWS THE </a:t>
            </a:r>
            <a:r>
              <a:rPr lang="en-US" sz="6000" b="1">
                <a:solidFill>
                  <a:srgbClr val="16AD6A"/>
                </a:solidFill>
                <a:latin typeface="Poppins" pitchFamily="2" charset="77"/>
                <a:cs typeface="Poppins" pitchFamily="2" charset="77"/>
              </a:rPr>
              <a:t>METHOD SHE WANTS?</a:t>
            </a:r>
          </a:p>
        </p:txBody>
      </p:sp>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1076730" y="4708979"/>
            <a:ext cx="10650964" cy="7089120"/>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Ask about her:</a:t>
            </a:r>
          </a:p>
          <a:p>
            <a:pPr marL="1485900" lvl="2" indent="-571500" algn="just">
              <a:lnSpc>
                <a:spcPct val="150000"/>
              </a:lnSpc>
              <a:buBlip>
                <a:blip r:embed="rId5"/>
              </a:buBlip>
            </a:pPr>
            <a:r>
              <a:rPr lang="en-US" sz="4400">
                <a:latin typeface="Roboto" panose="02000000000000000000" pitchFamily="2" charset="0"/>
                <a:ea typeface="Roboto" panose="02000000000000000000" pitchFamily="2" charset="0"/>
              </a:rPr>
              <a:t>Concerns;</a:t>
            </a:r>
          </a:p>
          <a:p>
            <a:pPr marL="1485900" lvl="2" indent="-571500" algn="just">
              <a:lnSpc>
                <a:spcPct val="150000"/>
              </a:lnSpc>
              <a:buBlip>
                <a:blip r:embed="rId5"/>
              </a:buBlip>
            </a:pPr>
            <a:r>
              <a:rPr lang="en-US" sz="4400">
                <a:latin typeface="Roboto" panose="02000000000000000000" pitchFamily="2" charset="0"/>
                <a:ea typeface="Roboto" panose="02000000000000000000" pitchFamily="2" charset="0"/>
              </a:rPr>
              <a:t>Experience;</a:t>
            </a:r>
          </a:p>
          <a:p>
            <a:pPr marL="1485900" lvl="2" indent="-571500" algn="just">
              <a:lnSpc>
                <a:spcPct val="150000"/>
              </a:lnSpc>
              <a:buBlip>
                <a:blip r:embed="rId5"/>
              </a:buBlip>
            </a:pPr>
            <a:r>
              <a:rPr lang="en-US" sz="4400">
                <a:latin typeface="Roboto" panose="02000000000000000000" pitchFamily="2" charset="0"/>
                <a:ea typeface="Roboto" panose="02000000000000000000" pitchFamily="2" charset="0"/>
              </a:rPr>
              <a:t>What she likes about that method.</a:t>
            </a:r>
          </a:p>
          <a:p>
            <a:pPr lvl="2" algn="just">
              <a:lnSpc>
                <a:spcPct val="150000"/>
              </a:lnSpc>
            </a:pPr>
            <a:endParaRPr lang="en-US" sz="440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Confirm if her decision is based on </a:t>
            </a:r>
            <a:r>
              <a:rPr lang="en-US" sz="4400" b="1">
                <a:solidFill>
                  <a:srgbClr val="16AD6A"/>
                </a:solidFill>
                <a:latin typeface="Roboto" panose="02000000000000000000" pitchFamily="2" charset="0"/>
                <a:ea typeface="Roboto" panose="02000000000000000000" pitchFamily="2" charset="0"/>
              </a:rPr>
              <a:t>correct information</a:t>
            </a:r>
            <a:r>
              <a:rPr lang="en-US" sz="4400">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2232191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117447"/>
            <a:ext cx="12725401" cy="3046988"/>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IF…</a:t>
            </a:r>
          </a:p>
          <a:p>
            <a:r>
              <a:rPr lang="en-US" sz="6000" b="1">
                <a:solidFill>
                  <a:srgbClr val="211F1B"/>
                </a:solidFill>
                <a:latin typeface="Poppins" pitchFamily="2" charset="77"/>
                <a:cs typeface="Poppins" pitchFamily="2" charset="77"/>
              </a:rPr>
              <a:t>SHE ALREADY KNOWS THE </a:t>
            </a:r>
            <a:r>
              <a:rPr lang="en-US" sz="6000" b="1">
                <a:solidFill>
                  <a:srgbClr val="16AD6A"/>
                </a:solidFill>
                <a:latin typeface="Poppins" pitchFamily="2" charset="77"/>
                <a:cs typeface="Poppins" pitchFamily="2" charset="77"/>
              </a:rPr>
              <a:t>METHOD SHE WANTS?</a:t>
            </a:r>
          </a:p>
        </p:txBody>
      </p:sp>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1076730" y="5197795"/>
            <a:ext cx="10650964" cy="6073458"/>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Review the benefits and disadvantages of her chosen method;</a:t>
            </a:r>
          </a:p>
          <a:p>
            <a:pPr algn="just">
              <a:lnSpc>
                <a:spcPct val="150000"/>
              </a:lnSpc>
            </a:pPr>
            <a:endParaRPr lang="en-US" sz="440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 Inform her that there are other methods with different benefits and disadvantages.</a:t>
            </a:r>
          </a:p>
        </p:txBody>
      </p:sp>
    </p:spTree>
    <p:extLst>
      <p:ext uri="{BB962C8B-B14F-4D97-AF65-F5344CB8AC3E}">
        <p14:creationId xmlns:p14="http://schemas.microsoft.com/office/powerpoint/2010/main" val="155671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990600" y="1117447"/>
            <a:ext cx="12725401" cy="3046988"/>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IF…</a:t>
            </a:r>
          </a:p>
          <a:p>
            <a:r>
              <a:rPr lang="en-US" sz="6000" b="1">
                <a:solidFill>
                  <a:srgbClr val="211F1B"/>
                </a:solidFill>
                <a:latin typeface="Poppins" pitchFamily="2" charset="77"/>
                <a:cs typeface="Poppins" pitchFamily="2" charset="77"/>
              </a:rPr>
              <a:t>SHE ALREADY KNOWS THE </a:t>
            </a:r>
            <a:r>
              <a:rPr lang="en-US" sz="6000" b="1">
                <a:solidFill>
                  <a:srgbClr val="16AD6A"/>
                </a:solidFill>
                <a:latin typeface="Poppins" pitchFamily="2" charset="77"/>
                <a:cs typeface="Poppins" pitchFamily="2" charset="77"/>
              </a:rPr>
              <a:t>METHOD SHE WANTS?</a:t>
            </a:r>
          </a:p>
        </p:txBody>
      </p:sp>
      <p:pic>
        <p:nvPicPr>
          <p:cNvPr id="9" name="Imagem 8" descr="Uma imagem com pessoa, vestuário, interior, Cara humana&#10;&#10;Descrição gerada automaticamente">
            <a:extLst>
              <a:ext uri="{FF2B5EF4-FFF2-40B4-BE49-F238E27FC236}">
                <a16:creationId xmlns:a16="http://schemas.microsoft.com/office/drawing/2014/main" id="{742A2232-2CCF-B836-137A-F67DE63781BE}"/>
              </a:ext>
            </a:extLst>
          </p:cNvPr>
          <p:cNvPicPr>
            <a:picLocks noChangeAspect="1"/>
          </p:cNvPicPr>
          <p:nvPr/>
        </p:nvPicPr>
        <p:blipFill rotWithShape="1">
          <a:blip r:embed="rId4">
            <a:extLst>
              <a:ext uri="{28A0092B-C50C-407E-A947-70E740481C1C}">
                <a14:useLocalDpi xmlns:a14="http://schemas.microsoft.com/office/drawing/2010/main" val="0"/>
              </a:ext>
            </a:extLst>
          </a:blip>
          <a:srcRect l="22157" r="29748"/>
          <a:stretch/>
        </p:blipFill>
        <p:spPr>
          <a:xfrm>
            <a:off x="12656307" y="-58720"/>
            <a:ext cx="11727693" cy="13774719"/>
          </a:xfrm>
          <a:prstGeom prst="rect">
            <a:avLst/>
          </a:prstGeom>
        </p:spPr>
      </p:pic>
      <p:sp>
        <p:nvSpPr>
          <p:cNvPr id="5" name="CaixaDeTexto 4">
            <a:extLst>
              <a:ext uri="{FF2B5EF4-FFF2-40B4-BE49-F238E27FC236}">
                <a16:creationId xmlns:a16="http://schemas.microsoft.com/office/drawing/2014/main" id="{66519748-3FF5-1FAB-69BA-C94AA11FBC17}"/>
              </a:ext>
            </a:extLst>
          </p:cNvPr>
          <p:cNvSpPr txBox="1"/>
          <p:nvPr/>
        </p:nvSpPr>
        <p:spPr>
          <a:xfrm>
            <a:off x="990600" y="5281884"/>
            <a:ext cx="10650964" cy="7089120"/>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If a different method also meets/aligns with the same preferences, you can OFFER to explain more about other methods that may suit her as well;</a:t>
            </a:r>
          </a:p>
          <a:p>
            <a:pPr algn="just">
              <a:lnSpc>
                <a:spcPct val="150000"/>
              </a:lnSpc>
            </a:pPr>
            <a:endParaRPr lang="en-US" sz="440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 If she is happy with her choice, </a:t>
            </a:r>
            <a:r>
              <a:rPr lang="en-US" sz="4400" b="1">
                <a:solidFill>
                  <a:srgbClr val="16AD6A"/>
                </a:solidFill>
                <a:latin typeface="Roboto" panose="02000000000000000000" pitchFamily="2" charset="0"/>
                <a:ea typeface="Roboto" panose="02000000000000000000" pitchFamily="2" charset="0"/>
              </a:rPr>
              <a:t>no need to discuss other methods</a:t>
            </a:r>
            <a:r>
              <a:rPr lang="en-US" sz="4400">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3214709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0528300" cy="978729"/>
          </a:xfrm>
        </p:spPr>
        <p:txBody>
          <a:bodyPr/>
          <a:lstStyle/>
          <a:p>
            <a:r>
              <a:rPr lang="en-US" dirty="0">
                <a:latin typeface="Poppins"/>
                <a:cs typeface="Poppins"/>
              </a:rPr>
              <a:t>Module 4 findings</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4284250"/>
          </a:xfrm>
        </p:spPr>
        <p:txBody>
          <a:bodyPr/>
          <a:lstStyle/>
          <a:p>
            <a:pPr marL="571500" indent="-571500">
              <a:lnSpc>
                <a:spcPct val="150000"/>
              </a:lnSpc>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Too much information will affect the client decision-making. </a:t>
            </a:r>
          </a:p>
          <a:p>
            <a:pPr marL="571500" indent="-548640">
              <a:lnSpc>
                <a:spcPct val="150000"/>
              </a:lnSpc>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Only the client can talk about her preferences – you have to ask her! </a:t>
            </a:r>
          </a:p>
          <a:p>
            <a:pPr marL="571500" indent="-548640">
              <a:lnSpc>
                <a:spcPct val="150000"/>
              </a:lnSpc>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Avoid information that is too technical and too clinical</a:t>
            </a:r>
            <a:endParaRPr lang="en-US" sz="4800" b="1"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dirty="0"/>
          </a:p>
        </p:txBody>
      </p:sp>
    </p:spTree>
    <p:extLst>
      <p:ext uri="{BB962C8B-B14F-4D97-AF65-F5344CB8AC3E}">
        <p14:creationId xmlns:p14="http://schemas.microsoft.com/office/powerpoint/2010/main" val="1846251896"/>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OBJECTIVE</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1" y="6007727"/>
            <a:ext cx="9190109" cy="4524315"/>
          </a:xfrm>
          <a:prstGeom prst="rect">
            <a:avLst/>
          </a:prstGeom>
        </p:spPr>
        <p:txBody>
          <a:bodyPr wrap="square">
            <a:spAutoFit/>
          </a:bodyPr>
          <a:lstStyle/>
          <a:p>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the end of this module, you will:</a:t>
            </a: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Describe the concept of informed choice</a:t>
            </a: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Understand the harm of information overload during a family planning  counseling session</a:t>
            </a: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Understand how to prevent information overload using C4C techniques</a:t>
            </a: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44051" y="10184245"/>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4:</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3961593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able Placeholder 1">
            <a:extLst>
              <a:ext uri="{FF2B5EF4-FFF2-40B4-BE49-F238E27FC236}">
                <a16:creationId xmlns:a16="http://schemas.microsoft.com/office/drawing/2014/main" id="{C522C07B-08FB-2A4D-5F56-2DD1DD57F870}"/>
              </a:ext>
            </a:extLst>
          </p:cNvPr>
          <p:cNvSpPr>
            <a:spLocks noGrp="1"/>
          </p:cNvSpPr>
          <p:nvPr>
            <p:ph type="tbl" sz="quarter" idx="10"/>
          </p:nvPr>
        </p:nvSpPr>
        <p:spPr/>
        <p:txBody>
          <a:bodyPr/>
          <a:lstStyle/>
          <a:p>
            <a:endParaRPr lang="en-US"/>
          </a:p>
        </p:txBody>
      </p:sp>
      <p:sp>
        <p:nvSpPr>
          <p:cNvPr id="3" name="Title 2">
            <a:extLst>
              <a:ext uri="{FF2B5EF4-FFF2-40B4-BE49-F238E27FC236}">
                <a16:creationId xmlns:a16="http://schemas.microsoft.com/office/drawing/2014/main" id="{21186387-6876-ADF1-A8F4-01C1B2D749B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225235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1634709" y="697049"/>
            <a:ext cx="9274571"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IS </a:t>
            </a:r>
            <a:r>
              <a:rPr lang="en-US" sz="7200" b="1">
                <a:solidFill>
                  <a:srgbClr val="16AD6A"/>
                </a:solidFill>
                <a:latin typeface="Poppins" pitchFamily="2" charset="77"/>
                <a:cs typeface="Poppins" pitchFamily="2" charset="77"/>
              </a:rPr>
              <a:t>INFORMED CHOICE?</a:t>
            </a:r>
          </a:p>
        </p:txBody>
      </p:sp>
      <p:sp>
        <p:nvSpPr>
          <p:cNvPr id="8" name="CaixaDeTexto 7">
            <a:extLst>
              <a:ext uri="{FF2B5EF4-FFF2-40B4-BE49-F238E27FC236}">
                <a16:creationId xmlns:a16="http://schemas.microsoft.com/office/drawing/2014/main" id="{076671F5-E774-9879-3187-117F321E5FD6}"/>
              </a:ext>
            </a:extLst>
          </p:cNvPr>
          <p:cNvSpPr txBox="1"/>
          <p:nvPr/>
        </p:nvSpPr>
        <p:spPr>
          <a:xfrm>
            <a:off x="11634709" y="3760006"/>
            <a:ext cx="11453891" cy="10136108"/>
          </a:xfrm>
          <a:prstGeom prst="rect">
            <a:avLst/>
          </a:prstGeom>
          <a:noFill/>
        </p:spPr>
        <p:txBody>
          <a:bodyPr wrap="square">
            <a:spAutoFit/>
          </a:bodyPr>
          <a:lstStyle/>
          <a:p>
            <a:pPr marL="571500" indent="-571500" algn="just">
              <a:lnSpc>
                <a:spcPct val="150000"/>
              </a:lnSpc>
              <a:buBlip>
                <a:blip r:embed="rId3"/>
              </a:buBlip>
            </a:pPr>
            <a:r>
              <a:rPr lang="en-US" sz="4400" dirty="0">
                <a:latin typeface="Roboto" panose="02000000000000000000" pitchFamily="2" charset="0"/>
                <a:ea typeface="Roboto" panose="02000000000000000000" pitchFamily="2" charset="0"/>
              </a:rPr>
              <a:t>Clients </a:t>
            </a:r>
            <a:r>
              <a:rPr lang="en-US" sz="4400" b="1" dirty="0">
                <a:solidFill>
                  <a:srgbClr val="16AD6A"/>
                </a:solidFill>
                <a:latin typeface="Roboto" panose="02000000000000000000" pitchFamily="2" charset="0"/>
                <a:ea typeface="Roboto" panose="02000000000000000000" pitchFamily="2" charset="0"/>
              </a:rPr>
              <a:t>are not forced to take a contraception</a:t>
            </a:r>
            <a:r>
              <a:rPr lang="en-US" sz="4400" dirty="0">
                <a:solidFill>
                  <a:srgbClr val="16AD6A"/>
                </a:solidFill>
                <a:latin typeface="Roboto" panose="02000000000000000000" pitchFamily="2" charset="0"/>
                <a:ea typeface="Roboto" panose="02000000000000000000" pitchFamily="2" charset="0"/>
              </a:rPr>
              <a:t> </a:t>
            </a:r>
            <a:r>
              <a:rPr lang="en-US" sz="4400" dirty="0">
                <a:latin typeface="Roboto" panose="02000000000000000000" pitchFamily="2" charset="0"/>
                <a:ea typeface="Roboto" panose="02000000000000000000" pitchFamily="2" charset="0"/>
              </a:rPr>
              <a:t>in general or to adopt any method in particular;</a:t>
            </a:r>
          </a:p>
          <a:p>
            <a:pPr marL="571500" indent="-571500" algn="just">
              <a:lnSpc>
                <a:spcPct val="150000"/>
              </a:lnSpc>
              <a:buBlip>
                <a:blip r:embed="rId3"/>
              </a:buBlip>
            </a:pPr>
            <a:r>
              <a:rPr lang="en-US" sz="4400" dirty="0">
                <a:latin typeface="Roboto" panose="02000000000000000000" pitchFamily="2" charset="0"/>
                <a:ea typeface="Roboto" panose="02000000000000000000" pitchFamily="2" charset="0"/>
              </a:rPr>
              <a:t>Clients are provided </a:t>
            </a:r>
            <a:r>
              <a:rPr lang="en-US" sz="4400" b="1" dirty="0">
                <a:solidFill>
                  <a:srgbClr val="16AD6A"/>
                </a:solidFill>
                <a:latin typeface="Roboto" panose="02000000000000000000" pitchFamily="2" charset="0"/>
                <a:ea typeface="Roboto" panose="02000000000000000000" pitchFamily="2" charset="0"/>
              </a:rPr>
              <a:t>comprehensible information</a:t>
            </a:r>
            <a:r>
              <a:rPr lang="en-US" sz="4400" dirty="0">
                <a:latin typeface="Roboto" panose="02000000000000000000" pitchFamily="2" charset="0"/>
                <a:ea typeface="Roboto" panose="02000000000000000000" pitchFamily="2" charset="0"/>
              </a:rPr>
              <a:t> so they can understand the benefits and limitations of the method they have chosen (Tiahrt amendment);</a:t>
            </a:r>
          </a:p>
          <a:p>
            <a:pPr marL="571500" indent="-571500" algn="just">
              <a:lnSpc>
                <a:spcPct val="150000"/>
              </a:lnSpc>
              <a:buBlip>
                <a:blip r:embed="rId3"/>
              </a:buBlip>
            </a:pPr>
            <a:r>
              <a:rPr lang="en-US" sz="4400" dirty="0">
                <a:latin typeface="Roboto"/>
                <a:ea typeface="Roboto"/>
                <a:cs typeface="Roboto"/>
              </a:rPr>
              <a:t>Clients have </a:t>
            </a:r>
            <a:r>
              <a:rPr lang="en-US" sz="4400" b="1" dirty="0">
                <a:solidFill>
                  <a:srgbClr val="16AD6A"/>
                </a:solidFill>
                <a:latin typeface="Roboto"/>
                <a:ea typeface="Roboto"/>
                <a:cs typeface="Roboto"/>
              </a:rPr>
              <a:t>access</a:t>
            </a:r>
            <a:r>
              <a:rPr lang="en-US" sz="4400" b="1" dirty="0">
                <a:latin typeface="Roboto"/>
                <a:ea typeface="Roboto"/>
                <a:cs typeface="Roboto"/>
              </a:rPr>
              <a:t> </a:t>
            </a:r>
            <a:r>
              <a:rPr lang="en-US" sz="4400" dirty="0">
                <a:latin typeface="Roboto"/>
                <a:ea typeface="Roboto"/>
                <a:cs typeface="Roboto"/>
              </a:rPr>
              <a:t>to the </a:t>
            </a:r>
            <a:r>
              <a:rPr lang="en-US" sz="4400" b="1" dirty="0">
                <a:solidFill>
                  <a:srgbClr val="16AD6A"/>
                </a:solidFill>
                <a:latin typeface="Roboto"/>
                <a:ea typeface="Roboto"/>
                <a:cs typeface="Roboto"/>
              </a:rPr>
              <a:t>full range</a:t>
            </a:r>
            <a:r>
              <a:rPr lang="en-US" sz="4400" dirty="0">
                <a:latin typeface="Roboto"/>
                <a:ea typeface="Roboto"/>
                <a:cs typeface="Roboto"/>
              </a:rPr>
              <a:t> of family planning methods.</a:t>
            </a:r>
          </a:p>
          <a:p>
            <a:pPr algn="just">
              <a:lnSpc>
                <a:spcPct val="150000"/>
              </a:lnSpc>
            </a:pPr>
            <a:endParaRPr lang="en-US" sz="4400" dirty="0">
              <a:latin typeface="Roboto" panose="02000000000000000000" pitchFamily="2" charset="0"/>
              <a:ea typeface="Roboto" panose="02000000000000000000" pitchFamily="2" charset="0"/>
            </a:endParaRP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12" name="Imagem 11" descr="Uma imagem com pessoa, vestuário, Cara humana, parede&#10;&#10;Descrição gerada automaticamente">
            <a:extLst>
              <a:ext uri="{FF2B5EF4-FFF2-40B4-BE49-F238E27FC236}">
                <a16:creationId xmlns:a16="http://schemas.microsoft.com/office/drawing/2014/main" id="{216C5722-1CA5-A32B-B164-66802FF9C9BB}"/>
              </a:ext>
            </a:extLst>
          </p:cNvPr>
          <p:cNvPicPr>
            <a:picLocks noChangeAspect="1"/>
          </p:cNvPicPr>
          <p:nvPr/>
        </p:nvPicPr>
        <p:blipFill rotWithShape="1">
          <a:blip r:embed="rId5">
            <a:extLst>
              <a:ext uri="{28A0092B-C50C-407E-A947-70E740481C1C}">
                <a14:useLocalDpi xmlns:a14="http://schemas.microsoft.com/office/drawing/2010/main" val="0"/>
              </a:ext>
            </a:extLst>
          </a:blip>
          <a:srcRect l="30476" t="11470" r="34221" b="7300"/>
          <a:stretch/>
        </p:blipFill>
        <p:spPr>
          <a:xfrm flipH="1">
            <a:off x="-2" y="-2"/>
            <a:ext cx="10567910" cy="13677465"/>
          </a:xfrm>
          <a:prstGeom prst="rect">
            <a:avLst/>
          </a:prstGeom>
        </p:spPr>
      </p:pic>
      <p:pic>
        <p:nvPicPr>
          <p:cNvPr id="3" name="Imagem 2" descr="Uma imagem com Gráficos, Tipo de letra, design gráfico, círculo&#10;&#10;Descrição gerada automaticamente">
            <a:extLst>
              <a:ext uri="{FF2B5EF4-FFF2-40B4-BE49-F238E27FC236}">
                <a16:creationId xmlns:a16="http://schemas.microsoft.com/office/drawing/2014/main" id="{5E0B32A1-39A1-A2AB-6872-DF9A39C681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910239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5566410" y="2497890"/>
            <a:ext cx="13251180"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INFORMED CHOICE </a:t>
            </a:r>
            <a:r>
              <a:rPr lang="en-US" sz="7200" b="1">
                <a:solidFill>
                  <a:srgbClr val="16AD6A"/>
                </a:solidFill>
                <a:latin typeface="Poppins" pitchFamily="2" charset="77"/>
                <a:cs typeface="Poppins" pitchFamily="2" charset="77"/>
              </a:rPr>
              <a:t>IS NOT:</a:t>
            </a: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18" name="Group 1">
            <a:extLst>
              <a:ext uri="{FF2B5EF4-FFF2-40B4-BE49-F238E27FC236}">
                <a16:creationId xmlns:a16="http://schemas.microsoft.com/office/drawing/2014/main" id="{2B29FC2E-8E7F-BEDA-3976-2C8F3A91892C}"/>
              </a:ext>
            </a:extLst>
          </p:cNvPr>
          <p:cNvGrpSpPr/>
          <p:nvPr/>
        </p:nvGrpSpPr>
        <p:grpSpPr>
          <a:xfrm rot="5400000" flipH="1">
            <a:off x="-37422" y="-34406"/>
            <a:ext cx="4521450" cy="4522811"/>
            <a:chOff x="18545954" y="1920803"/>
            <a:chExt cx="4521450" cy="4522811"/>
          </a:xfrm>
        </p:grpSpPr>
        <p:pic>
          <p:nvPicPr>
            <p:cNvPr id="19" name="Picture 5">
              <a:extLst>
                <a:ext uri="{FF2B5EF4-FFF2-40B4-BE49-F238E27FC236}">
                  <a16:creationId xmlns:a16="http://schemas.microsoft.com/office/drawing/2014/main" id="{582F94FD-06E8-1D64-F5DE-DA55C3D2B960}"/>
                </a:ext>
              </a:extLst>
            </p:cNvPr>
            <p:cNvPicPr>
              <a:picLocks noChangeAspect="1"/>
            </p:cNvPicPr>
            <p:nvPr/>
          </p:nvPicPr>
          <p:blipFill>
            <a:blip r:embed="rId4"/>
            <a:stretch>
              <a:fillRect/>
            </a:stretch>
          </p:blipFill>
          <p:spPr>
            <a:xfrm flipH="1">
              <a:off x="20781404" y="1920803"/>
              <a:ext cx="2286000" cy="2286273"/>
            </a:xfrm>
            <a:prstGeom prst="rect">
              <a:avLst/>
            </a:prstGeom>
          </p:spPr>
        </p:pic>
        <p:pic>
          <p:nvPicPr>
            <p:cNvPr id="20" name="Picture 6">
              <a:extLst>
                <a:ext uri="{FF2B5EF4-FFF2-40B4-BE49-F238E27FC236}">
                  <a16:creationId xmlns:a16="http://schemas.microsoft.com/office/drawing/2014/main" id="{7E88FEF3-6953-6315-FF41-7DA02034C3D2}"/>
                </a:ext>
              </a:extLst>
            </p:cNvPr>
            <p:cNvPicPr>
              <a:picLocks noChangeAspect="1"/>
            </p:cNvPicPr>
            <p:nvPr/>
          </p:nvPicPr>
          <p:blipFill>
            <a:blip r:embed="rId5"/>
            <a:stretch>
              <a:fillRect/>
            </a:stretch>
          </p:blipFill>
          <p:spPr>
            <a:xfrm flipH="1">
              <a:off x="18545954" y="4157614"/>
              <a:ext cx="2288598" cy="2286000"/>
            </a:xfrm>
            <a:prstGeom prst="rect">
              <a:avLst/>
            </a:prstGeom>
          </p:spPr>
        </p:pic>
        <p:pic>
          <p:nvPicPr>
            <p:cNvPr id="21" name="Picture 7">
              <a:extLst>
                <a:ext uri="{FF2B5EF4-FFF2-40B4-BE49-F238E27FC236}">
                  <a16:creationId xmlns:a16="http://schemas.microsoft.com/office/drawing/2014/main" id="{E4E69846-29CB-E30C-F7FC-AEFC8DF6E5B9}"/>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grpSp>
        <p:nvGrpSpPr>
          <p:cNvPr id="10" name="Agrupar 9">
            <a:extLst>
              <a:ext uri="{FF2B5EF4-FFF2-40B4-BE49-F238E27FC236}">
                <a16:creationId xmlns:a16="http://schemas.microsoft.com/office/drawing/2014/main" id="{96B11F46-9F5D-B593-51EA-AC5244C3C2C5}"/>
              </a:ext>
            </a:extLst>
          </p:cNvPr>
          <p:cNvGrpSpPr/>
          <p:nvPr/>
        </p:nvGrpSpPr>
        <p:grpSpPr>
          <a:xfrm>
            <a:off x="5081230" y="5105928"/>
            <a:ext cx="16459200" cy="5282818"/>
            <a:chOff x="5334000" y="5105928"/>
            <a:chExt cx="16459200" cy="5282818"/>
          </a:xfrm>
        </p:grpSpPr>
        <p:sp>
          <p:nvSpPr>
            <p:cNvPr id="8" name="CaixaDeTexto 7">
              <a:extLst>
                <a:ext uri="{FF2B5EF4-FFF2-40B4-BE49-F238E27FC236}">
                  <a16:creationId xmlns:a16="http://schemas.microsoft.com/office/drawing/2014/main" id="{076671F5-E774-9879-3187-117F321E5FD6}"/>
                </a:ext>
              </a:extLst>
            </p:cNvPr>
            <p:cNvSpPr txBox="1"/>
            <p:nvPr/>
          </p:nvSpPr>
          <p:spPr>
            <a:xfrm>
              <a:off x="5334000" y="5105928"/>
              <a:ext cx="13716000" cy="995144"/>
            </a:xfrm>
            <a:prstGeom prst="rect">
              <a:avLst/>
            </a:prstGeom>
            <a:noFill/>
          </p:spPr>
          <p:txBody>
            <a:bodyPr wrap="square">
              <a:spAutoFit/>
            </a:bodyPr>
            <a:lstStyle/>
            <a:p>
              <a:pPr algn="just">
                <a:lnSpc>
                  <a:spcPct val="150000"/>
                </a:lnSpc>
              </a:pPr>
              <a:r>
                <a:rPr lang="en-US" sz="4400">
                  <a:latin typeface="Roboto" panose="02000000000000000000" pitchFamily="2" charset="0"/>
                  <a:ea typeface="Roboto" panose="02000000000000000000" pitchFamily="2" charset="0"/>
                </a:rPr>
                <a:t>Listing all information about every method available;</a:t>
              </a:r>
            </a:p>
          </p:txBody>
        </p:sp>
        <p:sp>
          <p:nvSpPr>
            <p:cNvPr id="9" name="CaixaDeTexto 8">
              <a:extLst>
                <a:ext uri="{FF2B5EF4-FFF2-40B4-BE49-F238E27FC236}">
                  <a16:creationId xmlns:a16="http://schemas.microsoft.com/office/drawing/2014/main" id="{45FE4755-5C1D-B2B7-4DAB-13121780C21E}"/>
                </a:ext>
              </a:extLst>
            </p:cNvPr>
            <p:cNvSpPr txBox="1"/>
            <p:nvPr/>
          </p:nvSpPr>
          <p:spPr>
            <a:xfrm>
              <a:off x="5334000" y="7285583"/>
              <a:ext cx="16459200" cy="995144"/>
            </a:xfrm>
            <a:prstGeom prst="rect">
              <a:avLst/>
            </a:prstGeom>
            <a:noFill/>
          </p:spPr>
          <p:txBody>
            <a:bodyPr wrap="square">
              <a:spAutoFit/>
            </a:bodyPr>
            <a:lstStyle/>
            <a:p>
              <a:pPr algn="just">
                <a:lnSpc>
                  <a:spcPct val="150000"/>
                </a:lnSpc>
              </a:pPr>
              <a:r>
                <a:rPr lang="en-US" sz="4400">
                  <a:latin typeface="Roboto" panose="02000000000000000000" pitchFamily="2" charset="0"/>
                  <a:ea typeface="Roboto" panose="02000000000000000000" pitchFamily="2" charset="0"/>
                </a:rPr>
                <a:t>Assuming that all methods would suit every client the same;</a:t>
              </a:r>
            </a:p>
          </p:txBody>
        </p:sp>
        <p:sp>
          <p:nvSpPr>
            <p:cNvPr id="14" name="CaixaDeTexto 13">
              <a:extLst>
                <a:ext uri="{FF2B5EF4-FFF2-40B4-BE49-F238E27FC236}">
                  <a16:creationId xmlns:a16="http://schemas.microsoft.com/office/drawing/2014/main" id="{42622296-1D96-FEEA-107E-A78E5BDFA90D}"/>
                </a:ext>
              </a:extLst>
            </p:cNvPr>
            <p:cNvSpPr txBox="1"/>
            <p:nvPr/>
          </p:nvSpPr>
          <p:spPr>
            <a:xfrm>
              <a:off x="5334000" y="9393602"/>
              <a:ext cx="16459200" cy="995144"/>
            </a:xfrm>
            <a:prstGeom prst="rect">
              <a:avLst/>
            </a:prstGeom>
            <a:noFill/>
          </p:spPr>
          <p:txBody>
            <a:bodyPr wrap="square">
              <a:spAutoFit/>
            </a:bodyPr>
            <a:lstStyle/>
            <a:p>
              <a:pPr algn="just">
                <a:lnSpc>
                  <a:spcPct val="150000"/>
                </a:lnSpc>
              </a:pPr>
              <a:r>
                <a:rPr lang="en-US" sz="4400">
                  <a:latin typeface="Roboto" panose="02000000000000000000" pitchFamily="2" charset="0"/>
                  <a:ea typeface="Roboto" panose="02000000000000000000" pitchFamily="2" charset="0"/>
                </a:rPr>
                <a:t>Forcing the client to make the decision by herself.</a:t>
              </a:r>
            </a:p>
          </p:txBody>
        </p:sp>
      </p:grpSp>
      <p:pic>
        <p:nvPicPr>
          <p:cNvPr id="7" name="Imagem 6" descr="Uma imagem com Gráficos, Tipo de letra, design gráfico, círculo&#10;&#10;Descrição gerada automaticamente">
            <a:extLst>
              <a:ext uri="{FF2B5EF4-FFF2-40B4-BE49-F238E27FC236}">
                <a16:creationId xmlns:a16="http://schemas.microsoft.com/office/drawing/2014/main" id="{BAE614F6-B7F6-5887-1B9B-773DD73AA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pic>
        <p:nvPicPr>
          <p:cNvPr id="13" name="Gráfico 12" descr="Sinal de proibido com preenchimento sólido">
            <a:extLst>
              <a:ext uri="{FF2B5EF4-FFF2-40B4-BE49-F238E27FC236}">
                <a16:creationId xmlns:a16="http://schemas.microsoft.com/office/drawing/2014/main" id="{31AEE623-CCC8-8065-03E9-9A0AC6CD3F3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72543" y="4708979"/>
            <a:ext cx="1879927" cy="1879927"/>
          </a:xfrm>
          <a:prstGeom prst="rect">
            <a:avLst/>
          </a:prstGeom>
        </p:spPr>
      </p:pic>
      <p:pic>
        <p:nvPicPr>
          <p:cNvPr id="15" name="Gráfico 14" descr="Sinal de proibido com preenchimento sólido">
            <a:extLst>
              <a:ext uri="{FF2B5EF4-FFF2-40B4-BE49-F238E27FC236}">
                <a16:creationId xmlns:a16="http://schemas.microsoft.com/office/drawing/2014/main" id="{745CDE6D-C91E-F64D-4916-5F913E0FE47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72543" y="6827367"/>
            <a:ext cx="1879927" cy="1879927"/>
          </a:xfrm>
          <a:prstGeom prst="rect">
            <a:avLst/>
          </a:prstGeom>
        </p:spPr>
      </p:pic>
      <p:pic>
        <p:nvPicPr>
          <p:cNvPr id="16" name="Gráfico 15" descr="Sinal de proibido com preenchimento sólido">
            <a:extLst>
              <a:ext uri="{FF2B5EF4-FFF2-40B4-BE49-F238E27FC236}">
                <a16:creationId xmlns:a16="http://schemas.microsoft.com/office/drawing/2014/main" id="{4EFAF86D-E8BC-D4C9-FAD2-5B98FFA8252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72543" y="8951210"/>
            <a:ext cx="1879927" cy="1879927"/>
          </a:xfrm>
          <a:prstGeom prst="rect">
            <a:avLst/>
          </a:prstGeom>
        </p:spPr>
      </p:pic>
    </p:spTree>
    <p:extLst>
      <p:ext uri="{BB962C8B-B14F-4D97-AF65-F5344CB8AC3E}">
        <p14:creationId xmlns:p14="http://schemas.microsoft.com/office/powerpoint/2010/main" val="518441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B0E16F7-B98E-4242-815A-EF7BEF99BCEC}"/>
              </a:ext>
            </a:extLst>
          </p:cNvPr>
          <p:cNvSpPr txBox="1">
            <a:spLocks noGrp="1"/>
          </p:cNvSpPr>
          <p:nvPr>
            <p:ph type="body" idx="1"/>
            <p:custDataLst>
              <p:tags r:id="rId1"/>
            </p:custDataLst>
          </p:nvPr>
        </p:nvSpPr>
        <p:spPr>
          <a:xfrm>
            <a:off x="1663700" y="3857625"/>
            <a:ext cx="11392396" cy="6760762"/>
          </a:xfrm>
          <a:prstGeom prst="rect">
            <a:avLst/>
          </a:prstGeom>
          <a:noFill/>
        </p:spPr>
        <p:txBody>
          <a:bodyPr wrap="square" rtlCol="0">
            <a:spAutoFit/>
          </a:bodyPr>
          <a:lstStyle/>
          <a:p>
            <a:r>
              <a:rPr lang="en-US" sz="10000"/>
              <a:t>The human brain can only process a limited amount of information at one time!</a:t>
            </a:r>
            <a:r>
              <a:rPr lang="fr-FR" sz="10000"/>
              <a:t>
</a:t>
            </a:r>
            <a:endParaRPr lang="en-US" sz="10000"/>
          </a:p>
        </p:txBody>
      </p:sp>
      <p:pic>
        <p:nvPicPr>
          <p:cNvPr id="5" name="Picture 2" descr="Image result for brain">
            <a:extLst>
              <a:ext uri="{FF2B5EF4-FFF2-40B4-BE49-F238E27FC236}">
                <a16:creationId xmlns:a16="http://schemas.microsoft.com/office/drawing/2014/main" id="{01FD6BE2-6ED2-4059-A427-BF72E1BAA9C6}"/>
              </a:ext>
            </a:extLst>
          </p:cNvPr>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0" y="4068622"/>
            <a:ext cx="8839200" cy="589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636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41CD57D1-9A6E-4639-9010-EDD7B7632A67}"/>
              </a:ext>
            </a:extLst>
          </p:cNvPr>
          <p:cNvSpPr/>
          <p:nvPr>
            <p:custDataLst>
              <p:tags r:id="rId1"/>
            </p:custDataLst>
          </p:nvPr>
        </p:nvSpPr>
        <p:spPr bwMode="auto">
          <a:xfrm>
            <a:off x="975949" y="1244327"/>
            <a:ext cx="505333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IUD</a:t>
            </a:r>
          </a:p>
        </p:txBody>
      </p:sp>
      <p:sp>
        <p:nvSpPr>
          <p:cNvPr id="5" name="Oval 4">
            <a:extLst>
              <a:ext uri="{FF2B5EF4-FFF2-40B4-BE49-F238E27FC236}">
                <a16:creationId xmlns:a16="http://schemas.microsoft.com/office/drawing/2014/main" id="{787DF98C-F866-4B2D-A1DC-F46FBCE76E52}"/>
              </a:ext>
            </a:extLst>
          </p:cNvPr>
          <p:cNvSpPr/>
          <p:nvPr>
            <p:custDataLst>
              <p:tags r:id="rId2"/>
            </p:custDataLst>
          </p:nvPr>
        </p:nvSpPr>
        <p:spPr bwMode="auto">
          <a:xfrm>
            <a:off x="1606824" y="7399020"/>
            <a:ext cx="5102860" cy="53340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Condoms</a:t>
            </a:r>
          </a:p>
        </p:txBody>
      </p:sp>
      <p:sp>
        <p:nvSpPr>
          <p:cNvPr id="6" name="Oval 5">
            <a:extLst>
              <a:ext uri="{FF2B5EF4-FFF2-40B4-BE49-F238E27FC236}">
                <a16:creationId xmlns:a16="http://schemas.microsoft.com/office/drawing/2014/main" id="{37FBB5AA-4ABF-4416-8494-5407CDCB5D87}"/>
              </a:ext>
            </a:extLst>
          </p:cNvPr>
          <p:cNvSpPr/>
          <p:nvPr>
            <p:custDataLst>
              <p:tags r:id="rId3"/>
            </p:custDataLst>
          </p:nvPr>
        </p:nvSpPr>
        <p:spPr bwMode="auto">
          <a:xfrm>
            <a:off x="7486208" y="7384869"/>
            <a:ext cx="5410200" cy="532638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EC Pills</a:t>
            </a:r>
          </a:p>
        </p:txBody>
      </p:sp>
      <p:sp>
        <p:nvSpPr>
          <p:cNvPr id="7" name="Oval 6">
            <a:extLst>
              <a:ext uri="{FF2B5EF4-FFF2-40B4-BE49-F238E27FC236}">
                <a16:creationId xmlns:a16="http://schemas.microsoft.com/office/drawing/2014/main" id="{DDD13B8C-5A23-4570-806A-EC99288E18F5}"/>
              </a:ext>
            </a:extLst>
          </p:cNvPr>
          <p:cNvSpPr/>
          <p:nvPr>
            <p:custDataLst>
              <p:tags r:id="rId4"/>
            </p:custDataLst>
          </p:nvPr>
        </p:nvSpPr>
        <p:spPr bwMode="auto">
          <a:xfrm>
            <a:off x="7389131" y="875663"/>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Implant</a:t>
            </a:r>
          </a:p>
        </p:txBody>
      </p:sp>
      <p:sp>
        <p:nvSpPr>
          <p:cNvPr id="8" name="Oval 7">
            <a:extLst>
              <a:ext uri="{FF2B5EF4-FFF2-40B4-BE49-F238E27FC236}">
                <a16:creationId xmlns:a16="http://schemas.microsoft.com/office/drawing/2014/main" id="{69BF91AF-3768-4DAC-B715-CC1627830CB8}"/>
              </a:ext>
            </a:extLst>
          </p:cNvPr>
          <p:cNvSpPr/>
          <p:nvPr>
            <p:custDataLst>
              <p:tags r:id="rId5"/>
            </p:custDataLst>
          </p:nvPr>
        </p:nvSpPr>
        <p:spPr bwMode="auto">
          <a:xfrm>
            <a:off x="13056096" y="973088"/>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Injectable</a:t>
            </a:r>
          </a:p>
        </p:txBody>
      </p:sp>
      <p:sp>
        <p:nvSpPr>
          <p:cNvPr id="9" name="Oval 8">
            <a:extLst>
              <a:ext uri="{FF2B5EF4-FFF2-40B4-BE49-F238E27FC236}">
                <a16:creationId xmlns:a16="http://schemas.microsoft.com/office/drawing/2014/main" id="{6078F34C-4701-4419-8439-C6722308A630}"/>
              </a:ext>
            </a:extLst>
          </p:cNvPr>
          <p:cNvSpPr/>
          <p:nvPr>
            <p:custDataLst>
              <p:tags r:id="rId6"/>
            </p:custDataLst>
          </p:nvPr>
        </p:nvSpPr>
        <p:spPr bwMode="auto">
          <a:xfrm>
            <a:off x="18178888" y="140073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Pills</a:t>
            </a:r>
          </a:p>
        </p:txBody>
      </p:sp>
      <p:sp>
        <p:nvSpPr>
          <p:cNvPr id="10" name="Oval 9">
            <a:extLst>
              <a:ext uri="{FF2B5EF4-FFF2-40B4-BE49-F238E27FC236}">
                <a16:creationId xmlns:a16="http://schemas.microsoft.com/office/drawing/2014/main" id="{909B2007-9B9E-4004-A84B-A2CA7975AC01}"/>
              </a:ext>
            </a:extLst>
          </p:cNvPr>
          <p:cNvSpPr/>
          <p:nvPr>
            <p:custDataLst>
              <p:tags r:id="rId7"/>
            </p:custDataLst>
          </p:nvPr>
        </p:nvSpPr>
        <p:spPr bwMode="auto">
          <a:xfrm>
            <a:off x="13488144" y="754768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err="1">
                <a:latin typeface="Times" pitchFamily="27" charset="0"/>
              </a:rPr>
              <a:t>CycleBeads</a:t>
            </a:r>
            <a:endParaRPr lang="en-US" sz="4800">
              <a:latin typeface="Times" pitchFamily="27" charset="0"/>
            </a:endParaRPr>
          </a:p>
        </p:txBody>
      </p:sp>
      <p:sp>
        <p:nvSpPr>
          <p:cNvPr id="11" name="Oval 10">
            <a:extLst>
              <a:ext uri="{FF2B5EF4-FFF2-40B4-BE49-F238E27FC236}">
                <a16:creationId xmlns:a16="http://schemas.microsoft.com/office/drawing/2014/main" id="{FEE1C857-B456-4D88-8836-C9DD02E46513}"/>
              </a:ext>
            </a:extLst>
          </p:cNvPr>
          <p:cNvSpPr/>
          <p:nvPr>
            <p:custDataLst>
              <p:tags r:id="rId8"/>
            </p:custDataLst>
          </p:nvPr>
        </p:nvSpPr>
        <p:spPr bwMode="auto">
          <a:xfrm>
            <a:off x="9095380" y="4006561"/>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Hormones</a:t>
            </a:r>
          </a:p>
        </p:txBody>
      </p:sp>
      <p:sp>
        <p:nvSpPr>
          <p:cNvPr id="12" name="Oval 11">
            <a:extLst>
              <a:ext uri="{FF2B5EF4-FFF2-40B4-BE49-F238E27FC236}">
                <a16:creationId xmlns:a16="http://schemas.microsoft.com/office/drawing/2014/main" id="{250BBE25-6383-4543-983B-5FB3D60E38EF}"/>
              </a:ext>
            </a:extLst>
          </p:cNvPr>
          <p:cNvSpPr/>
          <p:nvPr>
            <p:custDataLst>
              <p:tags r:id="rId9"/>
            </p:custDataLst>
          </p:nvPr>
        </p:nvSpPr>
        <p:spPr bwMode="auto">
          <a:xfrm>
            <a:off x="14238444" y="324256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Hormones</a:t>
            </a:r>
          </a:p>
        </p:txBody>
      </p:sp>
      <p:sp>
        <p:nvSpPr>
          <p:cNvPr id="13" name="Oval 12">
            <a:extLst>
              <a:ext uri="{FF2B5EF4-FFF2-40B4-BE49-F238E27FC236}">
                <a16:creationId xmlns:a16="http://schemas.microsoft.com/office/drawing/2014/main" id="{248B88EA-6D87-4609-BA1E-066956B1197C}"/>
              </a:ext>
            </a:extLst>
          </p:cNvPr>
          <p:cNvSpPr/>
          <p:nvPr>
            <p:custDataLst>
              <p:tags r:id="rId10"/>
            </p:custDataLst>
          </p:nvPr>
        </p:nvSpPr>
        <p:spPr bwMode="auto">
          <a:xfrm>
            <a:off x="20290363" y="324256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Hormones</a:t>
            </a:r>
          </a:p>
        </p:txBody>
      </p:sp>
      <p:sp>
        <p:nvSpPr>
          <p:cNvPr id="14" name="Oval 13">
            <a:extLst>
              <a:ext uri="{FF2B5EF4-FFF2-40B4-BE49-F238E27FC236}">
                <a16:creationId xmlns:a16="http://schemas.microsoft.com/office/drawing/2014/main" id="{DF936852-AACC-4476-90DF-8E6ACD72C312}"/>
              </a:ext>
            </a:extLst>
          </p:cNvPr>
          <p:cNvSpPr/>
          <p:nvPr>
            <p:custDataLst>
              <p:tags r:id="rId11"/>
            </p:custDataLst>
          </p:nvPr>
        </p:nvSpPr>
        <p:spPr bwMode="auto">
          <a:xfrm>
            <a:off x="10880660" y="9831699"/>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Hormones</a:t>
            </a:r>
          </a:p>
        </p:txBody>
      </p:sp>
      <p:sp>
        <p:nvSpPr>
          <p:cNvPr id="16" name="Oval 15">
            <a:extLst>
              <a:ext uri="{FF2B5EF4-FFF2-40B4-BE49-F238E27FC236}">
                <a16:creationId xmlns:a16="http://schemas.microsoft.com/office/drawing/2014/main" id="{5724184D-59A7-4A12-93F8-C51F0CB59211}"/>
              </a:ext>
            </a:extLst>
          </p:cNvPr>
          <p:cNvSpPr/>
          <p:nvPr>
            <p:custDataLst>
              <p:tags r:id="rId12"/>
            </p:custDataLst>
          </p:nvPr>
        </p:nvSpPr>
        <p:spPr bwMode="auto">
          <a:xfrm>
            <a:off x="19177212" y="7384869"/>
            <a:ext cx="5181600" cy="48768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Tubal ligation</a:t>
            </a:r>
          </a:p>
        </p:txBody>
      </p:sp>
      <p:sp>
        <p:nvSpPr>
          <p:cNvPr id="15" name="Oval 14">
            <a:extLst>
              <a:ext uri="{FF2B5EF4-FFF2-40B4-BE49-F238E27FC236}">
                <a16:creationId xmlns:a16="http://schemas.microsoft.com/office/drawing/2014/main" id="{DD89DF13-D8E5-4EE8-AAF7-AD8E9E89696C}"/>
              </a:ext>
            </a:extLst>
          </p:cNvPr>
          <p:cNvSpPr/>
          <p:nvPr>
            <p:custDataLst>
              <p:tags r:id="rId13"/>
            </p:custDataLst>
          </p:nvPr>
        </p:nvSpPr>
        <p:spPr bwMode="auto">
          <a:xfrm>
            <a:off x="18337791" y="6836627"/>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Surgery</a:t>
            </a:r>
          </a:p>
        </p:txBody>
      </p:sp>
      <p:sp>
        <p:nvSpPr>
          <p:cNvPr id="18" name="Oval 17">
            <a:extLst>
              <a:ext uri="{FF2B5EF4-FFF2-40B4-BE49-F238E27FC236}">
                <a16:creationId xmlns:a16="http://schemas.microsoft.com/office/drawing/2014/main" id="{686AA146-3324-4E50-8B0D-06B6551E9E75}"/>
              </a:ext>
            </a:extLst>
          </p:cNvPr>
          <p:cNvSpPr/>
          <p:nvPr>
            <p:custDataLst>
              <p:tags r:id="rId14"/>
            </p:custDataLst>
          </p:nvPr>
        </p:nvSpPr>
        <p:spPr bwMode="auto">
          <a:xfrm>
            <a:off x="15826578" y="9646539"/>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Natural</a:t>
            </a:r>
          </a:p>
        </p:txBody>
      </p:sp>
      <p:sp>
        <p:nvSpPr>
          <p:cNvPr id="19" name="Oval 18">
            <a:extLst>
              <a:ext uri="{FF2B5EF4-FFF2-40B4-BE49-F238E27FC236}">
                <a16:creationId xmlns:a16="http://schemas.microsoft.com/office/drawing/2014/main" id="{6143BF8C-2A8B-4A0F-87B3-9B29E11F789F}"/>
              </a:ext>
            </a:extLst>
          </p:cNvPr>
          <p:cNvSpPr/>
          <p:nvPr>
            <p:custDataLst>
              <p:tags r:id="rId15"/>
            </p:custDataLst>
          </p:nvPr>
        </p:nvSpPr>
        <p:spPr bwMode="auto">
          <a:xfrm>
            <a:off x="-446611" y="9691938"/>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Barrier method</a:t>
            </a:r>
          </a:p>
        </p:txBody>
      </p:sp>
      <p:sp>
        <p:nvSpPr>
          <p:cNvPr id="20" name="Oval 19">
            <a:extLst>
              <a:ext uri="{FF2B5EF4-FFF2-40B4-BE49-F238E27FC236}">
                <a16:creationId xmlns:a16="http://schemas.microsoft.com/office/drawing/2014/main" id="{BB887593-BB0F-465F-91FD-31018C710B1A}"/>
              </a:ext>
            </a:extLst>
          </p:cNvPr>
          <p:cNvSpPr/>
          <p:nvPr>
            <p:custDataLst>
              <p:tags r:id="rId16"/>
            </p:custDataLst>
          </p:nvPr>
        </p:nvSpPr>
        <p:spPr bwMode="auto">
          <a:xfrm>
            <a:off x="893813" y="2759475"/>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Copper </a:t>
            </a:r>
          </a:p>
        </p:txBody>
      </p:sp>
      <p:sp>
        <p:nvSpPr>
          <p:cNvPr id="21" name="Oval 20">
            <a:extLst>
              <a:ext uri="{FF2B5EF4-FFF2-40B4-BE49-F238E27FC236}">
                <a16:creationId xmlns:a16="http://schemas.microsoft.com/office/drawing/2014/main" id="{4975C7BA-8666-430B-B1FE-329C425F8F0D}"/>
              </a:ext>
            </a:extLst>
          </p:cNvPr>
          <p:cNvSpPr/>
          <p:nvPr>
            <p:custDataLst>
              <p:tags r:id="rId17"/>
            </p:custDataLst>
          </p:nvPr>
        </p:nvSpPr>
        <p:spPr bwMode="auto">
          <a:xfrm>
            <a:off x="7634602" y="3260284"/>
            <a:ext cx="3653158" cy="3729295"/>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Inserted in your arm</a:t>
            </a:r>
          </a:p>
        </p:txBody>
      </p:sp>
      <p:sp>
        <p:nvSpPr>
          <p:cNvPr id="22" name="Oval 21">
            <a:extLst>
              <a:ext uri="{FF2B5EF4-FFF2-40B4-BE49-F238E27FC236}">
                <a16:creationId xmlns:a16="http://schemas.microsoft.com/office/drawing/2014/main" id="{04DB7947-CD04-456A-A98B-DD461FFF2E15}"/>
              </a:ext>
            </a:extLst>
          </p:cNvPr>
          <p:cNvSpPr/>
          <p:nvPr>
            <p:custDataLst>
              <p:tags r:id="rId18"/>
            </p:custDataLst>
          </p:nvPr>
        </p:nvSpPr>
        <p:spPr bwMode="auto">
          <a:xfrm>
            <a:off x="183540" y="3409863"/>
            <a:ext cx="3653158" cy="3276488"/>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Inserted in your uterus</a:t>
            </a:r>
          </a:p>
        </p:txBody>
      </p:sp>
      <p:sp>
        <p:nvSpPr>
          <p:cNvPr id="23" name="Oval 22">
            <a:extLst>
              <a:ext uri="{FF2B5EF4-FFF2-40B4-BE49-F238E27FC236}">
                <a16:creationId xmlns:a16="http://schemas.microsoft.com/office/drawing/2014/main" id="{34B76A14-9C6A-41A1-9903-AA4CA78D8ADA}"/>
              </a:ext>
            </a:extLst>
          </p:cNvPr>
          <p:cNvSpPr/>
          <p:nvPr>
            <p:custDataLst>
              <p:tags r:id="rId19"/>
            </p:custDataLst>
          </p:nvPr>
        </p:nvSpPr>
        <p:spPr bwMode="auto">
          <a:xfrm>
            <a:off x="15148382" y="-149150"/>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Injection </a:t>
            </a:r>
          </a:p>
        </p:txBody>
      </p:sp>
      <p:sp>
        <p:nvSpPr>
          <p:cNvPr id="24" name="Oval 23">
            <a:extLst>
              <a:ext uri="{FF2B5EF4-FFF2-40B4-BE49-F238E27FC236}">
                <a16:creationId xmlns:a16="http://schemas.microsoft.com/office/drawing/2014/main" id="{E02723F8-9BCE-4719-86AF-DD15CCCF3C47}"/>
              </a:ext>
            </a:extLst>
          </p:cNvPr>
          <p:cNvSpPr/>
          <p:nvPr>
            <p:custDataLst>
              <p:tags r:id="rId20"/>
            </p:custDataLst>
          </p:nvPr>
        </p:nvSpPr>
        <p:spPr bwMode="auto">
          <a:xfrm>
            <a:off x="18110428" y="4395487"/>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Pill to be taken every day</a:t>
            </a:r>
          </a:p>
        </p:txBody>
      </p:sp>
      <p:sp>
        <p:nvSpPr>
          <p:cNvPr id="25" name="Oval 24">
            <a:extLst>
              <a:ext uri="{FF2B5EF4-FFF2-40B4-BE49-F238E27FC236}">
                <a16:creationId xmlns:a16="http://schemas.microsoft.com/office/drawing/2014/main" id="{9B12C886-B611-40A2-8518-A3FA468CA7A0}"/>
              </a:ext>
            </a:extLst>
          </p:cNvPr>
          <p:cNvSpPr/>
          <p:nvPr>
            <p:custDataLst>
              <p:tags r:id="rId21"/>
            </p:custDataLst>
          </p:nvPr>
        </p:nvSpPr>
        <p:spPr bwMode="auto">
          <a:xfrm>
            <a:off x="3917968" y="10075822"/>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Use during each sex </a:t>
            </a:r>
          </a:p>
        </p:txBody>
      </p:sp>
      <p:sp>
        <p:nvSpPr>
          <p:cNvPr id="26" name="Oval 25">
            <a:extLst>
              <a:ext uri="{FF2B5EF4-FFF2-40B4-BE49-F238E27FC236}">
                <a16:creationId xmlns:a16="http://schemas.microsoft.com/office/drawing/2014/main" id="{81D9D55C-0A40-4735-A736-9A7AABEAA09C}"/>
              </a:ext>
            </a:extLst>
          </p:cNvPr>
          <p:cNvSpPr/>
          <p:nvPr>
            <p:custDataLst>
              <p:tags r:id="rId22"/>
            </p:custDataLst>
          </p:nvPr>
        </p:nvSpPr>
        <p:spPr bwMode="auto">
          <a:xfrm>
            <a:off x="9055911" y="5980360"/>
            <a:ext cx="3653158" cy="3410422"/>
          </a:xfrm>
          <a:prstGeom prst="ellipse">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To be taken within 5 days</a:t>
            </a:r>
          </a:p>
        </p:txBody>
      </p:sp>
      <p:sp>
        <p:nvSpPr>
          <p:cNvPr id="27" name="Oval 26">
            <a:extLst>
              <a:ext uri="{FF2B5EF4-FFF2-40B4-BE49-F238E27FC236}">
                <a16:creationId xmlns:a16="http://schemas.microsoft.com/office/drawing/2014/main" id="{C4DBB4FB-C61D-4555-8BF4-D454C25DC351}"/>
              </a:ext>
            </a:extLst>
          </p:cNvPr>
          <p:cNvSpPr/>
          <p:nvPr>
            <p:custDataLst>
              <p:tags r:id="rId23"/>
            </p:custDataLst>
          </p:nvPr>
        </p:nvSpPr>
        <p:spPr bwMode="auto">
          <a:xfrm>
            <a:off x="3911391" y="274723"/>
            <a:ext cx="3242310" cy="3169920"/>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Inactivating sperm </a:t>
            </a:r>
          </a:p>
        </p:txBody>
      </p:sp>
      <p:sp>
        <p:nvSpPr>
          <p:cNvPr id="28" name="Oval 27">
            <a:extLst>
              <a:ext uri="{FF2B5EF4-FFF2-40B4-BE49-F238E27FC236}">
                <a16:creationId xmlns:a16="http://schemas.microsoft.com/office/drawing/2014/main" id="{7E5205A1-7F09-4139-B84B-DEB276BB94DD}"/>
              </a:ext>
            </a:extLst>
          </p:cNvPr>
          <p:cNvSpPr/>
          <p:nvPr>
            <p:custDataLst>
              <p:tags r:id="rId24"/>
            </p:custDataLst>
          </p:nvPr>
        </p:nvSpPr>
        <p:spPr bwMode="auto">
          <a:xfrm>
            <a:off x="5284375" y="5462059"/>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Prevents ovulation</a:t>
            </a:r>
          </a:p>
        </p:txBody>
      </p:sp>
      <p:sp>
        <p:nvSpPr>
          <p:cNvPr id="29" name="Oval 28">
            <a:extLst>
              <a:ext uri="{FF2B5EF4-FFF2-40B4-BE49-F238E27FC236}">
                <a16:creationId xmlns:a16="http://schemas.microsoft.com/office/drawing/2014/main" id="{34D03170-F478-440F-9638-FAD6961B20B5}"/>
              </a:ext>
            </a:extLst>
          </p:cNvPr>
          <p:cNvSpPr/>
          <p:nvPr>
            <p:custDataLst>
              <p:tags r:id="rId25"/>
            </p:custDataLst>
          </p:nvPr>
        </p:nvSpPr>
        <p:spPr bwMode="auto">
          <a:xfrm>
            <a:off x="12721203" y="4367845"/>
            <a:ext cx="4697193" cy="3810261"/>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Prevents ovulation</a:t>
            </a:r>
          </a:p>
        </p:txBody>
      </p:sp>
      <p:sp>
        <p:nvSpPr>
          <p:cNvPr id="30" name="Oval 29">
            <a:extLst>
              <a:ext uri="{FF2B5EF4-FFF2-40B4-BE49-F238E27FC236}">
                <a16:creationId xmlns:a16="http://schemas.microsoft.com/office/drawing/2014/main" id="{71998C8C-3CBA-4246-8EB7-0D295796AADB}"/>
              </a:ext>
            </a:extLst>
          </p:cNvPr>
          <p:cNvSpPr/>
          <p:nvPr>
            <p:custDataLst>
              <p:tags r:id="rId26"/>
            </p:custDataLst>
          </p:nvPr>
        </p:nvSpPr>
        <p:spPr bwMode="auto">
          <a:xfrm>
            <a:off x="20855534" y="63412"/>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Prevents ovulation</a:t>
            </a:r>
          </a:p>
        </p:txBody>
      </p:sp>
      <p:sp>
        <p:nvSpPr>
          <p:cNvPr id="31" name="Oval 30">
            <a:extLst>
              <a:ext uri="{FF2B5EF4-FFF2-40B4-BE49-F238E27FC236}">
                <a16:creationId xmlns:a16="http://schemas.microsoft.com/office/drawing/2014/main" id="{A7965BA4-7C72-48BB-83ED-061F09C5D37E}"/>
              </a:ext>
            </a:extLst>
          </p:cNvPr>
          <p:cNvSpPr/>
          <p:nvPr>
            <p:custDataLst>
              <p:tags r:id="rId27"/>
            </p:custDataLst>
          </p:nvPr>
        </p:nvSpPr>
        <p:spPr bwMode="auto">
          <a:xfrm>
            <a:off x="10040818" y="-197401"/>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Prevents ovulation</a:t>
            </a:r>
          </a:p>
        </p:txBody>
      </p:sp>
      <p:sp>
        <p:nvSpPr>
          <p:cNvPr id="32" name="Oval 31">
            <a:extLst>
              <a:ext uri="{FF2B5EF4-FFF2-40B4-BE49-F238E27FC236}">
                <a16:creationId xmlns:a16="http://schemas.microsoft.com/office/drawing/2014/main" id="{B2D31235-B8E6-4F77-B016-53F554AE04F4}"/>
              </a:ext>
            </a:extLst>
          </p:cNvPr>
          <p:cNvSpPr/>
          <p:nvPr>
            <p:custDataLst>
              <p:tags r:id="rId28"/>
            </p:custDataLst>
          </p:nvPr>
        </p:nvSpPr>
        <p:spPr bwMode="auto">
          <a:xfrm>
            <a:off x="-70371" y="6989579"/>
            <a:ext cx="3815669" cy="3174499"/>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Blocks sperm</a:t>
            </a:r>
          </a:p>
        </p:txBody>
      </p:sp>
      <p:sp>
        <p:nvSpPr>
          <p:cNvPr id="33" name="Oval 32">
            <a:extLst>
              <a:ext uri="{FF2B5EF4-FFF2-40B4-BE49-F238E27FC236}">
                <a16:creationId xmlns:a16="http://schemas.microsoft.com/office/drawing/2014/main" id="{E862004D-24E5-4054-BA4D-7B5D06D47944}"/>
              </a:ext>
            </a:extLst>
          </p:cNvPr>
          <p:cNvSpPr/>
          <p:nvPr>
            <p:custDataLst>
              <p:tags r:id="rId29"/>
            </p:custDataLst>
          </p:nvPr>
        </p:nvSpPr>
        <p:spPr bwMode="auto">
          <a:xfrm>
            <a:off x="19527131" y="8567704"/>
            <a:ext cx="4697193" cy="3850006"/>
          </a:xfrm>
          <a:prstGeom prst="ellips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Blocks  fallopian tubes</a:t>
            </a:r>
          </a:p>
        </p:txBody>
      </p:sp>
      <p:sp>
        <p:nvSpPr>
          <p:cNvPr id="34" name="Oval 33">
            <a:extLst>
              <a:ext uri="{FF2B5EF4-FFF2-40B4-BE49-F238E27FC236}">
                <a16:creationId xmlns:a16="http://schemas.microsoft.com/office/drawing/2014/main" id="{4E8C07A1-8DC7-4B7F-A1DD-F9BAA1DBFF47}"/>
              </a:ext>
            </a:extLst>
          </p:cNvPr>
          <p:cNvSpPr/>
          <p:nvPr>
            <p:custDataLst>
              <p:tags r:id="rId30"/>
            </p:custDataLst>
          </p:nvPr>
        </p:nvSpPr>
        <p:spPr bwMode="auto">
          <a:xfrm>
            <a:off x="613871" y="616175"/>
            <a:ext cx="2664460" cy="259080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12 years</a:t>
            </a:r>
          </a:p>
        </p:txBody>
      </p:sp>
      <p:sp>
        <p:nvSpPr>
          <p:cNvPr id="35" name="Oval 34">
            <a:extLst>
              <a:ext uri="{FF2B5EF4-FFF2-40B4-BE49-F238E27FC236}">
                <a16:creationId xmlns:a16="http://schemas.microsoft.com/office/drawing/2014/main" id="{CBA7C638-C030-431D-8A1B-4D518550C1E4}"/>
              </a:ext>
            </a:extLst>
          </p:cNvPr>
          <p:cNvSpPr/>
          <p:nvPr>
            <p:custDataLst>
              <p:tags r:id="rId31"/>
            </p:custDataLst>
          </p:nvPr>
        </p:nvSpPr>
        <p:spPr bwMode="auto">
          <a:xfrm>
            <a:off x="8618202" y="617252"/>
            <a:ext cx="266446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5 years</a:t>
            </a:r>
          </a:p>
        </p:txBody>
      </p:sp>
      <p:sp>
        <p:nvSpPr>
          <p:cNvPr id="36" name="Oval 35">
            <a:extLst>
              <a:ext uri="{FF2B5EF4-FFF2-40B4-BE49-F238E27FC236}">
                <a16:creationId xmlns:a16="http://schemas.microsoft.com/office/drawing/2014/main" id="{7E7AC6CB-47B0-46B1-B7FC-2C40ACF05642}"/>
              </a:ext>
            </a:extLst>
          </p:cNvPr>
          <p:cNvSpPr/>
          <p:nvPr>
            <p:custDataLst>
              <p:tags r:id="rId32"/>
            </p:custDataLst>
          </p:nvPr>
        </p:nvSpPr>
        <p:spPr bwMode="auto">
          <a:xfrm>
            <a:off x="13735734" y="-59053"/>
            <a:ext cx="3132230" cy="277368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3 months</a:t>
            </a:r>
          </a:p>
        </p:txBody>
      </p:sp>
      <p:sp>
        <p:nvSpPr>
          <p:cNvPr id="38" name="Oval 37">
            <a:extLst>
              <a:ext uri="{FF2B5EF4-FFF2-40B4-BE49-F238E27FC236}">
                <a16:creationId xmlns:a16="http://schemas.microsoft.com/office/drawing/2014/main" id="{B9E2504F-8E5E-4EFD-8ABB-84735421F336}"/>
              </a:ext>
            </a:extLst>
          </p:cNvPr>
          <p:cNvSpPr/>
          <p:nvPr>
            <p:custDataLst>
              <p:tags r:id="rId33"/>
            </p:custDataLst>
          </p:nvPr>
        </p:nvSpPr>
        <p:spPr bwMode="auto">
          <a:xfrm>
            <a:off x="7401596" y="9086309"/>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Each sex</a:t>
            </a:r>
          </a:p>
        </p:txBody>
      </p:sp>
      <p:sp>
        <p:nvSpPr>
          <p:cNvPr id="39" name="Oval 38">
            <a:extLst>
              <a:ext uri="{FF2B5EF4-FFF2-40B4-BE49-F238E27FC236}">
                <a16:creationId xmlns:a16="http://schemas.microsoft.com/office/drawing/2014/main" id="{9385B133-A61B-41BE-A646-E689E64EB618}"/>
              </a:ext>
            </a:extLst>
          </p:cNvPr>
          <p:cNvSpPr/>
          <p:nvPr>
            <p:custDataLst>
              <p:tags r:id="rId34"/>
            </p:custDataLst>
          </p:nvPr>
        </p:nvSpPr>
        <p:spPr bwMode="auto">
          <a:xfrm>
            <a:off x="2782013" y="6138531"/>
            <a:ext cx="3480384" cy="3508008"/>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Each sex</a:t>
            </a:r>
          </a:p>
        </p:txBody>
      </p:sp>
      <p:sp>
        <p:nvSpPr>
          <p:cNvPr id="40" name="Oval 39">
            <a:extLst>
              <a:ext uri="{FF2B5EF4-FFF2-40B4-BE49-F238E27FC236}">
                <a16:creationId xmlns:a16="http://schemas.microsoft.com/office/drawing/2014/main" id="{EF9740AC-FE50-46BE-AABE-8B4E80EAE094}"/>
              </a:ext>
            </a:extLst>
          </p:cNvPr>
          <p:cNvSpPr/>
          <p:nvPr>
            <p:custDataLst>
              <p:tags r:id="rId35"/>
            </p:custDataLst>
          </p:nvPr>
        </p:nvSpPr>
        <p:spPr bwMode="auto">
          <a:xfrm>
            <a:off x="19036437" y="0"/>
            <a:ext cx="3225393" cy="3558966"/>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Every day</a:t>
            </a:r>
          </a:p>
        </p:txBody>
      </p:sp>
      <p:sp>
        <p:nvSpPr>
          <p:cNvPr id="41" name="Oval 40">
            <a:extLst>
              <a:ext uri="{FF2B5EF4-FFF2-40B4-BE49-F238E27FC236}">
                <a16:creationId xmlns:a16="http://schemas.microsoft.com/office/drawing/2014/main" id="{3C1E848B-8033-4A3B-9360-FC4A448960AA}"/>
              </a:ext>
            </a:extLst>
          </p:cNvPr>
          <p:cNvSpPr/>
          <p:nvPr>
            <p:custDataLst>
              <p:tags r:id="rId36"/>
            </p:custDataLst>
          </p:nvPr>
        </p:nvSpPr>
        <p:spPr bwMode="auto">
          <a:xfrm>
            <a:off x="12350423" y="6581262"/>
            <a:ext cx="3480384" cy="3624940"/>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Every day</a:t>
            </a:r>
          </a:p>
        </p:txBody>
      </p:sp>
      <p:sp>
        <p:nvSpPr>
          <p:cNvPr id="42" name="Oval 41">
            <a:extLst>
              <a:ext uri="{FF2B5EF4-FFF2-40B4-BE49-F238E27FC236}">
                <a16:creationId xmlns:a16="http://schemas.microsoft.com/office/drawing/2014/main" id="{47F578CD-B2A3-4A3B-B225-97C2B23ED394}"/>
              </a:ext>
            </a:extLst>
          </p:cNvPr>
          <p:cNvSpPr/>
          <p:nvPr>
            <p:custDataLst>
              <p:tags r:id="rId37"/>
            </p:custDataLst>
          </p:nvPr>
        </p:nvSpPr>
        <p:spPr bwMode="auto">
          <a:xfrm>
            <a:off x="20119979" y="6004007"/>
            <a:ext cx="4266642" cy="3700708"/>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fr-FR" sz="4800">
                <a:latin typeface="Times" pitchFamily="27" charset="0"/>
              </a:rPr>
              <a:t>Permanent</a:t>
            </a:r>
          </a:p>
        </p:txBody>
      </p:sp>
      <p:sp>
        <p:nvSpPr>
          <p:cNvPr id="43" name="Oval 42">
            <a:extLst>
              <a:ext uri="{FF2B5EF4-FFF2-40B4-BE49-F238E27FC236}">
                <a16:creationId xmlns:a16="http://schemas.microsoft.com/office/drawing/2014/main" id="{3F2CA256-249D-4A06-A6B4-7B8AF084929E}"/>
              </a:ext>
            </a:extLst>
          </p:cNvPr>
          <p:cNvSpPr/>
          <p:nvPr>
            <p:custDataLst>
              <p:tags r:id="rId38"/>
            </p:custDataLst>
          </p:nvPr>
        </p:nvSpPr>
        <p:spPr bwMode="auto">
          <a:xfrm>
            <a:off x="10220296" y="561296"/>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Spotting, lighter or no periods</a:t>
            </a:r>
          </a:p>
        </p:txBody>
      </p:sp>
      <p:sp>
        <p:nvSpPr>
          <p:cNvPr id="44" name="Oval 43">
            <a:extLst>
              <a:ext uri="{FF2B5EF4-FFF2-40B4-BE49-F238E27FC236}">
                <a16:creationId xmlns:a16="http://schemas.microsoft.com/office/drawing/2014/main" id="{844C0BB5-66DA-4FF3-80C4-519FD866D7F2}"/>
              </a:ext>
            </a:extLst>
          </p:cNvPr>
          <p:cNvSpPr/>
          <p:nvPr>
            <p:custDataLst>
              <p:tags r:id="rId39"/>
            </p:custDataLst>
          </p:nvPr>
        </p:nvSpPr>
        <p:spPr bwMode="auto">
          <a:xfrm>
            <a:off x="3361546" y="3412634"/>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Heavier periods</a:t>
            </a:r>
          </a:p>
        </p:txBody>
      </p:sp>
      <p:sp>
        <p:nvSpPr>
          <p:cNvPr id="45" name="Oval 44">
            <a:extLst>
              <a:ext uri="{FF2B5EF4-FFF2-40B4-BE49-F238E27FC236}">
                <a16:creationId xmlns:a16="http://schemas.microsoft.com/office/drawing/2014/main" id="{8B1EEE15-6C79-44B7-8243-27B4E8AD2717}"/>
              </a:ext>
            </a:extLst>
          </p:cNvPr>
          <p:cNvSpPr/>
          <p:nvPr>
            <p:custDataLst>
              <p:tags r:id="rId40"/>
            </p:custDataLst>
          </p:nvPr>
        </p:nvSpPr>
        <p:spPr bwMode="auto">
          <a:xfrm>
            <a:off x="13006336" y="3422150"/>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Spotting, lighter or no periods</a:t>
            </a:r>
          </a:p>
        </p:txBody>
      </p:sp>
      <p:sp>
        <p:nvSpPr>
          <p:cNvPr id="46" name="Oval 45">
            <a:extLst>
              <a:ext uri="{FF2B5EF4-FFF2-40B4-BE49-F238E27FC236}">
                <a16:creationId xmlns:a16="http://schemas.microsoft.com/office/drawing/2014/main" id="{2FC2A729-D619-4117-A9EE-AF4776019F3C}"/>
              </a:ext>
            </a:extLst>
          </p:cNvPr>
          <p:cNvSpPr/>
          <p:nvPr>
            <p:custDataLst>
              <p:tags r:id="rId41"/>
            </p:custDataLst>
          </p:nvPr>
        </p:nvSpPr>
        <p:spPr bwMode="auto">
          <a:xfrm>
            <a:off x="18768389" y="2042085"/>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Lighter and regular periods</a:t>
            </a:r>
          </a:p>
        </p:txBody>
      </p:sp>
      <p:sp>
        <p:nvSpPr>
          <p:cNvPr id="47" name="Oval 46">
            <a:extLst>
              <a:ext uri="{FF2B5EF4-FFF2-40B4-BE49-F238E27FC236}">
                <a16:creationId xmlns:a16="http://schemas.microsoft.com/office/drawing/2014/main" id="{598C3E1E-B456-4B1C-8BB7-1B54337DAED1}"/>
              </a:ext>
            </a:extLst>
          </p:cNvPr>
          <p:cNvSpPr/>
          <p:nvPr>
            <p:custDataLst>
              <p:tags r:id="rId42"/>
            </p:custDataLst>
          </p:nvPr>
        </p:nvSpPr>
        <p:spPr bwMode="auto">
          <a:xfrm>
            <a:off x="2104126" y="7894677"/>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No changes in periods</a:t>
            </a:r>
          </a:p>
        </p:txBody>
      </p:sp>
      <p:sp>
        <p:nvSpPr>
          <p:cNvPr id="49" name="Oval 48">
            <a:extLst>
              <a:ext uri="{FF2B5EF4-FFF2-40B4-BE49-F238E27FC236}">
                <a16:creationId xmlns:a16="http://schemas.microsoft.com/office/drawing/2014/main" id="{7225137E-86FB-4A02-82A4-5908B978CCEC}"/>
              </a:ext>
            </a:extLst>
          </p:cNvPr>
          <p:cNvSpPr/>
          <p:nvPr>
            <p:custDataLst>
              <p:tags r:id="rId43"/>
            </p:custDataLst>
          </p:nvPr>
        </p:nvSpPr>
        <p:spPr bwMode="auto">
          <a:xfrm>
            <a:off x="19187590" y="7610287"/>
            <a:ext cx="4837789" cy="3446658"/>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No changes in periods</a:t>
            </a:r>
          </a:p>
        </p:txBody>
      </p:sp>
      <p:sp>
        <p:nvSpPr>
          <p:cNvPr id="50" name="Oval 49">
            <a:extLst>
              <a:ext uri="{FF2B5EF4-FFF2-40B4-BE49-F238E27FC236}">
                <a16:creationId xmlns:a16="http://schemas.microsoft.com/office/drawing/2014/main" id="{AD49C0B6-127D-4EE5-8BAF-33762FF96714}"/>
              </a:ext>
            </a:extLst>
          </p:cNvPr>
          <p:cNvSpPr/>
          <p:nvPr>
            <p:custDataLst>
              <p:tags r:id="rId44"/>
            </p:custDataLst>
          </p:nvPr>
        </p:nvSpPr>
        <p:spPr bwMode="auto">
          <a:xfrm>
            <a:off x="12992534" y="7732600"/>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r"/>
            <a:r>
              <a:rPr lang="en-US" sz="4400"/>
              <a:t>No changes in periods</a:t>
            </a:r>
          </a:p>
        </p:txBody>
      </p:sp>
      <p:sp>
        <p:nvSpPr>
          <p:cNvPr id="51" name="Oval 50">
            <a:extLst>
              <a:ext uri="{FF2B5EF4-FFF2-40B4-BE49-F238E27FC236}">
                <a16:creationId xmlns:a16="http://schemas.microsoft.com/office/drawing/2014/main" id="{3B488A26-CC13-4EBD-A620-CF333B0C7F1B}"/>
              </a:ext>
            </a:extLst>
          </p:cNvPr>
          <p:cNvSpPr/>
          <p:nvPr>
            <p:custDataLst>
              <p:tags r:id="rId45"/>
            </p:custDataLst>
          </p:nvPr>
        </p:nvSpPr>
        <p:spPr bwMode="auto">
          <a:xfrm>
            <a:off x="8296895" y="7031952"/>
            <a:ext cx="4837789" cy="3684622"/>
          </a:xfrm>
          <a:prstGeom prst="ellipse">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Early or late periods</a:t>
            </a:r>
          </a:p>
        </p:txBody>
      </p:sp>
      <p:sp>
        <p:nvSpPr>
          <p:cNvPr id="53" name="Oval 52">
            <a:extLst>
              <a:ext uri="{FF2B5EF4-FFF2-40B4-BE49-F238E27FC236}">
                <a16:creationId xmlns:a16="http://schemas.microsoft.com/office/drawing/2014/main" id="{C058A14D-3ED3-4D4C-831E-A693D9A406BC}"/>
              </a:ext>
            </a:extLst>
          </p:cNvPr>
          <p:cNvSpPr/>
          <p:nvPr>
            <p:custDataLst>
              <p:tags r:id="rId46"/>
            </p:custDataLst>
          </p:nvPr>
        </p:nvSpPr>
        <p:spPr bwMode="auto">
          <a:xfrm>
            <a:off x="1299026" y="9314686"/>
            <a:ext cx="3910656" cy="392549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Men can get it too</a:t>
            </a:r>
          </a:p>
        </p:txBody>
      </p:sp>
      <p:sp>
        <p:nvSpPr>
          <p:cNvPr id="54" name="Oval 53">
            <a:extLst>
              <a:ext uri="{FF2B5EF4-FFF2-40B4-BE49-F238E27FC236}">
                <a16:creationId xmlns:a16="http://schemas.microsoft.com/office/drawing/2014/main" id="{D9C2CD02-C416-4716-84F9-F0ED4DDE070C}"/>
              </a:ext>
            </a:extLst>
          </p:cNvPr>
          <p:cNvSpPr/>
          <p:nvPr>
            <p:custDataLst>
              <p:tags r:id="rId47"/>
            </p:custDataLst>
          </p:nvPr>
        </p:nvSpPr>
        <p:spPr bwMode="auto">
          <a:xfrm>
            <a:off x="19780137" y="8646836"/>
            <a:ext cx="3910656" cy="3925494"/>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en-US" sz="4400"/>
              <a:t>Men can get it too!</a:t>
            </a:r>
          </a:p>
        </p:txBody>
      </p:sp>
      <p:sp>
        <p:nvSpPr>
          <p:cNvPr id="55" name="Oval 54">
            <a:extLst>
              <a:ext uri="{FF2B5EF4-FFF2-40B4-BE49-F238E27FC236}">
                <a16:creationId xmlns:a16="http://schemas.microsoft.com/office/drawing/2014/main" id="{95E13327-A3F2-46DF-BE67-E6E24DD17D24}"/>
              </a:ext>
            </a:extLst>
          </p:cNvPr>
          <p:cNvSpPr/>
          <p:nvPr>
            <p:custDataLst>
              <p:tags r:id="rId48"/>
            </p:custDataLst>
          </p:nvPr>
        </p:nvSpPr>
        <p:spPr bwMode="auto">
          <a:xfrm>
            <a:off x="946687" y="40006"/>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Cramps</a:t>
            </a:r>
          </a:p>
        </p:txBody>
      </p:sp>
      <p:sp>
        <p:nvSpPr>
          <p:cNvPr id="56" name="Oval 55">
            <a:extLst>
              <a:ext uri="{FF2B5EF4-FFF2-40B4-BE49-F238E27FC236}">
                <a16:creationId xmlns:a16="http://schemas.microsoft.com/office/drawing/2014/main" id="{C8A3FCCE-E608-4340-9F8C-0161C09F2989}"/>
              </a:ext>
            </a:extLst>
          </p:cNvPr>
          <p:cNvSpPr/>
          <p:nvPr>
            <p:custDataLst>
              <p:tags r:id="rId49"/>
            </p:custDataLst>
          </p:nvPr>
        </p:nvSpPr>
        <p:spPr bwMode="auto">
          <a:xfrm>
            <a:off x="9275768" y="1827213"/>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Nausea</a:t>
            </a:r>
          </a:p>
        </p:txBody>
      </p:sp>
      <p:sp>
        <p:nvSpPr>
          <p:cNvPr id="57" name="Oval 56">
            <a:extLst>
              <a:ext uri="{FF2B5EF4-FFF2-40B4-BE49-F238E27FC236}">
                <a16:creationId xmlns:a16="http://schemas.microsoft.com/office/drawing/2014/main" id="{F3EA7C50-771F-4677-BCFC-CCB961950CFC}"/>
              </a:ext>
            </a:extLst>
          </p:cNvPr>
          <p:cNvSpPr/>
          <p:nvPr>
            <p:custDataLst>
              <p:tags r:id="rId50"/>
            </p:custDataLst>
          </p:nvPr>
        </p:nvSpPr>
        <p:spPr bwMode="auto">
          <a:xfrm>
            <a:off x="14199645" y="330532"/>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Nausea, weight gain, headache</a:t>
            </a:r>
          </a:p>
        </p:txBody>
      </p:sp>
      <p:sp>
        <p:nvSpPr>
          <p:cNvPr id="58" name="Oval 57">
            <a:extLst>
              <a:ext uri="{FF2B5EF4-FFF2-40B4-BE49-F238E27FC236}">
                <a16:creationId xmlns:a16="http://schemas.microsoft.com/office/drawing/2014/main" id="{E45F837E-4A17-4FB6-8759-5C44158826BD}"/>
              </a:ext>
            </a:extLst>
          </p:cNvPr>
          <p:cNvSpPr/>
          <p:nvPr>
            <p:custDataLst>
              <p:tags r:id="rId51"/>
            </p:custDataLst>
          </p:nvPr>
        </p:nvSpPr>
        <p:spPr bwMode="auto">
          <a:xfrm>
            <a:off x="10087957" y="8505170"/>
            <a:ext cx="4149724" cy="3850006"/>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Nausea, headache, vomiting</a:t>
            </a:r>
          </a:p>
        </p:txBody>
      </p:sp>
      <p:sp>
        <p:nvSpPr>
          <p:cNvPr id="59" name="Oval 58">
            <a:extLst>
              <a:ext uri="{FF2B5EF4-FFF2-40B4-BE49-F238E27FC236}">
                <a16:creationId xmlns:a16="http://schemas.microsoft.com/office/drawing/2014/main" id="{1DCA9377-DB6F-453A-AAB8-7377AFED2B50}"/>
              </a:ext>
            </a:extLst>
          </p:cNvPr>
          <p:cNvSpPr/>
          <p:nvPr>
            <p:custDataLst>
              <p:tags r:id="rId52"/>
            </p:custDataLst>
          </p:nvPr>
        </p:nvSpPr>
        <p:spPr bwMode="auto">
          <a:xfrm>
            <a:off x="19967829" y="710546"/>
            <a:ext cx="4057550" cy="4335141"/>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4800">
                <a:latin typeface="Times" pitchFamily="27" charset="0"/>
              </a:rPr>
              <a:t>Nausea, headache, vomiting</a:t>
            </a:r>
          </a:p>
        </p:txBody>
      </p:sp>
      <p:sp>
        <p:nvSpPr>
          <p:cNvPr id="62" name="Oval 61">
            <a:extLst>
              <a:ext uri="{FF2B5EF4-FFF2-40B4-BE49-F238E27FC236}">
                <a16:creationId xmlns:a16="http://schemas.microsoft.com/office/drawing/2014/main" id="{094A159E-5D06-40AA-AA4D-54792FB49B03}"/>
              </a:ext>
            </a:extLst>
          </p:cNvPr>
          <p:cNvSpPr/>
          <p:nvPr>
            <p:custDataLst>
              <p:tags r:id="rId53"/>
            </p:custDataLst>
          </p:nvPr>
        </p:nvSpPr>
        <p:spPr bwMode="auto">
          <a:xfrm>
            <a:off x="20656126" y="658284"/>
            <a:ext cx="4224794"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
        <p:nvSpPr>
          <p:cNvPr id="63" name="Oval 62">
            <a:extLst>
              <a:ext uri="{FF2B5EF4-FFF2-40B4-BE49-F238E27FC236}">
                <a16:creationId xmlns:a16="http://schemas.microsoft.com/office/drawing/2014/main" id="{E194F7D2-B3D5-41F8-ACFC-A105E2CFC6B6}"/>
              </a:ext>
            </a:extLst>
          </p:cNvPr>
          <p:cNvSpPr/>
          <p:nvPr>
            <p:custDataLst>
              <p:tags r:id="rId54"/>
            </p:custDataLst>
          </p:nvPr>
        </p:nvSpPr>
        <p:spPr bwMode="auto">
          <a:xfrm>
            <a:off x="9085225" y="9347778"/>
            <a:ext cx="4224330"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
        <p:nvSpPr>
          <p:cNvPr id="64" name="Oval 63">
            <a:extLst>
              <a:ext uri="{FF2B5EF4-FFF2-40B4-BE49-F238E27FC236}">
                <a16:creationId xmlns:a16="http://schemas.microsoft.com/office/drawing/2014/main" id="{15464FDF-32D1-4888-A3F7-80236D62A14A}"/>
              </a:ext>
            </a:extLst>
          </p:cNvPr>
          <p:cNvSpPr/>
          <p:nvPr>
            <p:custDataLst>
              <p:tags r:id="rId55"/>
            </p:custDataLst>
          </p:nvPr>
        </p:nvSpPr>
        <p:spPr bwMode="auto">
          <a:xfrm>
            <a:off x="7939404" y="323919"/>
            <a:ext cx="4005922"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
        <p:nvSpPr>
          <p:cNvPr id="65" name="Oval 64">
            <a:extLst>
              <a:ext uri="{FF2B5EF4-FFF2-40B4-BE49-F238E27FC236}">
                <a16:creationId xmlns:a16="http://schemas.microsoft.com/office/drawing/2014/main" id="{59D6B7F3-3904-42AF-B3CF-43F088DF1A5D}"/>
              </a:ext>
            </a:extLst>
          </p:cNvPr>
          <p:cNvSpPr/>
          <p:nvPr>
            <p:custDataLst>
              <p:tags r:id="rId56"/>
            </p:custDataLst>
          </p:nvPr>
        </p:nvSpPr>
        <p:spPr bwMode="auto">
          <a:xfrm>
            <a:off x="14859659" y="1525732"/>
            <a:ext cx="4237732" cy="3957849"/>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
        <p:nvSpPr>
          <p:cNvPr id="66" name="Oval 65">
            <a:extLst>
              <a:ext uri="{FF2B5EF4-FFF2-40B4-BE49-F238E27FC236}">
                <a16:creationId xmlns:a16="http://schemas.microsoft.com/office/drawing/2014/main" id="{85DA1790-FC39-4CAD-AFBD-6DEAB7D323D5}"/>
              </a:ext>
            </a:extLst>
          </p:cNvPr>
          <p:cNvSpPr/>
          <p:nvPr>
            <p:custDataLst>
              <p:tags r:id="rId57"/>
            </p:custDataLst>
          </p:nvPr>
        </p:nvSpPr>
        <p:spPr bwMode="auto">
          <a:xfrm>
            <a:off x="2153960" y="968729"/>
            <a:ext cx="4089075" cy="3782941"/>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
        <p:nvSpPr>
          <p:cNvPr id="67" name="Oval 66">
            <a:extLst>
              <a:ext uri="{FF2B5EF4-FFF2-40B4-BE49-F238E27FC236}">
                <a16:creationId xmlns:a16="http://schemas.microsoft.com/office/drawing/2014/main" id="{9F7550C5-7C7D-4AAC-9EEF-67CDD5868180}"/>
              </a:ext>
            </a:extLst>
          </p:cNvPr>
          <p:cNvSpPr/>
          <p:nvPr>
            <p:custDataLst>
              <p:tags r:id="rId58"/>
            </p:custDataLst>
          </p:nvPr>
        </p:nvSpPr>
        <p:spPr bwMode="auto">
          <a:xfrm>
            <a:off x="14938379" y="7099991"/>
            <a:ext cx="4057561" cy="392549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
        <p:nvSpPr>
          <p:cNvPr id="68" name="Oval 67">
            <a:extLst>
              <a:ext uri="{FF2B5EF4-FFF2-40B4-BE49-F238E27FC236}">
                <a16:creationId xmlns:a16="http://schemas.microsoft.com/office/drawing/2014/main" id="{5CE98406-34FF-49C3-B083-1C7890383986}"/>
              </a:ext>
            </a:extLst>
          </p:cNvPr>
          <p:cNvSpPr/>
          <p:nvPr>
            <p:custDataLst>
              <p:tags r:id="rId59"/>
            </p:custDataLst>
          </p:nvPr>
        </p:nvSpPr>
        <p:spPr bwMode="auto">
          <a:xfrm>
            <a:off x="19106632" y="9831699"/>
            <a:ext cx="4053008" cy="366636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a:r>
              <a:rPr lang="fr-FR" sz="4400"/>
              <a:t>No HIV/STI protection</a:t>
            </a:r>
          </a:p>
        </p:txBody>
      </p:sp>
    </p:spTree>
    <p:extLst>
      <p:ext uri="{BB962C8B-B14F-4D97-AF65-F5344CB8AC3E}">
        <p14:creationId xmlns:p14="http://schemas.microsoft.com/office/powerpoint/2010/main" val="1179419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additive="base">
                                        <p:cTn id="91" dur="500" fill="hold"/>
                                        <p:tgtEl>
                                          <p:spTgt spid="34"/>
                                        </p:tgtEl>
                                        <p:attrNameLst>
                                          <p:attrName>ppt_x</p:attrName>
                                        </p:attrNameLst>
                                      </p:cBhvr>
                                      <p:tavLst>
                                        <p:tav tm="0">
                                          <p:val>
                                            <p:strVal val="#ppt_x"/>
                                          </p:val>
                                        </p:tav>
                                        <p:tav tm="100000">
                                          <p:val>
                                            <p:strVal val="#ppt_x"/>
                                          </p:val>
                                        </p:tav>
                                      </p:tavLst>
                                    </p:anim>
                                    <p:anim calcmode="lin" valueType="num">
                                      <p:cBhvr additive="base">
                                        <p:cTn id="9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ppt_x"/>
                                          </p:val>
                                        </p:tav>
                                        <p:tav tm="100000">
                                          <p:val>
                                            <p:strVal val="#ppt_x"/>
                                          </p:val>
                                        </p:tav>
                                      </p:tavLst>
                                    </p:anim>
                                    <p:anim calcmode="lin" valueType="num">
                                      <p:cBhvr additive="base">
                                        <p:cTn id="10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additive="base">
                                        <p:cTn id="109" dur="500" fill="hold"/>
                                        <p:tgtEl>
                                          <p:spTgt spid="38"/>
                                        </p:tgtEl>
                                        <p:attrNameLst>
                                          <p:attrName>ppt_x</p:attrName>
                                        </p:attrNameLst>
                                      </p:cBhvr>
                                      <p:tavLst>
                                        <p:tav tm="0">
                                          <p:val>
                                            <p:strVal val="#ppt_x"/>
                                          </p:val>
                                        </p:tav>
                                        <p:tav tm="100000">
                                          <p:val>
                                            <p:strVal val="#ppt_x"/>
                                          </p:val>
                                        </p:tav>
                                      </p:tavLst>
                                    </p:anim>
                                    <p:anim calcmode="lin" valueType="num">
                                      <p:cBhvr additive="base">
                                        <p:cTn id="11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additive="base">
                                        <p:cTn id="115" dur="500" fill="hold"/>
                                        <p:tgtEl>
                                          <p:spTgt spid="39"/>
                                        </p:tgtEl>
                                        <p:attrNameLst>
                                          <p:attrName>ppt_x</p:attrName>
                                        </p:attrNameLst>
                                      </p:cBhvr>
                                      <p:tavLst>
                                        <p:tav tm="0">
                                          <p:val>
                                            <p:strVal val="#ppt_x"/>
                                          </p:val>
                                        </p:tav>
                                        <p:tav tm="100000">
                                          <p:val>
                                            <p:strVal val="#ppt_x"/>
                                          </p:val>
                                        </p:tav>
                                      </p:tavLst>
                                    </p:anim>
                                    <p:anim calcmode="lin" valueType="num">
                                      <p:cBhvr additive="base">
                                        <p:cTn id="11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anim calcmode="lin" valueType="num">
                                      <p:cBhvr additive="base">
                                        <p:cTn id="121" dur="500" fill="hold"/>
                                        <p:tgtEl>
                                          <p:spTgt spid="40"/>
                                        </p:tgtEl>
                                        <p:attrNameLst>
                                          <p:attrName>ppt_x</p:attrName>
                                        </p:attrNameLst>
                                      </p:cBhvr>
                                      <p:tavLst>
                                        <p:tav tm="0">
                                          <p:val>
                                            <p:strVal val="#ppt_x"/>
                                          </p:val>
                                        </p:tav>
                                        <p:tav tm="100000">
                                          <p:val>
                                            <p:strVal val="#ppt_x"/>
                                          </p:val>
                                        </p:tav>
                                      </p:tavLst>
                                    </p:anim>
                                    <p:anim calcmode="lin" valueType="num">
                                      <p:cBhvr additive="base">
                                        <p:cTn id="12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1"/>
                                        </p:tgtEl>
                                        <p:attrNameLst>
                                          <p:attrName>style.visibility</p:attrName>
                                        </p:attrNameLst>
                                      </p:cBhvr>
                                      <p:to>
                                        <p:strVal val="visible"/>
                                      </p:to>
                                    </p:set>
                                    <p:anim calcmode="lin" valueType="num">
                                      <p:cBhvr additive="base">
                                        <p:cTn id="127" dur="500" fill="hold"/>
                                        <p:tgtEl>
                                          <p:spTgt spid="41"/>
                                        </p:tgtEl>
                                        <p:attrNameLst>
                                          <p:attrName>ppt_x</p:attrName>
                                        </p:attrNameLst>
                                      </p:cBhvr>
                                      <p:tavLst>
                                        <p:tav tm="0">
                                          <p:val>
                                            <p:strVal val="#ppt_x"/>
                                          </p:val>
                                        </p:tav>
                                        <p:tav tm="100000">
                                          <p:val>
                                            <p:strVal val="#ppt_x"/>
                                          </p:val>
                                        </p:tav>
                                      </p:tavLst>
                                    </p:anim>
                                    <p:anim calcmode="lin" valueType="num">
                                      <p:cBhvr additive="base">
                                        <p:cTn id="12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500" fill="hold"/>
                                        <p:tgtEl>
                                          <p:spTgt spid="42"/>
                                        </p:tgtEl>
                                        <p:attrNameLst>
                                          <p:attrName>ppt_x</p:attrName>
                                        </p:attrNameLst>
                                      </p:cBhvr>
                                      <p:tavLst>
                                        <p:tav tm="0">
                                          <p:val>
                                            <p:strVal val="#ppt_x"/>
                                          </p:val>
                                        </p:tav>
                                        <p:tav tm="100000">
                                          <p:val>
                                            <p:strVal val="#ppt_x"/>
                                          </p:val>
                                        </p:tav>
                                      </p:tavLst>
                                    </p:anim>
                                    <p:anim calcmode="lin" valueType="num">
                                      <p:cBhvr additive="base">
                                        <p:cTn id="13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43"/>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44"/>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45"/>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46"/>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4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49"/>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50"/>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51"/>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3"/>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54"/>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55"/>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56"/>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5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58"/>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59"/>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62"/>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grpId="0" nodeType="clickEffect">
                                  <p:stCondLst>
                                    <p:cond delay="0"/>
                                  </p:stCondLst>
                                  <p:childTnLst>
                                    <p:set>
                                      <p:cBhvr>
                                        <p:cTn id="202" dur="1" fill="hold">
                                          <p:stCondLst>
                                            <p:cond delay="0"/>
                                          </p:stCondLst>
                                        </p:cTn>
                                        <p:tgtEl>
                                          <p:spTgt spid="63"/>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childTnLst>
                                    <p:set>
                                      <p:cBhvr>
                                        <p:cTn id="206" dur="1" fill="hold">
                                          <p:stCondLst>
                                            <p:cond delay="0"/>
                                          </p:stCondLst>
                                        </p:cTn>
                                        <p:tgtEl>
                                          <p:spTgt spid="64"/>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childTnLst>
                                    <p:set>
                                      <p:cBhvr>
                                        <p:cTn id="210" dur="1" fill="hold">
                                          <p:stCondLst>
                                            <p:cond delay="0"/>
                                          </p:stCondLst>
                                        </p:cTn>
                                        <p:tgtEl>
                                          <p:spTgt spid="65"/>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ntr" presetSubtype="0" fill="hold" grpId="0" nodeType="clickEffect">
                                  <p:stCondLst>
                                    <p:cond delay="0"/>
                                  </p:stCondLst>
                                  <p:childTnLst>
                                    <p:set>
                                      <p:cBhvr>
                                        <p:cTn id="214" dur="1" fill="hold">
                                          <p:stCondLst>
                                            <p:cond delay="0"/>
                                          </p:stCondLst>
                                        </p:cTn>
                                        <p:tgtEl>
                                          <p:spTgt spid="66"/>
                                        </p:tgtEl>
                                        <p:attrNameLst>
                                          <p:attrName>style.visibility</p:attrName>
                                        </p:attrNameLst>
                                      </p:cBhvr>
                                      <p:to>
                                        <p:strVal val="visible"/>
                                      </p:to>
                                    </p:set>
                                  </p:childTnLst>
                                </p:cTn>
                              </p:par>
                            </p:childTnLst>
                          </p:cTn>
                        </p:par>
                      </p:childTnLst>
                    </p:cTn>
                  </p:par>
                  <p:par>
                    <p:cTn id="215" fill="hold">
                      <p:stCondLst>
                        <p:cond delay="indefinite"/>
                      </p:stCondLst>
                      <p:childTnLst>
                        <p:par>
                          <p:cTn id="216" fill="hold">
                            <p:stCondLst>
                              <p:cond delay="0"/>
                            </p:stCondLst>
                            <p:childTnLst>
                              <p:par>
                                <p:cTn id="217" presetID="1" presetClass="entr" presetSubtype="0" fill="hold" grpId="0" nodeType="clickEffect">
                                  <p:stCondLst>
                                    <p:cond delay="0"/>
                                  </p:stCondLst>
                                  <p:childTnLst>
                                    <p:set>
                                      <p:cBhvr>
                                        <p:cTn id="218" dur="1" fill="hold">
                                          <p:stCondLst>
                                            <p:cond delay="0"/>
                                          </p:stCondLst>
                                        </p:cTn>
                                        <p:tgtEl>
                                          <p:spTgt spid="67"/>
                                        </p:tgtEl>
                                        <p:attrNameLst>
                                          <p:attrName>style.visibility</p:attrName>
                                        </p:attrNameLst>
                                      </p:cBhvr>
                                      <p:to>
                                        <p:strVal val="visible"/>
                                      </p:to>
                                    </p:set>
                                  </p:childTnLst>
                                </p:cTn>
                              </p:par>
                            </p:childTnLst>
                          </p:cTn>
                        </p:par>
                      </p:childTnLst>
                    </p:cTn>
                  </p:par>
                  <p:par>
                    <p:cTn id="219" fill="hold">
                      <p:stCondLst>
                        <p:cond delay="indefinite"/>
                      </p:stCondLst>
                      <p:childTnLst>
                        <p:par>
                          <p:cTn id="220" fill="hold">
                            <p:stCondLst>
                              <p:cond delay="0"/>
                            </p:stCondLst>
                            <p:childTnLst>
                              <p:par>
                                <p:cTn id="221" presetID="1" presetClass="entr" presetSubtype="0" fill="hold" grpId="0" nodeType="clickEffect">
                                  <p:stCondLst>
                                    <p:cond delay="0"/>
                                  </p:stCondLst>
                                  <p:childTnLst>
                                    <p:set>
                                      <p:cBhvr>
                                        <p:cTn id="222"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9" grpId="0" animBg="1"/>
      <p:bldP spid="50" grpId="0" animBg="1"/>
      <p:bldP spid="51" grpId="0" animBg="1"/>
      <p:bldP spid="53" grpId="0" animBg="1"/>
      <p:bldP spid="54" grpId="0" animBg="1"/>
      <p:bldP spid="55" grpId="0" animBg="1"/>
      <p:bldP spid="56" grpId="0" animBg="1"/>
      <p:bldP spid="57" grpId="0" animBg="1"/>
      <p:bldP spid="58" grpId="0" animBg="1"/>
      <p:bldP spid="59" grpId="0" animBg="1"/>
      <p:bldP spid="62" grpId="0" animBg="1"/>
      <p:bldP spid="63" grpId="0" animBg="1"/>
      <p:bldP spid="64" grpId="0" animBg="1"/>
      <p:bldP spid="65" grpId="0" animBg="1"/>
      <p:bldP spid="66" grpId="0" animBg="1"/>
      <p:bldP spid="67" grpId="0" animBg="1"/>
      <p:bldP spid="6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DD9CF-E678-4B61-AFF5-1E0BCEEBDD53}"/>
              </a:ext>
            </a:extLst>
          </p:cNvPr>
          <p:cNvSpPr>
            <a:spLocks noGrp="1"/>
          </p:cNvSpPr>
          <p:nvPr>
            <p:ph type="title"/>
          </p:nvPr>
        </p:nvSpPr>
        <p:spPr>
          <a:xfrm>
            <a:off x="1663700" y="1961456"/>
            <a:ext cx="11824444" cy="978729"/>
          </a:xfrm>
        </p:spPr>
        <p:txBody>
          <a:bodyPr/>
          <a:lstStyle/>
          <a:p>
            <a:r>
              <a:rPr lang="en-US" sz="7200" dirty="0">
                <a:solidFill>
                  <a:schemeClr val="accent4"/>
                </a:solidFill>
              </a:rPr>
              <a:t>Information</a:t>
            </a:r>
            <a:r>
              <a:rPr lang="en-US" sz="7200" dirty="0"/>
              <a:t> overload</a:t>
            </a:r>
            <a:endParaRPr lang="en-US" dirty="0"/>
          </a:p>
        </p:txBody>
      </p:sp>
      <p:sp>
        <p:nvSpPr>
          <p:cNvPr id="3" name="Text Placeholder 2">
            <a:extLst>
              <a:ext uri="{FF2B5EF4-FFF2-40B4-BE49-F238E27FC236}">
                <a16:creationId xmlns:a16="http://schemas.microsoft.com/office/drawing/2014/main" id="{792648BE-D27C-4D9F-A60F-3E460534431E}"/>
              </a:ext>
            </a:extLst>
          </p:cNvPr>
          <p:cNvSpPr>
            <a:spLocks noGrp="1"/>
          </p:cNvSpPr>
          <p:nvPr>
            <p:ph type="body" idx="1"/>
          </p:nvPr>
        </p:nvSpPr>
        <p:spPr>
          <a:xfrm>
            <a:off x="2837950" y="8644596"/>
            <a:ext cx="17833827" cy="3607141"/>
          </a:xfrm>
        </p:spPr>
        <p:txBody>
          <a:bodyPr/>
          <a:lstStyle/>
          <a:p>
            <a:pPr>
              <a:lnSpc>
                <a:spcPct val="120000"/>
              </a:lnSpc>
            </a:pPr>
            <a:r>
              <a:rPr lang="en-US" sz="4000" dirty="0">
                <a:latin typeface="+mn-lt"/>
              </a:rPr>
              <a:t>“Information overload occurs when the amount of input to a system exceeds its processing capacity. Decision makers have fairly limited cognitive processing capacity. Consequently, when information overload occurs, it is likely that a reduction in </a:t>
            </a:r>
            <a:r>
              <a:rPr lang="en-US" sz="4000" b="1" i="1" dirty="0">
                <a:latin typeface="+mn-lt"/>
              </a:rPr>
              <a:t>decision quality </a:t>
            </a:r>
            <a:r>
              <a:rPr lang="en-US" sz="4000" dirty="0">
                <a:latin typeface="+mn-lt"/>
              </a:rPr>
              <a:t>will occur.”</a:t>
            </a:r>
          </a:p>
          <a:p>
            <a:endParaRPr lang="en-US" dirty="0"/>
          </a:p>
        </p:txBody>
      </p:sp>
      <p:sp>
        <p:nvSpPr>
          <p:cNvPr id="4" name="TextBox 3">
            <a:extLst>
              <a:ext uri="{FF2B5EF4-FFF2-40B4-BE49-F238E27FC236}">
                <a16:creationId xmlns:a16="http://schemas.microsoft.com/office/drawing/2014/main" id="{C941F728-847D-4DC1-B5DE-6E696A7C7EB9}"/>
              </a:ext>
            </a:extLst>
          </p:cNvPr>
          <p:cNvSpPr txBox="1"/>
          <p:nvPr/>
        </p:nvSpPr>
        <p:spPr>
          <a:xfrm>
            <a:off x="1663700" y="3267833"/>
            <a:ext cx="17833827" cy="4678204"/>
          </a:xfrm>
          <a:prstGeom prst="rect">
            <a:avLst/>
          </a:prstGeom>
          <a:noFill/>
        </p:spPr>
        <p:txBody>
          <a:bodyPr wrap="square" rtlCol="0">
            <a:spAutoFit/>
          </a:bodyPr>
          <a:lstStyle/>
          <a:p>
            <a:pPr>
              <a:lnSpc>
                <a:spcPct val="150000"/>
              </a:lnSpc>
            </a:pPr>
            <a:r>
              <a:rPr lang="en-US" sz="5400" b="1" dirty="0">
                <a:latin typeface="+mn-lt"/>
              </a:rPr>
              <a:t>Information overload makes it very hard to know what is important</a:t>
            </a:r>
            <a:endParaRPr lang="en-US" sz="4800" dirty="0">
              <a:latin typeface="+mn-lt"/>
            </a:endParaRPr>
          </a:p>
          <a:p>
            <a:pPr marL="571500" indent="-571500">
              <a:lnSpc>
                <a:spcPct val="150000"/>
              </a:lnSpc>
              <a:buFontTx/>
              <a:buBlip>
                <a:blip r:embed="rId3"/>
              </a:buBlip>
            </a:pPr>
            <a:r>
              <a:rPr lang="en-US" sz="4800" dirty="0"/>
              <a:t>Especially if t</a:t>
            </a:r>
            <a:r>
              <a:rPr lang="en-US" sz="4800" dirty="0">
                <a:latin typeface="+mn-lt"/>
              </a:rPr>
              <a:t>he pieces of information are unrelated or are not clearly organized to be able to make easy comparisons.</a:t>
            </a:r>
          </a:p>
        </p:txBody>
      </p:sp>
    </p:spTree>
    <p:extLst>
      <p:ext uri="{BB962C8B-B14F-4D97-AF65-F5344CB8AC3E}">
        <p14:creationId xmlns:p14="http://schemas.microsoft.com/office/powerpoint/2010/main" val="1266597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351549" y="9571681"/>
            <a:ext cx="2225040" cy="2225040"/>
          </a:xfrm>
          <a:prstGeom prst="rect">
            <a:avLst/>
          </a:prstGeom>
        </p:spPr>
      </p:pic>
      <p:grpSp>
        <p:nvGrpSpPr>
          <p:cNvPr id="29" name="Agrupar 28">
            <a:extLst>
              <a:ext uri="{FF2B5EF4-FFF2-40B4-BE49-F238E27FC236}">
                <a16:creationId xmlns:a16="http://schemas.microsoft.com/office/drawing/2014/main" id="{06383234-02CA-A176-DBD2-51EE3702C75C}"/>
              </a:ext>
            </a:extLst>
          </p:cNvPr>
          <p:cNvGrpSpPr/>
          <p:nvPr/>
        </p:nvGrpSpPr>
        <p:grpSpPr>
          <a:xfrm>
            <a:off x="1767712" y="1783044"/>
            <a:ext cx="20867946" cy="10066243"/>
            <a:chOff x="1787083" y="2087656"/>
            <a:chExt cx="20867946" cy="10066243"/>
          </a:xfrm>
        </p:grpSpPr>
        <p:sp>
          <p:nvSpPr>
            <p:cNvPr id="6" name="Retângulo 5">
              <a:extLst>
                <a:ext uri="{FF2B5EF4-FFF2-40B4-BE49-F238E27FC236}">
                  <a16:creationId xmlns:a16="http://schemas.microsoft.com/office/drawing/2014/main" id="{E15FCB91-6CDD-080C-FB5E-5FBC183E3CC7}"/>
                </a:ext>
              </a:extLst>
            </p:cNvPr>
            <p:cNvSpPr/>
            <p:nvPr/>
          </p:nvSpPr>
          <p:spPr>
            <a:xfrm>
              <a:off x="2400300" y="3948110"/>
              <a:ext cx="19622141" cy="820578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TextBox 1">
              <a:extLst>
                <a:ext uri="{FF2B5EF4-FFF2-40B4-BE49-F238E27FC236}">
                  <a16:creationId xmlns:a16="http://schemas.microsoft.com/office/drawing/2014/main" id="{F9884F47-C1E7-420D-7DB3-0020BCD75866}"/>
                </a:ext>
              </a:extLst>
            </p:cNvPr>
            <p:cNvSpPr txBox="1"/>
            <p:nvPr/>
          </p:nvSpPr>
          <p:spPr>
            <a:xfrm>
              <a:off x="3020942" y="2087656"/>
              <a:ext cx="19634087" cy="1015663"/>
            </a:xfrm>
            <a:prstGeom prst="rect">
              <a:avLst/>
            </a:prstGeom>
            <a:noFill/>
          </p:spPr>
          <p:txBody>
            <a:bodyPr wrap="square" rtlCol="0">
              <a:spAutoFit/>
            </a:bodyPr>
            <a:lstStyle/>
            <a:p>
              <a:r>
                <a:rPr lang="en-US" sz="6000" b="1">
                  <a:solidFill>
                    <a:srgbClr val="16AD6A"/>
                  </a:solidFill>
                  <a:latin typeface="Poppins" pitchFamily="2" charset="77"/>
                  <a:cs typeface="Poppins" pitchFamily="2" charset="77"/>
                </a:rPr>
                <a:t>CLIENTS WILL </a:t>
              </a:r>
              <a:r>
                <a:rPr lang="en-US" sz="6000" b="1">
                  <a:solidFill>
                    <a:srgbClr val="211F1B"/>
                  </a:solidFill>
                  <a:latin typeface="Poppins" pitchFamily="2" charset="77"/>
                  <a:cs typeface="Poppins" pitchFamily="2" charset="77"/>
                </a:rPr>
                <a:t>FORGET MOST OF WHAT YOU SAY</a:t>
              </a:r>
            </a:p>
          </p:txBody>
        </p:sp>
        <p:sp>
          <p:nvSpPr>
            <p:cNvPr id="17" name="CaixaDeTexto 16">
              <a:extLst>
                <a:ext uri="{FF2B5EF4-FFF2-40B4-BE49-F238E27FC236}">
                  <a16:creationId xmlns:a16="http://schemas.microsoft.com/office/drawing/2014/main" id="{128840DB-73F8-5D7A-67D1-3BFA6500FED2}"/>
                </a:ext>
              </a:extLst>
            </p:cNvPr>
            <p:cNvSpPr txBox="1"/>
            <p:nvPr/>
          </p:nvSpPr>
          <p:spPr>
            <a:xfrm>
              <a:off x="2400300" y="10623518"/>
              <a:ext cx="19622141" cy="1446550"/>
            </a:xfrm>
            <a:prstGeom prst="rect">
              <a:avLst/>
            </a:prstGeom>
            <a:noFill/>
          </p:spPr>
          <p:txBody>
            <a:bodyPr wrap="square">
              <a:spAutoFit/>
            </a:bodyPr>
            <a:lstStyle/>
            <a:p>
              <a:pPr algn="ctr"/>
              <a:r>
                <a:rPr lang="en-US" sz="4400" b="1" dirty="0">
                  <a:latin typeface="Roboto" panose="02000000000000000000" pitchFamily="2" charset="0"/>
                  <a:ea typeface="Roboto" panose="02000000000000000000" pitchFamily="2" charset="0"/>
                </a:rPr>
                <a:t>Without further revision, the average learner retains only 10% of new information after 60 days.</a:t>
              </a:r>
            </a:p>
          </p:txBody>
        </p:sp>
        <p:sp>
          <p:nvSpPr>
            <p:cNvPr id="22" name="CaixaDeTexto 21">
              <a:extLst>
                <a:ext uri="{FF2B5EF4-FFF2-40B4-BE49-F238E27FC236}">
                  <a16:creationId xmlns:a16="http://schemas.microsoft.com/office/drawing/2014/main" id="{B8F3393D-36D9-9633-FBA4-D5EA14E15055}"/>
                </a:ext>
              </a:extLst>
            </p:cNvPr>
            <p:cNvSpPr txBox="1"/>
            <p:nvPr/>
          </p:nvSpPr>
          <p:spPr>
            <a:xfrm>
              <a:off x="3001571" y="8478558"/>
              <a:ext cx="4513508" cy="1754326"/>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After 20 minutes:</a:t>
              </a:r>
            </a:p>
            <a:p>
              <a:pPr algn="ctr"/>
              <a:r>
                <a:rPr lang="en-US" sz="3600">
                  <a:latin typeface="Roboto" panose="02000000000000000000" pitchFamily="2" charset="0"/>
                  <a:ea typeface="Roboto" panose="02000000000000000000" pitchFamily="2" charset="0"/>
                </a:rPr>
                <a:t>42% of learning is lost</a:t>
              </a:r>
            </a:p>
          </p:txBody>
        </p:sp>
        <p:sp>
          <p:nvSpPr>
            <p:cNvPr id="23" name="CaixaDeTexto 22">
              <a:extLst>
                <a:ext uri="{FF2B5EF4-FFF2-40B4-BE49-F238E27FC236}">
                  <a16:creationId xmlns:a16="http://schemas.microsoft.com/office/drawing/2014/main" id="{1DD94250-F62A-92EC-F758-1BF735C8981C}"/>
                </a:ext>
              </a:extLst>
            </p:cNvPr>
            <p:cNvSpPr txBox="1"/>
            <p:nvPr/>
          </p:nvSpPr>
          <p:spPr>
            <a:xfrm>
              <a:off x="7515079" y="8478558"/>
              <a:ext cx="4584063" cy="1754326"/>
            </a:xfrm>
            <a:prstGeom prst="rect">
              <a:avLst/>
            </a:prstGeom>
            <a:noFill/>
          </p:spPr>
          <p:txBody>
            <a:bodyPr wrap="square">
              <a:spAutoFit/>
            </a:bodyPr>
            <a:lstStyle/>
            <a:p>
              <a:pPr algn="ctr"/>
              <a:r>
                <a:rPr lang="en-US" sz="3600" dirty="0">
                  <a:latin typeface="Roboto" panose="02000000000000000000" pitchFamily="2" charset="0"/>
                  <a:ea typeface="Roboto" panose="02000000000000000000" pitchFamily="2" charset="0"/>
                </a:rPr>
                <a:t>After 24 hours:</a:t>
              </a:r>
            </a:p>
            <a:p>
              <a:pPr algn="ctr"/>
              <a:r>
                <a:rPr lang="en-US" sz="3600" dirty="0">
                  <a:latin typeface="Roboto" panose="02000000000000000000" pitchFamily="2" charset="0"/>
                  <a:ea typeface="Roboto" panose="02000000000000000000" pitchFamily="2" charset="0"/>
                </a:rPr>
                <a:t>67% of learning is lost</a:t>
              </a:r>
            </a:p>
          </p:txBody>
        </p:sp>
        <p:pic>
          <p:nvPicPr>
            <p:cNvPr id="25" name="Imagem 24" descr="Uma imagem com arte, Gráficos, design, padrão&#10;&#10;Descrição gerada automaticamente">
              <a:extLst>
                <a:ext uri="{FF2B5EF4-FFF2-40B4-BE49-F238E27FC236}">
                  <a16:creationId xmlns:a16="http://schemas.microsoft.com/office/drawing/2014/main" id="{1876DABB-1E97-247B-E6A6-A0028B60004D}"/>
                </a:ext>
              </a:extLst>
            </p:cNvPr>
            <p:cNvPicPr>
              <a:picLocks noChangeAspect="1"/>
            </p:cNvPicPr>
            <p:nvPr/>
          </p:nvPicPr>
          <p:blipFill rotWithShape="1">
            <a:blip r:embed="rId9">
              <a:extLst>
                <a:ext uri="{28A0092B-C50C-407E-A947-70E740481C1C}">
                  <a14:useLocalDpi xmlns:a14="http://schemas.microsoft.com/office/drawing/2010/main" val="0"/>
                </a:ext>
              </a:extLst>
            </a:blip>
            <a:srcRect l="-2838" t="33314" r="2838" b="23929"/>
            <a:stretch/>
          </p:blipFill>
          <p:spPr>
            <a:xfrm>
              <a:off x="1787083" y="3968398"/>
              <a:ext cx="19531308" cy="4697426"/>
            </a:xfrm>
            <a:prstGeom prst="rect">
              <a:avLst/>
            </a:prstGeom>
          </p:spPr>
        </p:pic>
        <p:sp>
          <p:nvSpPr>
            <p:cNvPr id="26" name="CaixaDeTexto 25">
              <a:extLst>
                <a:ext uri="{FF2B5EF4-FFF2-40B4-BE49-F238E27FC236}">
                  <a16:creationId xmlns:a16="http://schemas.microsoft.com/office/drawing/2014/main" id="{1147E66E-03A5-7991-7316-2271E7856093}"/>
                </a:ext>
              </a:extLst>
            </p:cNvPr>
            <p:cNvSpPr txBox="1"/>
            <p:nvPr/>
          </p:nvSpPr>
          <p:spPr>
            <a:xfrm>
              <a:off x="12134537" y="8478557"/>
              <a:ext cx="4584063" cy="1754326"/>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After 31 days:</a:t>
              </a:r>
            </a:p>
            <a:p>
              <a:pPr algn="ctr"/>
              <a:r>
                <a:rPr lang="en-US" sz="3600">
                  <a:latin typeface="Roboto" panose="02000000000000000000" pitchFamily="2" charset="0"/>
                  <a:ea typeface="Roboto" panose="02000000000000000000" pitchFamily="2" charset="0"/>
                </a:rPr>
                <a:t>79% of learning is lost</a:t>
              </a:r>
            </a:p>
          </p:txBody>
        </p:sp>
        <p:sp>
          <p:nvSpPr>
            <p:cNvPr id="27" name="CaixaDeTexto 26">
              <a:extLst>
                <a:ext uri="{FF2B5EF4-FFF2-40B4-BE49-F238E27FC236}">
                  <a16:creationId xmlns:a16="http://schemas.microsoft.com/office/drawing/2014/main" id="{814F826D-1057-976A-D67B-C8470F8E0C9F}"/>
                </a:ext>
              </a:extLst>
            </p:cNvPr>
            <p:cNvSpPr txBox="1"/>
            <p:nvPr/>
          </p:nvSpPr>
          <p:spPr>
            <a:xfrm>
              <a:off x="16719813" y="8478557"/>
              <a:ext cx="4584063" cy="1754326"/>
            </a:xfrm>
            <a:prstGeom prst="rect">
              <a:avLst/>
            </a:prstGeom>
            <a:noFill/>
          </p:spPr>
          <p:txBody>
            <a:bodyPr wrap="square">
              <a:spAutoFit/>
            </a:bodyPr>
            <a:lstStyle/>
            <a:p>
              <a:pPr algn="ctr"/>
              <a:r>
                <a:rPr lang="en-US" sz="3600">
                  <a:latin typeface="Roboto" panose="02000000000000000000" pitchFamily="2" charset="0"/>
                  <a:ea typeface="Roboto" panose="02000000000000000000" pitchFamily="2" charset="0"/>
                </a:rPr>
                <a:t>After 60 days:</a:t>
              </a:r>
            </a:p>
            <a:p>
              <a:pPr algn="ctr"/>
              <a:r>
                <a:rPr lang="en-US" sz="3600">
                  <a:latin typeface="Roboto" panose="02000000000000000000" pitchFamily="2" charset="0"/>
                  <a:ea typeface="Roboto" panose="02000000000000000000" pitchFamily="2" charset="0"/>
                </a:rPr>
                <a:t>90% of learning is lost</a:t>
              </a:r>
            </a:p>
          </p:txBody>
        </p:sp>
      </p:grpSp>
      <p:sp>
        <p:nvSpPr>
          <p:cNvPr id="28" name="CaixaDeTexto 27">
            <a:extLst>
              <a:ext uri="{FF2B5EF4-FFF2-40B4-BE49-F238E27FC236}">
                <a16:creationId xmlns:a16="http://schemas.microsoft.com/office/drawing/2014/main" id="{4645BD5B-AD7B-2C3F-ECBD-8434083B53EB}"/>
              </a:ext>
            </a:extLst>
          </p:cNvPr>
          <p:cNvSpPr txBox="1"/>
          <p:nvPr/>
        </p:nvSpPr>
        <p:spPr>
          <a:xfrm>
            <a:off x="729408" y="12753494"/>
            <a:ext cx="19622141" cy="584775"/>
          </a:xfrm>
          <a:prstGeom prst="rect">
            <a:avLst/>
          </a:prstGeom>
          <a:noFill/>
        </p:spPr>
        <p:txBody>
          <a:bodyPr wrap="square">
            <a:spAutoFit/>
          </a:bodyPr>
          <a:lstStyle/>
          <a:p>
            <a:r>
              <a:rPr lang="en-US" sz="3200">
                <a:latin typeface="Roboto" panose="02000000000000000000" pitchFamily="2" charset="0"/>
                <a:ea typeface="Roboto" panose="02000000000000000000" pitchFamily="2" charset="0"/>
              </a:rPr>
              <a:t>Hermann Ebbinghaus on knowledge fade</a:t>
            </a: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35848228-900C-C5C1-7687-944FF830682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858712193"/>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8" name="Gráfico 7" descr="Cabeça com engrenagens com preenchimento sólido">
            <a:extLst>
              <a:ext uri="{FF2B5EF4-FFF2-40B4-BE49-F238E27FC236}">
                <a16:creationId xmlns:a16="http://schemas.microsoft.com/office/drawing/2014/main" id="{6F3256EE-1A39-1743-E845-1762D38EA7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502058" y="3948111"/>
            <a:ext cx="2133600" cy="2133600"/>
          </a:xfrm>
          <a:prstGeom prst="rect">
            <a:avLst/>
          </a:prstGeom>
        </p:spPr>
      </p:pic>
      <p:pic>
        <p:nvPicPr>
          <p:cNvPr id="13" name="Gráfico 12" descr="Documento com preenchimento sólido">
            <a:extLst>
              <a:ext uri="{FF2B5EF4-FFF2-40B4-BE49-F238E27FC236}">
                <a16:creationId xmlns:a16="http://schemas.microsoft.com/office/drawing/2014/main" id="{A331DA43-922C-8056-CFDE-916C20AC24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351549" y="9571681"/>
            <a:ext cx="2225040" cy="2225040"/>
          </a:xfrm>
          <a:prstGeom prst="rect">
            <a:avLst/>
          </a:prstGeom>
        </p:spPr>
      </p:pic>
      <p:sp>
        <p:nvSpPr>
          <p:cNvPr id="5" name="TextBox 1">
            <a:extLst>
              <a:ext uri="{FF2B5EF4-FFF2-40B4-BE49-F238E27FC236}">
                <a16:creationId xmlns:a16="http://schemas.microsoft.com/office/drawing/2014/main" id="{2B624548-3431-DEA5-B651-3E2AE685B0B2}"/>
              </a:ext>
            </a:extLst>
          </p:cNvPr>
          <p:cNvSpPr txBox="1"/>
          <p:nvPr/>
        </p:nvSpPr>
        <p:spPr>
          <a:xfrm>
            <a:off x="1418616" y="944428"/>
            <a:ext cx="19607291"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REINFORCING &amp; REPEATING</a:t>
            </a:r>
            <a:r>
              <a:rPr lang="en-US" sz="7200" b="1">
                <a:solidFill>
                  <a:srgbClr val="211F1B"/>
                </a:solidFill>
                <a:latin typeface="Poppins" pitchFamily="2" charset="77"/>
                <a:cs typeface="Poppins" pitchFamily="2" charset="77"/>
              </a:rPr>
              <a:t> IMPORTANT INFORMATION</a:t>
            </a:r>
            <a:endParaRPr lang="en-US" sz="7200" b="1">
              <a:solidFill>
                <a:srgbClr val="16AD6A"/>
              </a:solidFill>
              <a:latin typeface="Poppins" pitchFamily="2" charset="77"/>
              <a:cs typeface="Poppins" pitchFamily="2" charset="77"/>
            </a:endParaRPr>
          </a:p>
        </p:txBody>
      </p:sp>
      <p:pic>
        <p:nvPicPr>
          <p:cNvPr id="7" name="Imagem 6" descr="Uma imagem com Gráficos, clipart, design&#10;&#10;Descrição gerada automaticamente">
            <a:extLst>
              <a:ext uri="{FF2B5EF4-FFF2-40B4-BE49-F238E27FC236}">
                <a16:creationId xmlns:a16="http://schemas.microsoft.com/office/drawing/2014/main" id="{6BD33D07-69F7-EE93-C554-371F25AEC45D}"/>
              </a:ext>
            </a:extLst>
          </p:cNvPr>
          <p:cNvPicPr>
            <a:picLocks noChangeAspect="1"/>
          </p:cNvPicPr>
          <p:nvPr/>
        </p:nvPicPr>
        <p:blipFill rotWithShape="1">
          <a:blip r:embed="rId8">
            <a:extLst>
              <a:ext uri="{28A0092B-C50C-407E-A947-70E740481C1C}">
                <a14:useLocalDpi xmlns:a14="http://schemas.microsoft.com/office/drawing/2010/main" val="0"/>
              </a:ext>
            </a:extLst>
          </a:blip>
          <a:srcRect r="27804"/>
          <a:stretch/>
        </p:blipFill>
        <p:spPr>
          <a:xfrm>
            <a:off x="13882332" y="3158442"/>
            <a:ext cx="8349051" cy="6505024"/>
          </a:xfrm>
          <a:prstGeom prst="rect">
            <a:avLst/>
          </a:prstGeom>
        </p:spPr>
      </p:pic>
      <p:sp>
        <p:nvSpPr>
          <p:cNvPr id="9" name="CaixaDeTexto 8">
            <a:extLst>
              <a:ext uri="{FF2B5EF4-FFF2-40B4-BE49-F238E27FC236}">
                <a16:creationId xmlns:a16="http://schemas.microsoft.com/office/drawing/2014/main" id="{1BFC8913-3844-4806-09BA-A224D116B3B9}"/>
              </a:ext>
            </a:extLst>
          </p:cNvPr>
          <p:cNvSpPr txBox="1"/>
          <p:nvPr/>
        </p:nvSpPr>
        <p:spPr>
          <a:xfrm>
            <a:off x="12484169" y="10647914"/>
            <a:ext cx="11020846" cy="2123658"/>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Information should be </a:t>
            </a:r>
            <a:r>
              <a:rPr lang="en-US" sz="4400" b="1">
                <a:latin typeface="Roboto" panose="02000000000000000000" pitchFamily="2" charset="0"/>
                <a:ea typeface="Roboto" panose="02000000000000000000" pitchFamily="2" charset="0"/>
              </a:rPr>
              <a:t>relevant to the client </a:t>
            </a:r>
            <a:r>
              <a:rPr lang="en-US" sz="4400">
                <a:latin typeface="Roboto" panose="02000000000000000000" pitchFamily="2" charset="0"/>
                <a:ea typeface="Roboto" panose="02000000000000000000" pitchFamily="2" charset="0"/>
              </a:rPr>
              <a:t>to help them understand how a method will affect their life.</a:t>
            </a:r>
          </a:p>
        </p:txBody>
      </p:sp>
      <p:pic>
        <p:nvPicPr>
          <p:cNvPr id="12" name="Gráfico 11" descr="Aviso com preenchimento sólido">
            <a:extLst>
              <a:ext uri="{FF2B5EF4-FFF2-40B4-BE49-F238E27FC236}">
                <a16:creationId xmlns:a16="http://schemas.microsoft.com/office/drawing/2014/main" id="{18FA7522-3B6C-7C78-747C-E7EACB57F05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12617" y="5920251"/>
            <a:ext cx="2758766" cy="2758766"/>
          </a:xfrm>
          <a:prstGeom prst="rect">
            <a:avLst/>
          </a:prstGeom>
        </p:spPr>
      </p:pic>
      <p:sp>
        <p:nvSpPr>
          <p:cNvPr id="14" name="CaixaDeTexto 13">
            <a:extLst>
              <a:ext uri="{FF2B5EF4-FFF2-40B4-BE49-F238E27FC236}">
                <a16:creationId xmlns:a16="http://schemas.microsoft.com/office/drawing/2014/main" id="{E5F06F9C-556C-4942-24CF-028F1F406BE1}"/>
              </a:ext>
            </a:extLst>
          </p:cNvPr>
          <p:cNvSpPr txBox="1"/>
          <p:nvPr/>
        </p:nvSpPr>
        <p:spPr>
          <a:xfrm>
            <a:off x="785359" y="10647914"/>
            <a:ext cx="11020846" cy="2800767"/>
          </a:xfrm>
          <a:prstGeom prst="rect">
            <a:avLst/>
          </a:prstGeom>
          <a:noFill/>
        </p:spPr>
        <p:txBody>
          <a:bodyPr wrap="square" lIns="91440" tIns="45720" rIns="91440" bIns="45720" anchor="t">
            <a:spAutoFit/>
          </a:bodyPr>
          <a:lstStyle/>
          <a:p>
            <a:pPr algn="ctr"/>
            <a:r>
              <a:rPr lang="en-US" sz="4400" b="1" dirty="0">
                <a:latin typeface="Roboto"/>
                <a:ea typeface="Roboto"/>
                <a:cs typeface="Roboto"/>
              </a:rPr>
              <a:t>Spend time reinforcing and repeating the most important information </a:t>
            </a:r>
            <a:r>
              <a:rPr lang="en-US" sz="4400" dirty="0">
                <a:latin typeface="Roboto"/>
                <a:ea typeface="Roboto"/>
                <a:cs typeface="Roboto"/>
              </a:rPr>
              <a:t>the client needs to find satisfaction with her method and to use her method correctly.</a:t>
            </a:r>
          </a:p>
        </p:txBody>
      </p:sp>
      <p:sp>
        <p:nvSpPr>
          <p:cNvPr id="16" name="Círculo Parcial 15">
            <a:extLst>
              <a:ext uri="{FF2B5EF4-FFF2-40B4-BE49-F238E27FC236}">
                <a16:creationId xmlns:a16="http://schemas.microsoft.com/office/drawing/2014/main" id="{DF4FAD4B-8CE3-D875-3FC7-D60F8ACAD6D9}"/>
              </a:ext>
            </a:extLst>
          </p:cNvPr>
          <p:cNvSpPr/>
          <p:nvPr/>
        </p:nvSpPr>
        <p:spPr>
          <a:xfrm rot="16200000">
            <a:off x="4127840" y="5399074"/>
            <a:ext cx="3630871" cy="3805528"/>
          </a:xfrm>
          <a:prstGeom prst="pie">
            <a:avLst>
              <a:gd name="adj1" fmla="val 387438"/>
              <a:gd name="adj2" fmla="val 1861884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pic>
        <p:nvPicPr>
          <p:cNvPr id="15" name="Gráfico 14" descr="Relógio com preenchimento sólido">
            <a:extLst>
              <a:ext uri="{FF2B5EF4-FFF2-40B4-BE49-F238E27FC236}">
                <a16:creationId xmlns:a16="http://schemas.microsoft.com/office/drawing/2014/main" id="{C3CC203B-06E0-C240-8551-93A04E9A047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197428" y="4536258"/>
            <a:ext cx="5526752" cy="5526752"/>
          </a:xfrm>
          <a:prstGeom prst="rect">
            <a:avLst/>
          </a:prstGeom>
        </p:spPr>
      </p:pic>
      <p:pic>
        <p:nvPicPr>
          <p:cNvPr id="6" name="Imagem 5" descr="Uma imagem com Gráficos, Tipo de letra, design gráfico, círculo&#10;&#10;Descrição gerada automaticamente">
            <a:extLst>
              <a:ext uri="{FF2B5EF4-FFF2-40B4-BE49-F238E27FC236}">
                <a16:creationId xmlns:a16="http://schemas.microsoft.com/office/drawing/2014/main" id="{E683B3AB-D435-B232-5557-7D6C32E9A4B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818964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8"/>
</p:tagLst>
</file>

<file path=ppt/tags/tag11.xml><?xml version="1.0" encoding="utf-8"?>
<p:tagLst xmlns:a="http://schemas.openxmlformats.org/drawingml/2006/main" xmlns:r="http://schemas.openxmlformats.org/officeDocument/2006/relationships" xmlns:p="http://schemas.openxmlformats.org/presentationml/2006/main">
  <p:tag name="NUM" val="9"/>
</p:tagLst>
</file>

<file path=ppt/tags/tag12.xml><?xml version="1.0" encoding="utf-8"?>
<p:tagLst xmlns:a="http://schemas.openxmlformats.org/drawingml/2006/main" xmlns:r="http://schemas.openxmlformats.org/officeDocument/2006/relationships" xmlns:p="http://schemas.openxmlformats.org/presentationml/2006/main">
  <p:tag name="NUM" val="10"/>
</p:tagLst>
</file>

<file path=ppt/tags/tag13.xml><?xml version="1.0" encoding="utf-8"?>
<p:tagLst xmlns:a="http://schemas.openxmlformats.org/drawingml/2006/main" xmlns:r="http://schemas.openxmlformats.org/officeDocument/2006/relationships" xmlns:p="http://schemas.openxmlformats.org/presentationml/2006/main">
  <p:tag name="NUM" val="11"/>
</p:tagLst>
</file>

<file path=ppt/tags/tag14.xml><?xml version="1.0" encoding="utf-8"?>
<p:tagLst xmlns:a="http://schemas.openxmlformats.org/drawingml/2006/main" xmlns:r="http://schemas.openxmlformats.org/officeDocument/2006/relationships" xmlns:p="http://schemas.openxmlformats.org/presentationml/2006/main">
  <p:tag name="NUM" val="12"/>
</p:tagLst>
</file>

<file path=ppt/tags/tag15.xml><?xml version="1.0" encoding="utf-8"?>
<p:tagLst xmlns:a="http://schemas.openxmlformats.org/drawingml/2006/main" xmlns:r="http://schemas.openxmlformats.org/officeDocument/2006/relationships" xmlns:p="http://schemas.openxmlformats.org/presentationml/2006/main">
  <p:tag name="NUM" val="13"/>
</p:tagLst>
</file>

<file path=ppt/tags/tag16.xml><?xml version="1.0" encoding="utf-8"?>
<p:tagLst xmlns:a="http://schemas.openxmlformats.org/drawingml/2006/main" xmlns:r="http://schemas.openxmlformats.org/officeDocument/2006/relationships" xmlns:p="http://schemas.openxmlformats.org/presentationml/2006/main">
  <p:tag name="NUM" val="14"/>
</p:tagLst>
</file>

<file path=ppt/tags/tag17.xml><?xml version="1.0" encoding="utf-8"?>
<p:tagLst xmlns:a="http://schemas.openxmlformats.org/drawingml/2006/main" xmlns:r="http://schemas.openxmlformats.org/officeDocument/2006/relationships" xmlns:p="http://schemas.openxmlformats.org/presentationml/2006/main">
  <p:tag name="NUM" val="15"/>
</p:tagLst>
</file>

<file path=ppt/tags/tag18.xml><?xml version="1.0" encoding="utf-8"?>
<p:tagLst xmlns:a="http://schemas.openxmlformats.org/drawingml/2006/main" xmlns:r="http://schemas.openxmlformats.org/officeDocument/2006/relationships" xmlns:p="http://schemas.openxmlformats.org/presentationml/2006/main">
  <p:tag name="NUM" val="16"/>
</p:tagLst>
</file>

<file path=ppt/tags/tag19.xml><?xml version="1.0" encoding="utf-8"?>
<p:tagLst xmlns:a="http://schemas.openxmlformats.org/drawingml/2006/main" xmlns:r="http://schemas.openxmlformats.org/officeDocument/2006/relationships" xmlns:p="http://schemas.openxmlformats.org/presentationml/2006/main">
  <p:tag name="NUM" val="17"/>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8"/>
</p:tagLst>
</file>

<file path=ppt/tags/tag21.xml><?xml version="1.0" encoding="utf-8"?>
<p:tagLst xmlns:a="http://schemas.openxmlformats.org/drawingml/2006/main" xmlns:r="http://schemas.openxmlformats.org/officeDocument/2006/relationships" xmlns:p="http://schemas.openxmlformats.org/presentationml/2006/main">
  <p:tag name="NUM" val="19"/>
</p:tagLst>
</file>

<file path=ppt/tags/tag22.xml><?xml version="1.0" encoding="utf-8"?>
<p:tagLst xmlns:a="http://schemas.openxmlformats.org/drawingml/2006/main" xmlns:r="http://schemas.openxmlformats.org/officeDocument/2006/relationships" xmlns:p="http://schemas.openxmlformats.org/presentationml/2006/main">
  <p:tag name="NUM" val="20"/>
</p:tagLst>
</file>

<file path=ppt/tags/tag23.xml><?xml version="1.0" encoding="utf-8"?>
<p:tagLst xmlns:a="http://schemas.openxmlformats.org/drawingml/2006/main" xmlns:r="http://schemas.openxmlformats.org/officeDocument/2006/relationships" xmlns:p="http://schemas.openxmlformats.org/presentationml/2006/main">
  <p:tag name="NUM" val="21"/>
</p:tagLst>
</file>

<file path=ppt/tags/tag24.xml><?xml version="1.0" encoding="utf-8"?>
<p:tagLst xmlns:a="http://schemas.openxmlformats.org/drawingml/2006/main" xmlns:r="http://schemas.openxmlformats.org/officeDocument/2006/relationships" xmlns:p="http://schemas.openxmlformats.org/presentationml/2006/main">
  <p:tag name="NUM" val="22"/>
</p:tagLst>
</file>

<file path=ppt/tags/tag25.xml><?xml version="1.0" encoding="utf-8"?>
<p:tagLst xmlns:a="http://schemas.openxmlformats.org/drawingml/2006/main" xmlns:r="http://schemas.openxmlformats.org/officeDocument/2006/relationships" xmlns:p="http://schemas.openxmlformats.org/presentationml/2006/main">
  <p:tag name="NUM" val="23"/>
</p:tagLst>
</file>

<file path=ppt/tags/tag26.xml><?xml version="1.0" encoding="utf-8"?>
<p:tagLst xmlns:a="http://schemas.openxmlformats.org/drawingml/2006/main" xmlns:r="http://schemas.openxmlformats.org/officeDocument/2006/relationships" xmlns:p="http://schemas.openxmlformats.org/presentationml/2006/main">
  <p:tag name="NUM" val="24"/>
</p:tagLst>
</file>

<file path=ppt/tags/tag27.xml><?xml version="1.0" encoding="utf-8"?>
<p:tagLst xmlns:a="http://schemas.openxmlformats.org/drawingml/2006/main" xmlns:r="http://schemas.openxmlformats.org/officeDocument/2006/relationships" xmlns:p="http://schemas.openxmlformats.org/presentationml/2006/main">
  <p:tag name="NUM" val="25"/>
</p:tagLst>
</file>

<file path=ppt/tags/tag28.xml><?xml version="1.0" encoding="utf-8"?>
<p:tagLst xmlns:a="http://schemas.openxmlformats.org/drawingml/2006/main" xmlns:r="http://schemas.openxmlformats.org/officeDocument/2006/relationships" xmlns:p="http://schemas.openxmlformats.org/presentationml/2006/main">
  <p:tag name="NUM" val="26"/>
</p:tagLst>
</file>

<file path=ppt/tags/tag29.xml><?xml version="1.0" encoding="utf-8"?>
<p:tagLst xmlns:a="http://schemas.openxmlformats.org/drawingml/2006/main" xmlns:r="http://schemas.openxmlformats.org/officeDocument/2006/relationships" xmlns:p="http://schemas.openxmlformats.org/presentationml/2006/main">
  <p:tag name="NUM" val="27"/>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8"/>
</p:tagLst>
</file>

<file path=ppt/tags/tag31.xml><?xml version="1.0" encoding="utf-8"?>
<p:tagLst xmlns:a="http://schemas.openxmlformats.org/drawingml/2006/main" xmlns:r="http://schemas.openxmlformats.org/officeDocument/2006/relationships" xmlns:p="http://schemas.openxmlformats.org/presentationml/2006/main">
  <p:tag name="NUM" val="29"/>
</p:tagLst>
</file>

<file path=ppt/tags/tag32.xml><?xml version="1.0" encoding="utf-8"?>
<p:tagLst xmlns:a="http://schemas.openxmlformats.org/drawingml/2006/main" xmlns:r="http://schemas.openxmlformats.org/officeDocument/2006/relationships" xmlns:p="http://schemas.openxmlformats.org/presentationml/2006/main">
  <p:tag name="NUM" val="30"/>
</p:tagLst>
</file>

<file path=ppt/tags/tag33.xml><?xml version="1.0" encoding="utf-8"?>
<p:tagLst xmlns:a="http://schemas.openxmlformats.org/drawingml/2006/main" xmlns:r="http://schemas.openxmlformats.org/officeDocument/2006/relationships" xmlns:p="http://schemas.openxmlformats.org/presentationml/2006/main">
  <p:tag name="NUM" val="31"/>
</p:tagLst>
</file>

<file path=ppt/tags/tag34.xml><?xml version="1.0" encoding="utf-8"?>
<p:tagLst xmlns:a="http://schemas.openxmlformats.org/drawingml/2006/main" xmlns:r="http://schemas.openxmlformats.org/officeDocument/2006/relationships" xmlns:p="http://schemas.openxmlformats.org/presentationml/2006/main">
  <p:tag name="NUM" val="32"/>
</p:tagLst>
</file>

<file path=ppt/tags/tag35.xml><?xml version="1.0" encoding="utf-8"?>
<p:tagLst xmlns:a="http://schemas.openxmlformats.org/drawingml/2006/main" xmlns:r="http://schemas.openxmlformats.org/officeDocument/2006/relationships" xmlns:p="http://schemas.openxmlformats.org/presentationml/2006/main">
  <p:tag name="NUM" val="33"/>
</p:tagLst>
</file>

<file path=ppt/tags/tag36.xml><?xml version="1.0" encoding="utf-8"?>
<p:tagLst xmlns:a="http://schemas.openxmlformats.org/drawingml/2006/main" xmlns:r="http://schemas.openxmlformats.org/officeDocument/2006/relationships" xmlns:p="http://schemas.openxmlformats.org/presentationml/2006/main">
  <p:tag name="NUM" val="34"/>
</p:tagLst>
</file>

<file path=ppt/tags/tag37.xml><?xml version="1.0" encoding="utf-8"?>
<p:tagLst xmlns:a="http://schemas.openxmlformats.org/drawingml/2006/main" xmlns:r="http://schemas.openxmlformats.org/officeDocument/2006/relationships" xmlns:p="http://schemas.openxmlformats.org/presentationml/2006/main">
  <p:tag name="NUM" val="35"/>
</p:tagLst>
</file>

<file path=ppt/tags/tag38.xml><?xml version="1.0" encoding="utf-8"?>
<p:tagLst xmlns:a="http://schemas.openxmlformats.org/drawingml/2006/main" xmlns:r="http://schemas.openxmlformats.org/officeDocument/2006/relationships" xmlns:p="http://schemas.openxmlformats.org/presentationml/2006/main">
  <p:tag name="NUM" val="36"/>
</p:tagLst>
</file>

<file path=ppt/tags/tag39.xml><?xml version="1.0" encoding="utf-8"?>
<p:tagLst xmlns:a="http://schemas.openxmlformats.org/drawingml/2006/main" xmlns:r="http://schemas.openxmlformats.org/officeDocument/2006/relationships" xmlns:p="http://schemas.openxmlformats.org/presentationml/2006/main">
  <p:tag name="NUM" val="37"/>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38"/>
</p:tagLst>
</file>

<file path=ppt/tags/tag41.xml><?xml version="1.0" encoding="utf-8"?>
<p:tagLst xmlns:a="http://schemas.openxmlformats.org/drawingml/2006/main" xmlns:r="http://schemas.openxmlformats.org/officeDocument/2006/relationships" xmlns:p="http://schemas.openxmlformats.org/presentationml/2006/main">
  <p:tag name="NUM" val="39"/>
</p:tagLst>
</file>

<file path=ppt/tags/tag42.xml><?xml version="1.0" encoding="utf-8"?>
<p:tagLst xmlns:a="http://schemas.openxmlformats.org/drawingml/2006/main" xmlns:r="http://schemas.openxmlformats.org/officeDocument/2006/relationships" xmlns:p="http://schemas.openxmlformats.org/presentationml/2006/main">
  <p:tag name="NUM" val="40"/>
</p:tagLst>
</file>

<file path=ppt/tags/tag43.xml><?xml version="1.0" encoding="utf-8"?>
<p:tagLst xmlns:a="http://schemas.openxmlformats.org/drawingml/2006/main" xmlns:r="http://schemas.openxmlformats.org/officeDocument/2006/relationships" xmlns:p="http://schemas.openxmlformats.org/presentationml/2006/main">
  <p:tag name="NUM" val="41"/>
</p:tagLst>
</file>

<file path=ppt/tags/tag44.xml><?xml version="1.0" encoding="utf-8"?>
<p:tagLst xmlns:a="http://schemas.openxmlformats.org/drawingml/2006/main" xmlns:r="http://schemas.openxmlformats.org/officeDocument/2006/relationships" xmlns:p="http://schemas.openxmlformats.org/presentationml/2006/main">
  <p:tag name="NUM" val="42"/>
</p:tagLst>
</file>

<file path=ppt/tags/tag45.xml><?xml version="1.0" encoding="utf-8"?>
<p:tagLst xmlns:a="http://schemas.openxmlformats.org/drawingml/2006/main" xmlns:r="http://schemas.openxmlformats.org/officeDocument/2006/relationships" xmlns:p="http://schemas.openxmlformats.org/presentationml/2006/main">
  <p:tag name="NUM" val="43"/>
</p:tagLst>
</file>

<file path=ppt/tags/tag46.xml><?xml version="1.0" encoding="utf-8"?>
<p:tagLst xmlns:a="http://schemas.openxmlformats.org/drawingml/2006/main" xmlns:r="http://schemas.openxmlformats.org/officeDocument/2006/relationships" xmlns:p="http://schemas.openxmlformats.org/presentationml/2006/main">
  <p:tag name="NUM" val="44"/>
</p:tagLst>
</file>

<file path=ppt/tags/tag47.xml><?xml version="1.0" encoding="utf-8"?>
<p:tagLst xmlns:a="http://schemas.openxmlformats.org/drawingml/2006/main" xmlns:r="http://schemas.openxmlformats.org/officeDocument/2006/relationships" xmlns:p="http://schemas.openxmlformats.org/presentationml/2006/main">
  <p:tag name="NUM" val="45"/>
</p:tagLst>
</file>

<file path=ppt/tags/tag48.xml><?xml version="1.0" encoding="utf-8"?>
<p:tagLst xmlns:a="http://schemas.openxmlformats.org/drawingml/2006/main" xmlns:r="http://schemas.openxmlformats.org/officeDocument/2006/relationships" xmlns:p="http://schemas.openxmlformats.org/presentationml/2006/main">
  <p:tag name="NUM" val="46"/>
</p:tagLst>
</file>

<file path=ppt/tags/tag49.xml><?xml version="1.0" encoding="utf-8"?>
<p:tagLst xmlns:a="http://schemas.openxmlformats.org/drawingml/2006/main" xmlns:r="http://schemas.openxmlformats.org/officeDocument/2006/relationships" xmlns:p="http://schemas.openxmlformats.org/presentationml/2006/main">
  <p:tag name="NUM" val="47"/>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50.xml><?xml version="1.0" encoding="utf-8"?>
<p:tagLst xmlns:a="http://schemas.openxmlformats.org/drawingml/2006/main" xmlns:r="http://schemas.openxmlformats.org/officeDocument/2006/relationships" xmlns:p="http://schemas.openxmlformats.org/presentationml/2006/main">
  <p:tag name="NUM" val="48"/>
</p:tagLst>
</file>

<file path=ppt/tags/tag51.xml><?xml version="1.0" encoding="utf-8"?>
<p:tagLst xmlns:a="http://schemas.openxmlformats.org/drawingml/2006/main" xmlns:r="http://schemas.openxmlformats.org/officeDocument/2006/relationships" xmlns:p="http://schemas.openxmlformats.org/presentationml/2006/main">
  <p:tag name="NUM" val="49"/>
</p:tagLst>
</file>

<file path=ppt/tags/tag52.xml><?xml version="1.0" encoding="utf-8"?>
<p:tagLst xmlns:a="http://schemas.openxmlformats.org/drawingml/2006/main" xmlns:r="http://schemas.openxmlformats.org/officeDocument/2006/relationships" xmlns:p="http://schemas.openxmlformats.org/presentationml/2006/main">
  <p:tag name="NUM" val="50"/>
</p:tagLst>
</file>

<file path=ppt/tags/tag53.xml><?xml version="1.0" encoding="utf-8"?>
<p:tagLst xmlns:a="http://schemas.openxmlformats.org/drawingml/2006/main" xmlns:r="http://schemas.openxmlformats.org/officeDocument/2006/relationships" xmlns:p="http://schemas.openxmlformats.org/presentationml/2006/main">
  <p:tag name="NUM" val="51"/>
</p:tagLst>
</file>

<file path=ppt/tags/tag54.xml><?xml version="1.0" encoding="utf-8"?>
<p:tagLst xmlns:a="http://schemas.openxmlformats.org/drawingml/2006/main" xmlns:r="http://schemas.openxmlformats.org/officeDocument/2006/relationships" xmlns:p="http://schemas.openxmlformats.org/presentationml/2006/main">
  <p:tag name="NUM" val="52"/>
</p:tagLst>
</file>

<file path=ppt/tags/tag55.xml><?xml version="1.0" encoding="utf-8"?>
<p:tagLst xmlns:a="http://schemas.openxmlformats.org/drawingml/2006/main" xmlns:r="http://schemas.openxmlformats.org/officeDocument/2006/relationships" xmlns:p="http://schemas.openxmlformats.org/presentationml/2006/main">
  <p:tag name="NUM" val="53"/>
</p:tagLst>
</file>

<file path=ppt/tags/tag56.xml><?xml version="1.0" encoding="utf-8"?>
<p:tagLst xmlns:a="http://schemas.openxmlformats.org/drawingml/2006/main" xmlns:r="http://schemas.openxmlformats.org/officeDocument/2006/relationships" xmlns:p="http://schemas.openxmlformats.org/presentationml/2006/main">
  <p:tag name="NUM" val="54"/>
</p:tagLst>
</file>

<file path=ppt/tags/tag57.xml><?xml version="1.0" encoding="utf-8"?>
<p:tagLst xmlns:a="http://schemas.openxmlformats.org/drawingml/2006/main" xmlns:r="http://schemas.openxmlformats.org/officeDocument/2006/relationships" xmlns:p="http://schemas.openxmlformats.org/presentationml/2006/main">
  <p:tag name="NUM" val="55"/>
</p:tagLst>
</file>

<file path=ppt/tags/tag58.xml><?xml version="1.0" encoding="utf-8"?>
<p:tagLst xmlns:a="http://schemas.openxmlformats.org/drawingml/2006/main" xmlns:r="http://schemas.openxmlformats.org/officeDocument/2006/relationships" xmlns:p="http://schemas.openxmlformats.org/presentationml/2006/main">
  <p:tag name="NUM" val="56"/>
</p:tagLst>
</file>

<file path=ppt/tags/tag59.xml><?xml version="1.0" encoding="utf-8"?>
<p:tagLst xmlns:a="http://schemas.openxmlformats.org/drawingml/2006/main" xmlns:r="http://schemas.openxmlformats.org/officeDocument/2006/relationships" xmlns:p="http://schemas.openxmlformats.org/presentationml/2006/main">
  <p:tag name="NUM" val="57"/>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60.xml><?xml version="1.0" encoding="utf-8"?>
<p:tagLst xmlns:a="http://schemas.openxmlformats.org/drawingml/2006/main" xmlns:r="http://schemas.openxmlformats.org/officeDocument/2006/relationships" xmlns:p="http://schemas.openxmlformats.org/presentationml/2006/main">
  <p:tag name="NUM" val="58"/>
</p:tagLst>
</file>

<file path=ppt/tags/tag61.xml><?xml version="1.0" encoding="utf-8"?>
<p:tagLst xmlns:a="http://schemas.openxmlformats.org/drawingml/2006/main" xmlns:r="http://schemas.openxmlformats.org/officeDocument/2006/relationships" xmlns:p="http://schemas.openxmlformats.org/presentationml/2006/main">
  <p:tag name="NUM" val="59"/>
</p:tagLst>
</file>

<file path=ppt/tags/tag7.xml><?xml version="1.0" encoding="utf-8"?>
<p:tagLst xmlns:a="http://schemas.openxmlformats.org/drawingml/2006/main" xmlns:r="http://schemas.openxmlformats.org/officeDocument/2006/relationships" xmlns:p="http://schemas.openxmlformats.org/presentationml/2006/main">
  <p:tag name="NUM" val="5"/>
</p:tagLst>
</file>

<file path=ppt/tags/tag8.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NUM" val="7"/>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3D2A0E-9781-41B0-BBC6-7FB6676C36F2}">
  <ds:schemaRefs>
    <ds:schemaRef ds:uri="2b04e3bf-eb77-48e0-9993-e01b67b1c33a"/>
    <ds:schemaRef ds:uri="http://schemas.microsoft.com/office/2006/metadata/properties"/>
    <ds:schemaRef ds:uri="f8f5c256-281e-407e-b3c7-90dbad59f554"/>
    <ds:schemaRef ds:uri="http://purl.org/dc/terms/"/>
    <ds:schemaRef ds:uri="http://schemas.microsoft.com/office/infopath/2007/PartnerControls"/>
    <ds:schemaRef ds:uri="http://schemas.openxmlformats.org/package/2006/metadata/core-properties"/>
    <ds:schemaRef ds:uri="http://purl.org/dc/dcmitype/"/>
    <ds:schemaRef ds:uri="http://schemas.microsoft.com/sharepoint/v3"/>
    <ds:schemaRef ds:uri="http://schemas.microsoft.com/office/2006/documentManagement/types"/>
    <ds:schemaRef ds:uri="http://www.w3.org/XML/1998/namespace"/>
    <ds:schemaRef ds:uri="28548f33-737b-449b-bc6e-024c61a0c6be"/>
    <ds:schemaRef ds:uri="http://purl.org/dc/elements/1.1/"/>
  </ds:schemaRefs>
</ds:datastoreItem>
</file>

<file path=customXml/itemProps2.xml><?xml version="1.0" encoding="utf-8"?>
<ds:datastoreItem xmlns:ds="http://schemas.openxmlformats.org/officeDocument/2006/customXml" ds:itemID="{777E3E1E-70D8-49D9-8256-349B355684FF}"/>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83</TotalTime>
  <Words>2053</Words>
  <Application>Microsoft Office PowerPoint</Application>
  <PresentationFormat>Custom</PresentationFormat>
  <Paragraphs>219</Paragraphs>
  <Slides>21</Slides>
  <Notes>20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Poppins Light</vt:lpstr>
      <vt:lpstr>Candara</vt:lpstr>
      <vt:lpstr>Roboto</vt:lpstr>
      <vt:lpstr>Poppins</vt:lpstr>
      <vt:lpstr>Candara Light</vt:lpstr>
      <vt:lpstr>Poppins Black</vt:lpstr>
      <vt:lpstr>Poppins SemiBold</vt:lpstr>
      <vt:lpstr>Roboto Light</vt:lpstr>
      <vt:lpstr>Arial</vt:lpstr>
      <vt:lpstr>Calibri</vt:lpstr>
      <vt:lpstr>Times</vt:lpstr>
      <vt:lpstr>PSI 50th</vt:lpstr>
      <vt:lpstr>PowerPoint Presentation</vt:lpstr>
      <vt:lpstr>PowerPoint Presentation</vt:lpstr>
      <vt:lpstr>PowerPoint Presentation</vt:lpstr>
      <vt:lpstr>PowerPoint Presentation</vt:lpstr>
      <vt:lpstr>PowerPoint Presentation</vt:lpstr>
      <vt:lpstr>PowerPoint Presentation</vt:lpstr>
      <vt:lpstr>Information overload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4 findings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Kendal Danna</cp:lastModifiedBy>
  <cp:revision>2</cp:revision>
  <cp:lastPrinted>2020-02-27T21:40:53Z</cp:lastPrinted>
  <dcterms:created xsi:type="dcterms:W3CDTF">2017-08-24T20:54:48Z</dcterms:created>
  <dcterms:modified xsi:type="dcterms:W3CDTF">2024-05-21T16:31:18Z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