
<file path=[Content_Types].xml><?xml version="1.0" encoding="utf-8"?>
<Types xmlns="http://schemas.openxmlformats.org/package/2006/content-types">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omments/modernComment_28E_F0FB552D.xml" ContentType="application/vnd.ms-powerpoint.comments+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48.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49.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770" r:id="rId4"/>
  </p:sldMasterIdLst>
  <p:notesMasterIdLst>
    <p:notesMasterId r:id="rId54"/>
  </p:notesMasterIdLst>
  <p:sldIdLst>
    <p:sldId id="577" r:id="rId5"/>
    <p:sldId id="462" r:id="rId6"/>
    <p:sldId id="647" r:id="rId7"/>
    <p:sldId id="635" r:id="rId8"/>
    <p:sldId id="648" r:id="rId9"/>
    <p:sldId id="649" r:id="rId10"/>
    <p:sldId id="650" r:id="rId11"/>
    <p:sldId id="651" r:id="rId12"/>
    <p:sldId id="652" r:id="rId13"/>
    <p:sldId id="653" r:id="rId14"/>
    <p:sldId id="749" r:id="rId15"/>
    <p:sldId id="636" r:id="rId16"/>
    <p:sldId id="645" r:id="rId17"/>
    <p:sldId id="646" r:id="rId18"/>
    <p:sldId id="643" r:id="rId19"/>
    <p:sldId id="644" r:id="rId20"/>
    <p:sldId id="639" r:id="rId21"/>
    <p:sldId id="640" r:id="rId22"/>
    <p:sldId id="641" r:id="rId23"/>
    <p:sldId id="642" r:id="rId24"/>
    <p:sldId id="740" r:id="rId25"/>
    <p:sldId id="637" r:id="rId26"/>
    <p:sldId id="654" r:id="rId27"/>
    <p:sldId id="655" r:id="rId28"/>
    <p:sldId id="661" r:id="rId29"/>
    <p:sldId id="659" r:id="rId30"/>
    <p:sldId id="656" r:id="rId31"/>
    <p:sldId id="657" r:id="rId32"/>
    <p:sldId id="660" r:id="rId33"/>
    <p:sldId id="658" r:id="rId34"/>
    <p:sldId id="662" r:id="rId35"/>
    <p:sldId id="663" r:id="rId36"/>
    <p:sldId id="638" r:id="rId37"/>
    <p:sldId id="668" r:id="rId38"/>
    <p:sldId id="670" r:id="rId39"/>
    <p:sldId id="664" r:id="rId40"/>
    <p:sldId id="665" r:id="rId41"/>
    <p:sldId id="666" r:id="rId42"/>
    <p:sldId id="672" r:id="rId43"/>
    <p:sldId id="750" r:id="rId44"/>
    <p:sldId id="673" r:id="rId45"/>
    <p:sldId id="675" r:id="rId46"/>
    <p:sldId id="676" r:id="rId47"/>
    <p:sldId id="678" r:id="rId48"/>
    <p:sldId id="679" r:id="rId49"/>
    <p:sldId id="681" r:id="rId50"/>
    <p:sldId id="680" r:id="rId51"/>
    <p:sldId id="682" r:id="rId52"/>
    <p:sldId id="440" r:id="rId53"/>
  </p:sldIdLst>
  <p:sldSz cx="24384000" cy="13716000"/>
  <p:notesSz cx="6858000" cy="9144000"/>
  <p:embeddedFontLst>
    <p:embeddedFont>
      <p:font typeface="Poppins" panose="00000500000000000000" pitchFamily="2" charset="0"/>
      <p:regular r:id="rId55"/>
      <p:bold r:id="rId56"/>
      <p:italic r:id="rId57"/>
      <p:boldItalic r:id="rId58"/>
    </p:embeddedFont>
    <p:embeddedFont>
      <p:font typeface="Poppins Black" panose="00000A00000000000000" pitchFamily="2" charset="0"/>
      <p:bold r:id="rId59"/>
      <p:italic r:id="rId60"/>
      <p:boldItalic r:id="rId61"/>
    </p:embeddedFont>
    <p:embeddedFont>
      <p:font typeface="Poppins Light" panose="00000400000000000000" pitchFamily="2" charset="0"/>
      <p:regular r:id="rId62"/>
      <p:bold r:id="rId63"/>
      <p:italic r:id="rId64"/>
      <p:boldItalic r:id="rId65"/>
    </p:embeddedFont>
    <p:embeddedFont>
      <p:font typeface="Poppins SemiBold" panose="00000700000000000000" pitchFamily="2" charset="0"/>
      <p:bold r:id="rId66"/>
      <p:boldItalic r:id="rId67"/>
    </p:embeddedFont>
    <p:embeddedFont>
      <p:font typeface="Roboto" panose="02000000000000000000" pitchFamily="2" charset="0"/>
      <p:regular r:id="rId68"/>
      <p:bold r:id="rId69"/>
      <p:italic r:id="rId70"/>
      <p:boldItalic r:id="rId71"/>
    </p:embeddedFont>
    <p:embeddedFont>
      <p:font typeface="Roboto Light" panose="02000000000000000000" pitchFamily="2" charset="0"/>
      <p:regular r:id="rId72"/>
      <p:italic r:id="rId73"/>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D073D2F-D6F6-EB6A-601F-EAFE5BD79CD4}" name="kdanna@psi.org" initials="kd" userId="S::urn:spo:guest#kdanna@psi.org::" providerId="AD"/>
  <p188:author id="{32406A80-0F12-FE83-170A-318CB2873BD6}" name="Sara Costa" initials="SC" userId="S::sara.costa@appy.co.ao::047fa8ec-0a2e-44a6-9711-1193a8003c3a" providerId="AD"/>
  <p188:author id="{B33E86D4-0FCA-62A2-A9E5-856670E86F4C}" name="Kendal Danna" initials="KD" userId="S::kdanna@psi.org::89f5f8d4-3b5c-4af0-8251-bf603280ccd5"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Kendal Danna" initials="KD" lastIdx="4" clrIdx="0">
    <p:extLst>
      <p:ext uri="{19B8F6BF-5375-455C-9EA6-DF929625EA0E}">
        <p15:presenceInfo xmlns:p15="http://schemas.microsoft.com/office/powerpoint/2012/main" userId="S::kdanna@psi.org::89f5f8d4-3b5c-4af0-8251-bf603280ccd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CC00"/>
    <a:srgbClr val="BFD730"/>
    <a:srgbClr val="18AC68"/>
    <a:srgbClr val="ED4699"/>
    <a:srgbClr val="8DC9C8"/>
    <a:srgbClr val="FCF45B"/>
    <a:srgbClr val="F46E20"/>
    <a:srgbClr val="F18903"/>
    <a:srgbClr val="00B5E1"/>
    <a:srgbClr val="F5F5F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 uri="{1BD7E111-0CB8-44D6-8891-C1BB2F81B7CC}">
      <p1710:readonlyRecommended xmlns:p1710="http://schemas.microsoft.com/office/powerpoint/2017/10/main" val="1"/>
    </p:ext>
  </p:extLst>
</p:presentationPr>
</file>

<file path=ppt/tableStyles.xml><?xml version="1.0" encoding="utf-8"?>
<a:tblStyleLst xmlns:a="http://schemas.openxmlformats.org/drawingml/2006/main" def="{7DF18680-E054-41AD-8BC1-D1AEF772440D}">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3447" autoAdjust="0"/>
  </p:normalViewPr>
  <p:slideViewPr>
    <p:cSldViewPr snapToGrid="0">
      <p:cViewPr varScale="1">
        <p:scale>
          <a:sx n="30" d="100"/>
          <a:sy n="30" d="100"/>
        </p:scale>
        <p:origin x="884" y="16"/>
      </p:cViewPr>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font" Target="fonts/font9.fntdata"/><Relationship Id="rId68" Type="http://schemas.openxmlformats.org/officeDocument/2006/relationships/font" Target="fonts/font14.fntdata"/><Relationship Id="rId16" Type="http://schemas.openxmlformats.org/officeDocument/2006/relationships/slide" Target="slides/slide1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font" Target="fonts/font4.fntdata"/><Relationship Id="rId66" Type="http://schemas.openxmlformats.org/officeDocument/2006/relationships/font" Target="fonts/font12.fntdata"/><Relationship Id="rId74" Type="http://schemas.openxmlformats.org/officeDocument/2006/relationships/commentAuthors" Target="commentAuthors.xml"/><Relationship Id="rId79" Type="http://schemas.microsoft.com/office/2016/11/relationships/changesInfo" Target="changesInfos/changesInfo1.xml"/><Relationship Id="rId5" Type="http://schemas.openxmlformats.org/officeDocument/2006/relationships/slide" Target="slides/slide1.xml"/><Relationship Id="rId61" Type="http://schemas.openxmlformats.org/officeDocument/2006/relationships/font" Target="fonts/font7.fntdata"/><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font" Target="fonts/font2.fntdata"/><Relationship Id="rId64" Type="http://schemas.openxmlformats.org/officeDocument/2006/relationships/font" Target="fonts/font10.fntdata"/><Relationship Id="rId69" Type="http://schemas.openxmlformats.org/officeDocument/2006/relationships/font" Target="fonts/font15.fntdata"/><Relationship Id="rId77"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font" Target="fonts/font18.fntdata"/><Relationship Id="rId80" Type="http://schemas.microsoft.com/office/2018/10/relationships/authors" Target="author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font" Target="fonts/font5.fntdata"/><Relationship Id="rId67" Type="http://schemas.openxmlformats.org/officeDocument/2006/relationships/font" Target="fonts/font13.fntdata"/><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notesMaster" Target="notesMasters/notesMaster1.xml"/><Relationship Id="rId62" Type="http://schemas.openxmlformats.org/officeDocument/2006/relationships/font" Target="fonts/font8.fntdata"/><Relationship Id="rId70" Type="http://schemas.openxmlformats.org/officeDocument/2006/relationships/font" Target="fonts/font16.fntdata"/><Relationship Id="rId75"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font" Target="fonts/font3.fntdata"/><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font" Target="fonts/font6.fntdata"/><Relationship Id="rId65" Type="http://schemas.openxmlformats.org/officeDocument/2006/relationships/font" Target="fonts/font11.fntdata"/><Relationship Id="rId73" Type="http://schemas.openxmlformats.org/officeDocument/2006/relationships/font" Target="fonts/font19.fntdata"/><Relationship Id="rId78"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font" Target="fonts/font1.fntdata"/><Relationship Id="rId76" Type="http://schemas.openxmlformats.org/officeDocument/2006/relationships/viewProps" Target="viewProps.xml"/><Relationship Id="rId7" Type="http://schemas.openxmlformats.org/officeDocument/2006/relationships/slide" Target="slides/slide3.xml"/><Relationship Id="rId71" Type="http://schemas.openxmlformats.org/officeDocument/2006/relationships/font" Target="fonts/font17.fntdata"/><Relationship Id="rId2" Type="http://schemas.openxmlformats.org/officeDocument/2006/relationships/customXml" Target="../customXml/item2.xml"/><Relationship Id="rId29" Type="http://schemas.openxmlformats.org/officeDocument/2006/relationships/slide" Target="slides/slide2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exandra Angel" userId="36dae7b2-c39e-4225-8e41-3cac8255e5ed" providerId="ADAL" clId="{45968FA4-CFFF-42E8-B27B-C7AD1C55F967}"/>
    <pc:docChg chg="custSel addSld delSld modSld sldOrd">
      <pc:chgData name="Alexandra Angel" userId="36dae7b2-c39e-4225-8e41-3cac8255e5ed" providerId="ADAL" clId="{45968FA4-CFFF-42E8-B27B-C7AD1C55F967}" dt="2021-09-08T21:51:35.298" v="131" actId="6549"/>
      <pc:docMkLst>
        <pc:docMk/>
      </pc:docMkLst>
      <pc:sldChg chg="del">
        <pc:chgData name="Alexandra Angel" userId="36dae7b2-c39e-4225-8e41-3cac8255e5ed" providerId="ADAL" clId="{45968FA4-CFFF-42E8-B27B-C7AD1C55F967}" dt="2021-09-08T21:51:28.475" v="118" actId="47"/>
        <pc:sldMkLst>
          <pc:docMk/>
          <pc:sldMk cId="3470802358" sldId="396"/>
        </pc:sldMkLst>
      </pc:sldChg>
      <pc:sldChg chg="modSp mod">
        <pc:chgData name="Alexandra Angel" userId="36dae7b2-c39e-4225-8e41-3cac8255e5ed" providerId="ADAL" clId="{45968FA4-CFFF-42E8-B27B-C7AD1C55F967}" dt="2021-09-08T21:51:35.298" v="131" actId="6549"/>
        <pc:sldMkLst>
          <pc:docMk/>
          <pc:sldMk cId="1936361372" sldId="440"/>
        </pc:sldMkLst>
        <pc:spChg chg="mod">
          <ac:chgData name="Alexandra Angel" userId="36dae7b2-c39e-4225-8e41-3cac8255e5ed" providerId="ADAL" clId="{45968FA4-CFFF-42E8-B27B-C7AD1C55F967}" dt="2021-09-08T21:51:35.298" v="131" actId="6549"/>
          <ac:spMkLst>
            <pc:docMk/>
            <pc:sldMk cId="1936361372" sldId="440"/>
            <ac:spMk id="6" creationId="{BED4E966-C6BF-41CE-B888-BE6D09B5ABF4}"/>
          </ac:spMkLst>
        </pc:spChg>
      </pc:sldChg>
      <pc:sldChg chg="modNotesTx">
        <pc:chgData name="Alexandra Angel" userId="36dae7b2-c39e-4225-8e41-3cac8255e5ed" providerId="ADAL" clId="{45968FA4-CFFF-42E8-B27B-C7AD1C55F967}" dt="2021-09-08T21:48:01.390" v="1" actId="6549"/>
        <pc:sldMkLst>
          <pc:docMk/>
          <pc:sldMk cId="655528183" sldId="463"/>
        </pc:sldMkLst>
      </pc:sldChg>
      <pc:sldChg chg="modNotesTx">
        <pc:chgData name="Alexandra Angel" userId="36dae7b2-c39e-4225-8e41-3cac8255e5ed" providerId="ADAL" clId="{45968FA4-CFFF-42E8-B27B-C7AD1C55F967}" dt="2021-09-08T21:48:09.218" v="2" actId="6549"/>
        <pc:sldMkLst>
          <pc:docMk/>
          <pc:sldMk cId="1421916827" sldId="480"/>
        </pc:sldMkLst>
      </pc:sldChg>
      <pc:sldChg chg="del">
        <pc:chgData name="Alexandra Angel" userId="36dae7b2-c39e-4225-8e41-3cac8255e5ed" providerId="ADAL" clId="{45968FA4-CFFF-42E8-B27B-C7AD1C55F967}" dt="2021-09-08T21:51:19.551" v="115" actId="47"/>
        <pc:sldMkLst>
          <pc:docMk/>
          <pc:sldMk cId="49921255" sldId="493"/>
        </pc:sldMkLst>
      </pc:sldChg>
      <pc:sldChg chg="del">
        <pc:chgData name="Alexandra Angel" userId="36dae7b2-c39e-4225-8e41-3cac8255e5ed" providerId="ADAL" clId="{45968FA4-CFFF-42E8-B27B-C7AD1C55F967}" dt="2021-09-08T21:51:20.801" v="116" actId="47"/>
        <pc:sldMkLst>
          <pc:docMk/>
          <pc:sldMk cId="1069059203" sldId="494"/>
        </pc:sldMkLst>
      </pc:sldChg>
      <pc:sldChg chg="del">
        <pc:chgData name="Alexandra Angel" userId="36dae7b2-c39e-4225-8e41-3cac8255e5ed" providerId="ADAL" clId="{45968FA4-CFFF-42E8-B27B-C7AD1C55F967}" dt="2021-09-08T21:51:22.159" v="117" actId="47"/>
        <pc:sldMkLst>
          <pc:docMk/>
          <pc:sldMk cId="2966538700" sldId="496"/>
        </pc:sldMkLst>
      </pc:sldChg>
      <pc:sldChg chg="modNotesTx">
        <pc:chgData name="Alexandra Angel" userId="36dae7b2-c39e-4225-8e41-3cac8255e5ed" providerId="ADAL" clId="{45968FA4-CFFF-42E8-B27B-C7AD1C55F967}" dt="2021-09-08T21:51:14.201" v="113" actId="6549"/>
        <pc:sldMkLst>
          <pc:docMk/>
          <pc:sldMk cId="2894686691" sldId="542"/>
        </pc:sldMkLst>
      </pc:sldChg>
      <pc:sldChg chg="modNotesTx">
        <pc:chgData name="Alexandra Angel" userId="36dae7b2-c39e-4225-8e41-3cac8255e5ed" providerId="ADAL" clId="{45968FA4-CFFF-42E8-B27B-C7AD1C55F967}" dt="2021-09-08T21:51:16.174" v="114" actId="6549"/>
        <pc:sldMkLst>
          <pc:docMk/>
          <pc:sldMk cId="1031306330" sldId="543"/>
        </pc:sldMkLst>
      </pc:sldChg>
      <pc:sldChg chg="modSp add mod ord">
        <pc:chgData name="Alexandra Angel" userId="36dae7b2-c39e-4225-8e41-3cac8255e5ed" providerId="ADAL" clId="{45968FA4-CFFF-42E8-B27B-C7AD1C55F967}" dt="2021-09-08T21:51:07.816" v="112" actId="1076"/>
        <pc:sldMkLst>
          <pc:docMk/>
          <pc:sldMk cId="453670612" sldId="544"/>
        </pc:sldMkLst>
        <pc:spChg chg="mod">
          <ac:chgData name="Alexandra Angel" userId="36dae7b2-c39e-4225-8e41-3cac8255e5ed" providerId="ADAL" clId="{45968FA4-CFFF-42E8-B27B-C7AD1C55F967}" dt="2021-09-08T21:51:07.816" v="112" actId="1076"/>
          <ac:spMkLst>
            <pc:docMk/>
            <pc:sldMk cId="453670612" sldId="544"/>
            <ac:spMk id="6" creationId="{BED4E966-C6BF-41CE-B888-BE6D09B5ABF4}"/>
          </ac:spMkLst>
        </pc:spChg>
      </pc:sldChg>
    </pc:docChg>
  </pc:docChgLst>
  <pc:docChgLst>
    <pc:chgData name="Kendal Danna" userId="89f5f8d4-3b5c-4af0-8251-bf603280ccd5" providerId="ADAL" clId="{DA8D1B18-1B13-4D3A-B81D-0416A356AD63}"/>
    <pc:docChg chg="undo custSel addSld delSld modSld sldOrd">
      <pc:chgData name="Kendal Danna" userId="89f5f8d4-3b5c-4af0-8251-bf603280ccd5" providerId="ADAL" clId="{DA8D1B18-1B13-4D3A-B81D-0416A356AD63}" dt="2024-05-30T19:36:16.917" v="2021" actId="20577"/>
      <pc:docMkLst>
        <pc:docMk/>
      </pc:docMkLst>
      <pc:sldChg chg="del">
        <pc:chgData name="Kendal Danna" userId="89f5f8d4-3b5c-4af0-8251-bf603280ccd5" providerId="ADAL" clId="{DA8D1B18-1B13-4D3A-B81D-0416A356AD63}" dt="2024-05-20T22:27:05.321" v="2" actId="47"/>
        <pc:sldMkLst>
          <pc:docMk/>
          <pc:sldMk cId="22277275" sldId="434"/>
        </pc:sldMkLst>
      </pc:sldChg>
      <pc:sldChg chg="modSp mod">
        <pc:chgData name="Kendal Danna" userId="89f5f8d4-3b5c-4af0-8251-bf603280ccd5" providerId="ADAL" clId="{DA8D1B18-1B13-4D3A-B81D-0416A356AD63}" dt="2024-05-22T12:08:05.018" v="1168" actId="20577"/>
        <pc:sldMkLst>
          <pc:docMk/>
          <pc:sldMk cId="3771502249" sldId="462"/>
        </pc:sldMkLst>
        <pc:spChg chg="mod">
          <ac:chgData name="Kendal Danna" userId="89f5f8d4-3b5c-4af0-8251-bf603280ccd5" providerId="ADAL" clId="{DA8D1B18-1B13-4D3A-B81D-0416A356AD63}" dt="2024-05-22T12:08:05.018" v="1168" actId="20577"/>
          <ac:spMkLst>
            <pc:docMk/>
            <pc:sldMk cId="3771502249" sldId="462"/>
            <ac:spMk id="16" creationId="{F25F01B8-7B9B-EE4E-B3E2-F6B6A4D1D1B4}"/>
          </ac:spMkLst>
        </pc:spChg>
      </pc:sldChg>
      <pc:sldChg chg="del">
        <pc:chgData name="Kendal Danna" userId="89f5f8d4-3b5c-4af0-8251-bf603280ccd5" providerId="ADAL" clId="{DA8D1B18-1B13-4D3A-B81D-0416A356AD63}" dt="2024-05-20T22:51:09.397" v="1105" actId="47"/>
        <pc:sldMkLst>
          <pc:docMk/>
          <pc:sldMk cId="655528183" sldId="463"/>
        </pc:sldMkLst>
      </pc:sldChg>
      <pc:sldChg chg="del">
        <pc:chgData name="Kendal Danna" userId="89f5f8d4-3b5c-4af0-8251-bf603280ccd5" providerId="ADAL" clId="{DA8D1B18-1B13-4D3A-B81D-0416A356AD63}" dt="2024-05-20T22:51:09.397" v="1105" actId="47"/>
        <pc:sldMkLst>
          <pc:docMk/>
          <pc:sldMk cId="2663759430" sldId="479"/>
        </pc:sldMkLst>
      </pc:sldChg>
      <pc:sldChg chg="del">
        <pc:chgData name="Kendal Danna" userId="89f5f8d4-3b5c-4af0-8251-bf603280ccd5" providerId="ADAL" clId="{DA8D1B18-1B13-4D3A-B81D-0416A356AD63}" dt="2024-05-20T22:51:09.397" v="1105" actId="47"/>
        <pc:sldMkLst>
          <pc:docMk/>
          <pc:sldMk cId="1421916827" sldId="480"/>
        </pc:sldMkLst>
      </pc:sldChg>
      <pc:sldChg chg="del">
        <pc:chgData name="Kendal Danna" userId="89f5f8d4-3b5c-4af0-8251-bf603280ccd5" providerId="ADAL" clId="{DA8D1B18-1B13-4D3A-B81D-0416A356AD63}" dt="2024-05-20T22:51:09.397" v="1105" actId="47"/>
        <pc:sldMkLst>
          <pc:docMk/>
          <pc:sldMk cId="1573660689" sldId="481"/>
        </pc:sldMkLst>
      </pc:sldChg>
      <pc:sldChg chg="del">
        <pc:chgData name="Kendal Danna" userId="89f5f8d4-3b5c-4af0-8251-bf603280ccd5" providerId="ADAL" clId="{DA8D1B18-1B13-4D3A-B81D-0416A356AD63}" dt="2024-05-20T22:51:09.397" v="1105" actId="47"/>
        <pc:sldMkLst>
          <pc:docMk/>
          <pc:sldMk cId="2014819605" sldId="482"/>
        </pc:sldMkLst>
      </pc:sldChg>
      <pc:sldChg chg="del">
        <pc:chgData name="Kendal Danna" userId="89f5f8d4-3b5c-4af0-8251-bf603280ccd5" providerId="ADAL" clId="{DA8D1B18-1B13-4D3A-B81D-0416A356AD63}" dt="2024-05-20T22:51:09.397" v="1105" actId="47"/>
        <pc:sldMkLst>
          <pc:docMk/>
          <pc:sldMk cId="3060437220" sldId="483"/>
        </pc:sldMkLst>
      </pc:sldChg>
      <pc:sldChg chg="del">
        <pc:chgData name="Kendal Danna" userId="89f5f8d4-3b5c-4af0-8251-bf603280ccd5" providerId="ADAL" clId="{DA8D1B18-1B13-4D3A-B81D-0416A356AD63}" dt="2024-05-20T22:51:09.397" v="1105" actId="47"/>
        <pc:sldMkLst>
          <pc:docMk/>
          <pc:sldMk cId="938417668" sldId="484"/>
        </pc:sldMkLst>
      </pc:sldChg>
      <pc:sldChg chg="del">
        <pc:chgData name="Kendal Danna" userId="89f5f8d4-3b5c-4af0-8251-bf603280ccd5" providerId="ADAL" clId="{DA8D1B18-1B13-4D3A-B81D-0416A356AD63}" dt="2024-05-20T22:51:09.397" v="1105" actId="47"/>
        <pc:sldMkLst>
          <pc:docMk/>
          <pc:sldMk cId="1955114436" sldId="485"/>
        </pc:sldMkLst>
      </pc:sldChg>
      <pc:sldChg chg="del">
        <pc:chgData name="Kendal Danna" userId="89f5f8d4-3b5c-4af0-8251-bf603280ccd5" providerId="ADAL" clId="{DA8D1B18-1B13-4D3A-B81D-0416A356AD63}" dt="2024-05-20T22:51:09.397" v="1105" actId="47"/>
        <pc:sldMkLst>
          <pc:docMk/>
          <pc:sldMk cId="2610019771" sldId="486"/>
        </pc:sldMkLst>
      </pc:sldChg>
      <pc:sldChg chg="del">
        <pc:chgData name="Kendal Danna" userId="89f5f8d4-3b5c-4af0-8251-bf603280ccd5" providerId="ADAL" clId="{DA8D1B18-1B13-4D3A-B81D-0416A356AD63}" dt="2024-05-20T22:51:09.397" v="1105" actId="47"/>
        <pc:sldMkLst>
          <pc:docMk/>
          <pc:sldMk cId="2092544245" sldId="487"/>
        </pc:sldMkLst>
      </pc:sldChg>
      <pc:sldChg chg="del">
        <pc:chgData name="Kendal Danna" userId="89f5f8d4-3b5c-4af0-8251-bf603280ccd5" providerId="ADAL" clId="{DA8D1B18-1B13-4D3A-B81D-0416A356AD63}" dt="2024-05-20T22:51:09.397" v="1105" actId="47"/>
        <pc:sldMkLst>
          <pc:docMk/>
          <pc:sldMk cId="122825699" sldId="490"/>
        </pc:sldMkLst>
      </pc:sldChg>
      <pc:sldChg chg="del">
        <pc:chgData name="Kendal Danna" userId="89f5f8d4-3b5c-4af0-8251-bf603280ccd5" providerId="ADAL" clId="{DA8D1B18-1B13-4D3A-B81D-0416A356AD63}" dt="2024-05-20T22:51:09.397" v="1105" actId="47"/>
        <pc:sldMkLst>
          <pc:docMk/>
          <pc:sldMk cId="1003393513" sldId="491"/>
        </pc:sldMkLst>
      </pc:sldChg>
      <pc:sldChg chg="del">
        <pc:chgData name="Kendal Danna" userId="89f5f8d4-3b5c-4af0-8251-bf603280ccd5" providerId="ADAL" clId="{DA8D1B18-1B13-4D3A-B81D-0416A356AD63}" dt="2024-05-20T22:51:09.397" v="1105" actId="47"/>
        <pc:sldMkLst>
          <pc:docMk/>
          <pc:sldMk cId="3621818288" sldId="492"/>
        </pc:sldMkLst>
      </pc:sldChg>
      <pc:sldChg chg="del">
        <pc:chgData name="Kendal Danna" userId="89f5f8d4-3b5c-4af0-8251-bf603280ccd5" providerId="ADAL" clId="{DA8D1B18-1B13-4D3A-B81D-0416A356AD63}" dt="2024-05-20T22:51:09.397" v="1105" actId="47"/>
        <pc:sldMkLst>
          <pc:docMk/>
          <pc:sldMk cId="2710129753" sldId="541"/>
        </pc:sldMkLst>
      </pc:sldChg>
      <pc:sldChg chg="del">
        <pc:chgData name="Kendal Danna" userId="89f5f8d4-3b5c-4af0-8251-bf603280ccd5" providerId="ADAL" clId="{DA8D1B18-1B13-4D3A-B81D-0416A356AD63}" dt="2024-05-20T22:51:09.397" v="1105" actId="47"/>
        <pc:sldMkLst>
          <pc:docMk/>
          <pc:sldMk cId="2894686691" sldId="542"/>
        </pc:sldMkLst>
      </pc:sldChg>
      <pc:sldChg chg="del">
        <pc:chgData name="Kendal Danna" userId="89f5f8d4-3b5c-4af0-8251-bf603280ccd5" providerId="ADAL" clId="{DA8D1B18-1B13-4D3A-B81D-0416A356AD63}" dt="2024-05-20T22:51:09.397" v="1105" actId="47"/>
        <pc:sldMkLst>
          <pc:docMk/>
          <pc:sldMk cId="1031306330" sldId="543"/>
        </pc:sldMkLst>
      </pc:sldChg>
      <pc:sldChg chg="del">
        <pc:chgData name="Kendal Danna" userId="89f5f8d4-3b5c-4af0-8251-bf603280ccd5" providerId="ADAL" clId="{DA8D1B18-1B13-4D3A-B81D-0416A356AD63}" dt="2024-05-20T22:51:09.397" v="1105" actId="47"/>
        <pc:sldMkLst>
          <pc:docMk/>
          <pc:sldMk cId="453670612" sldId="544"/>
        </pc:sldMkLst>
      </pc:sldChg>
      <pc:sldChg chg="delSp add mod">
        <pc:chgData name="Kendal Danna" userId="89f5f8d4-3b5c-4af0-8251-bf603280ccd5" providerId="ADAL" clId="{DA8D1B18-1B13-4D3A-B81D-0416A356AD63}" dt="2024-05-20T22:29:15.872" v="163" actId="478"/>
        <pc:sldMkLst>
          <pc:docMk/>
          <pc:sldMk cId="2279506177" sldId="577"/>
        </pc:sldMkLst>
        <pc:spChg chg="del">
          <ac:chgData name="Kendal Danna" userId="89f5f8d4-3b5c-4af0-8251-bf603280ccd5" providerId="ADAL" clId="{DA8D1B18-1B13-4D3A-B81D-0416A356AD63}" dt="2024-05-20T22:29:15.872" v="163" actId="478"/>
          <ac:spMkLst>
            <pc:docMk/>
            <pc:sldMk cId="2279506177" sldId="577"/>
            <ac:spMk id="2" creationId="{5DEE5F4D-F7D1-93C8-4989-93D309CC3950}"/>
          </ac:spMkLst>
        </pc:spChg>
      </pc:sldChg>
      <pc:sldChg chg="add del">
        <pc:chgData name="Kendal Danna" userId="89f5f8d4-3b5c-4af0-8251-bf603280ccd5" providerId="ADAL" clId="{DA8D1B18-1B13-4D3A-B81D-0416A356AD63}" dt="2024-05-20T22:27:49.302" v="117" actId="47"/>
        <pc:sldMkLst>
          <pc:docMk/>
          <pc:sldMk cId="2050993098" sldId="578"/>
        </pc:sldMkLst>
      </pc:sldChg>
      <pc:sldChg chg="delSp add mod">
        <pc:chgData name="Kendal Danna" userId="89f5f8d4-3b5c-4af0-8251-bf603280ccd5" providerId="ADAL" clId="{DA8D1B18-1B13-4D3A-B81D-0416A356AD63}" dt="2024-05-20T22:29:11.076" v="161" actId="478"/>
        <pc:sldMkLst>
          <pc:docMk/>
          <pc:sldMk cId="1216613749" sldId="635"/>
        </pc:sldMkLst>
        <pc:spChg chg="del">
          <ac:chgData name="Kendal Danna" userId="89f5f8d4-3b5c-4af0-8251-bf603280ccd5" providerId="ADAL" clId="{DA8D1B18-1B13-4D3A-B81D-0416A356AD63}" dt="2024-05-20T22:29:11.076" v="161" actId="478"/>
          <ac:spMkLst>
            <pc:docMk/>
            <pc:sldMk cId="1216613749" sldId="635"/>
            <ac:spMk id="2" creationId="{4B860CF9-AA77-B5DE-B756-E9555540D5AD}"/>
          </ac:spMkLst>
        </pc:spChg>
      </pc:sldChg>
      <pc:sldChg chg="delSp add mod">
        <pc:chgData name="Kendal Danna" userId="89f5f8d4-3b5c-4af0-8251-bf603280ccd5" providerId="ADAL" clId="{DA8D1B18-1B13-4D3A-B81D-0416A356AD63}" dt="2024-05-20T22:35:52.221" v="725" actId="478"/>
        <pc:sldMkLst>
          <pc:docMk/>
          <pc:sldMk cId="3620665386" sldId="636"/>
        </pc:sldMkLst>
        <pc:spChg chg="del">
          <ac:chgData name="Kendal Danna" userId="89f5f8d4-3b5c-4af0-8251-bf603280ccd5" providerId="ADAL" clId="{DA8D1B18-1B13-4D3A-B81D-0416A356AD63}" dt="2024-05-20T22:35:52.221" v="725" actId="478"/>
          <ac:spMkLst>
            <pc:docMk/>
            <pc:sldMk cId="3620665386" sldId="636"/>
            <ac:spMk id="2" creationId="{3EB96A5F-64F6-B6DF-C293-057E6E88B69A}"/>
          </ac:spMkLst>
        </pc:spChg>
      </pc:sldChg>
      <pc:sldChg chg="delSp add mod">
        <pc:chgData name="Kendal Danna" userId="89f5f8d4-3b5c-4af0-8251-bf603280ccd5" providerId="ADAL" clId="{DA8D1B18-1B13-4D3A-B81D-0416A356AD63}" dt="2024-05-20T23:18:18.965" v="1116" actId="478"/>
        <pc:sldMkLst>
          <pc:docMk/>
          <pc:sldMk cId="186900019" sldId="637"/>
        </pc:sldMkLst>
        <pc:spChg chg="del">
          <ac:chgData name="Kendal Danna" userId="89f5f8d4-3b5c-4af0-8251-bf603280ccd5" providerId="ADAL" clId="{DA8D1B18-1B13-4D3A-B81D-0416A356AD63}" dt="2024-05-20T23:18:18.965" v="1116" actId="478"/>
          <ac:spMkLst>
            <pc:docMk/>
            <pc:sldMk cId="186900019" sldId="637"/>
            <ac:spMk id="2" creationId="{413E9B7C-8BCE-7DF6-1921-3D860A4FD7AF}"/>
          </ac:spMkLst>
        </pc:spChg>
      </pc:sldChg>
      <pc:sldChg chg="delSp add mod">
        <pc:chgData name="Kendal Danna" userId="89f5f8d4-3b5c-4af0-8251-bf603280ccd5" providerId="ADAL" clId="{DA8D1B18-1B13-4D3A-B81D-0416A356AD63}" dt="2024-05-20T23:18:44.628" v="1127" actId="478"/>
        <pc:sldMkLst>
          <pc:docMk/>
          <pc:sldMk cId="719779744" sldId="638"/>
        </pc:sldMkLst>
        <pc:spChg chg="del">
          <ac:chgData name="Kendal Danna" userId="89f5f8d4-3b5c-4af0-8251-bf603280ccd5" providerId="ADAL" clId="{DA8D1B18-1B13-4D3A-B81D-0416A356AD63}" dt="2024-05-20T23:18:44.628" v="1127" actId="478"/>
          <ac:spMkLst>
            <pc:docMk/>
            <pc:sldMk cId="719779744" sldId="638"/>
            <ac:spMk id="2" creationId="{3FABF484-ADCF-F061-6972-B6C46C371E90}"/>
          </ac:spMkLst>
        </pc:spChg>
      </pc:sldChg>
      <pc:sldChg chg="delSp add mod">
        <pc:chgData name="Kendal Danna" userId="89f5f8d4-3b5c-4af0-8251-bf603280ccd5" providerId="ADAL" clId="{DA8D1B18-1B13-4D3A-B81D-0416A356AD63}" dt="2024-05-20T22:36:41.077" v="786" actId="478"/>
        <pc:sldMkLst>
          <pc:docMk/>
          <pc:sldMk cId="3317436583" sldId="639"/>
        </pc:sldMkLst>
        <pc:spChg chg="del">
          <ac:chgData name="Kendal Danna" userId="89f5f8d4-3b5c-4af0-8251-bf603280ccd5" providerId="ADAL" clId="{DA8D1B18-1B13-4D3A-B81D-0416A356AD63}" dt="2024-05-20T22:36:41.077" v="786" actId="478"/>
          <ac:spMkLst>
            <pc:docMk/>
            <pc:sldMk cId="3317436583" sldId="639"/>
            <ac:spMk id="4" creationId="{B32CA0DB-0C4D-0B32-9B85-6E4615B8C990}"/>
          </ac:spMkLst>
        </pc:spChg>
      </pc:sldChg>
      <pc:sldChg chg="delSp add mod">
        <pc:chgData name="Kendal Danna" userId="89f5f8d4-3b5c-4af0-8251-bf603280ccd5" providerId="ADAL" clId="{DA8D1B18-1B13-4D3A-B81D-0416A356AD63}" dt="2024-05-20T23:18:07.659" v="1111" actId="478"/>
        <pc:sldMkLst>
          <pc:docMk/>
          <pc:sldMk cId="1958962703" sldId="640"/>
        </pc:sldMkLst>
        <pc:spChg chg="del">
          <ac:chgData name="Kendal Danna" userId="89f5f8d4-3b5c-4af0-8251-bf603280ccd5" providerId="ADAL" clId="{DA8D1B18-1B13-4D3A-B81D-0416A356AD63}" dt="2024-05-20T23:18:07.659" v="1111" actId="478"/>
          <ac:spMkLst>
            <pc:docMk/>
            <pc:sldMk cId="1958962703" sldId="640"/>
            <ac:spMk id="4" creationId="{CEF482FA-9555-2E7D-30F1-FF1328F95196}"/>
          </ac:spMkLst>
        </pc:spChg>
      </pc:sldChg>
      <pc:sldChg chg="delSp add mod">
        <pc:chgData name="Kendal Danna" userId="89f5f8d4-3b5c-4af0-8251-bf603280ccd5" providerId="ADAL" clId="{DA8D1B18-1B13-4D3A-B81D-0416A356AD63}" dt="2024-05-20T23:18:11.704" v="1112" actId="478"/>
        <pc:sldMkLst>
          <pc:docMk/>
          <pc:sldMk cId="2271335237" sldId="641"/>
        </pc:sldMkLst>
        <pc:spChg chg="del">
          <ac:chgData name="Kendal Danna" userId="89f5f8d4-3b5c-4af0-8251-bf603280ccd5" providerId="ADAL" clId="{DA8D1B18-1B13-4D3A-B81D-0416A356AD63}" dt="2024-05-20T23:18:11.704" v="1112" actId="478"/>
          <ac:spMkLst>
            <pc:docMk/>
            <pc:sldMk cId="2271335237" sldId="641"/>
            <ac:spMk id="7" creationId="{EB002382-4A47-F91B-FF18-329988E2B16A}"/>
          </ac:spMkLst>
        </pc:spChg>
      </pc:sldChg>
      <pc:sldChg chg="delSp modSp add mod">
        <pc:chgData name="Kendal Danna" userId="89f5f8d4-3b5c-4af0-8251-bf603280ccd5" providerId="ADAL" clId="{DA8D1B18-1B13-4D3A-B81D-0416A356AD63}" dt="2024-05-20T23:18:14.705" v="1114" actId="478"/>
        <pc:sldMkLst>
          <pc:docMk/>
          <pc:sldMk cId="3374908531" sldId="642"/>
        </pc:sldMkLst>
        <pc:spChg chg="del mod">
          <ac:chgData name="Kendal Danna" userId="89f5f8d4-3b5c-4af0-8251-bf603280ccd5" providerId="ADAL" clId="{DA8D1B18-1B13-4D3A-B81D-0416A356AD63}" dt="2024-05-20T23:18:14.705" v="1114" actId="478"/>
          <ac:spMkLst>
            <pc:docMk/>
            <pc:sldMk cId="3374908531" sldId="642"/>
            <ac:spMk id="4" creationId="{EA5544FA-DED6-5828-8FA8-8E1902EA8EC9}"/>
          </ac:spMkLst>
        </pc:spChg>
      </pc:sldChg>
      <pc:sldChg chg="delSp add mod">
        <pc:chgData name="Kendal Danna" userId="89f5f8d4-3b5c-4af0-8251-bf603280ccd5" providerId="ADAL" clId="{DA8D1B18-1B13-4D3A-B81D-0416A356AD63}" dt="2024-05-20T22:36:33.815" v="784" actId="478"/>
        <pc:sldMkLst>
          <pc:docMk/>
          <pc:sldMk cId="4252815191" sldId="643"/>
        </pc:sldMkLst>
        <pc:spChg chg="del">
          <ac:chgData name="Kendal Danna" userId="89f5f8d4-3b5c-4af0-8251-bf603280ccd5" providerId="ADAL" clId="{DA8D1B18-1B13-4D3A-B81D-0416A356AD63}" dt="2024-05-20T22:36:33.815" v="784" actId="478"/>
          <ac:spMkLst>
            <pc:docMk/>
            <pc:sldMk cId="4252815191" sldId="643"/>
            <ac:spMk id="4" creationId="{2DCF2DE3-900C-5F39-F6DC-5AEB7FF473A2}"/>
          </ac:spMkLst>
        </pc:spChg>
      </pc:sldChg>
      <pc:sldChg chg="delSp add mod">
        <pc:chgData name="Kendal Danna" userId="89f5f8d4-3b5c-4af0-8251-bf603280ccd5" providerId="ADAL" clId="{DA8D1B18-1B13-4D3A-B81D-0416A356AD63}" dt="2024-05-20T22:36:36.866" v="785" actId="478"/>
        <pc:sldMkLst>
          <pc:docMk/>
          <pc:sldMk cId="4170836705" sldId="644"/>
        </pc:sldMkLst>
        <pc:spChg chg="del">
          <ac:chgData name="Kendal Danna" userId="89f5f8d4-3b5c-4af0-8251-bf603280ccd5" providerId="ADAL" clId="{DA8D1B18-1B13-4D3A-B81D-0416A356AD63}" dt="2024-05-20T22:36:36.866" v="785" actId="478"/>
          <ac:spMkLst>
            <pc:docMk/>
            <pc:sldMk cId="4170836705" sldId="644"/>
            <ac:spMk id="4" creationId="{7001043D-3A02-44CD-60FB-2DCCC1DF8B7B}"/>
          </ac:spMkLst>
        </pc:spChg>
      </pc:sldChg>
      <pc:sldChg chg="delSp add mod modNotesTx">
        <pc:chgData name="Kendal Danna" userId="89f5f8d4-3b5c-4af0-8251-bf603280ccd5" providerId="ADAL" clId="{DA8D1B18-1B13-4D3A-B81D-0416A356AD63}" dt="2024-05-20T22:36:17.197" v="782" actId="20577"/>
        <pc:sldMkLst>
          <pc:docMk/>
          <pc:sldMk cId="593346635" sldId="645"/>
        </pc:sldMkLst>
        <pc:spChg chg="del">
          <ac:chgData name="Kendal Danna" userId="89f5f8d4-3b5c-4af0-8251-bf603280ccd5" providerId="ADAL" clId="{DA8D1B18-1B13-4D3A-B81D-0416A356AD63}" dt="2024-05-20T22:35:55.647" v="726" actId="478"/>
          <ac:spMkLst>
            <pc:docMk/>
            <pc:sldMk cId="593346635" sldId="645"/>
            <ac:spMk id="4" creationId="{76B1F8EB-6CF0-DBFE-5106-42A137602545}"/>
          </ac:spMkLst>
        </pc:spChg>
      </pc:sldChg>
      <pc:sldChg chg="delSp add mod">
        <pc:chgData name="Kendal Danna" userId="89f5f8d4-3b5c-4af0-8251-bf603280ccd5" providerId="ADAL" clId="{DA8D1B18-1B13-4D3A-B81D-0416A356AD63}" dt="2024-05-20T22:36:28.754" v="783" actId="478"/>
        <pc:sldMkLst>
          <pc:docMk/>
          <pc:sldMk cId="2673086409" sldId="646"/>
        </pc:sldMkLst>
        <pc:spChg chg="del">
          <ac:chgData name="Kendal Danna" userId="89f5f8d4-3b5c-4af0-8251-bf603280ccd5" providerId="ADAL" clId="{DA8D1B18-1B13-4D3A-B81D-0416A356AD63}" dt="2024-05-20T22:36:28.754" v="783" actId="478"/>
          <ac:spMkLst>
            <pc:docMk/>
            <pc:sldMk cId="2673086409" sldId="646"/>
            <ac:spMk id="4" creationId="{AB946660-7DB3-5BB4-0129-986E98ABE3A6}"/>
          </ac:spMkLst>
        </pc:spChg>
      </pc:sldChg>
      <pc:sldChg chg="delSp add mod modNotesTx">
        <pc:chgData name="Kendal Danna" userId="89f5f8d4-3b5c-4af0-8251-bf603280ccd5" providerId="ADAL" clId="{DA8D1B18-1B13-4D3A-B81D-0416A356AD63}" dt="2024-05-20T22:31:27.078" v="607" actId="20577"/>
        <pc:sldMkLst>
          <pc:docMk/>
          <pc:sldMk cId="316133112" sldId="647"/>
        </pc:sldMkLst>
        <pc:spChg chg="del">
          <ac:chgData name="Kendal Danna" userId="89f5f8d4-3b5c-4af0-8251-bf603280ccd5" providerId="ADAL" clId="{DA8D1B18-1B13-4D3A-B81D-0416A356AD63}" dt="2024-05-20T22:29:13.305" v="162" actId="478"/>
          <ac:spMkLst>
            <pc:docMk/>
            <pc:sldMk cId="316133112" sldId="647"/>
            <ac:spMk id="2" creationId="{4AF59BC7-3364-632E-5C7A-6596A65DC537}"/>
          </ac:spMkLst>
        </pc:spChg>
      </pc:sldChg>
      <pc:sldChg chg="delSp modSp add mod modNotesTx">
        <pc:chgData name="Kendal Danna" userId="89f5f8d4-3b5c-4af0-8251-bf603280ccd5" providerId="ADAL" clId="{DA8D1B18-1B13-4D3A-B81D-0416A356AD63}" dt="2024-05-25T13:30:53.383" v="1194" actId="6549"/>
        <pc:sldMkLst>
          <pc:docMk/>
          <pc:sldMk cId="124204536" sldId="648"/>
        </pc:sldMkLst>
        <pc:spChg chg="mod">
          <ac:chgData name="Kendal Danna" userId="89f5f8d4-3b5c-4af0-8251-bf603280ccd5" providerId="ADAL" clId="{DA8D1B18-1B13-4D3A-B81D-0416A356AD63}" dt="2024-05-25T13:30:53.383" v="1194" actId="6549"/>
          <ac:spMkLst>
            <pc:docMk/>
            <pc:sldMk cId="124204536" sldId="648"/>
            <ac:spMk id="5" creationId="{32492809-408B-2987-2A47-F32C53709523}"/>
          </ac:spMkLst>
        </pc:spChg>
        <pc:spChg chg="del mod">
          <ac:chgData name="Kendal Danna" userId="89f5f8d4-3b5c-4af0-8251-bf603280ccd5" providerId="ADAL" clId="{DA8D1B18-1B13-4D3A-B81D-0416A356AD63}" dt="2024-05-20T22:29:07.331" v="160" actId="478"/>
          <ac:spMkLst>
            <pc:docMk/>
            <pc:sldMk cId="124204536" sldId="648"/>
            <ac:spMk id="10" creationId="{7A73EC2C-4890-D0AF-5F7A-E65447C3B150}"/>
          </ac:spMkLst>
        </pc:spChg>
      </pc:sldChg>
      <pc:sldChg chg="delSp add mod">
        <pc:chgData name="Kendal Danna" userId="89f5f8d4-3b5c-4af0-8251-bf603280ccd5" providerId="ADAL" clId="{DA8D1B18-1B13-4D3A-B81D-0416A356AD63}" dt="2024-05-20T23:17:51.047" v="1106" actId="478"/>
        <pc:sldMkLst>
          <pc:docMk/>
          <pc:sldMk cId="1756361887" sldId="649"/>
        </pc:sldMkLst>
        <pc:spChg chg="del">
          <ac:chgData name="Kendal Danna" userId="89f5f8d4-3b5c-4af0-8251-bf603280ccd5" providerId="ADAL" clId="{DA8D1B18-1B13-4D3A-B81D-0416A356AD63}" dt="2024-05-20T23:17:51.047" v="1106" actId="478"/>
          <ac:spMkLst>
            <pc:docMk/>
            <pc:sldMk cId="1756361887" sldId="649"/>
            <ac:spMk id="10" creationId="{79C1404D-9C2B-93AC-4EEC-B7257F5AE156}"/>
          </ac:spMkLst>
        </pc:spChg>
      </pc:sldChg>
      <pc:sldChg chg="delSp add mod">
        <pc:chgData name="Kendal Danna" userId="89f5f8d4-3b5c-4af0-8251-bf603280ccd5" providerId="ADAL" clId="{DA8D1B18-1B13-4D3A-B81D-0416A356AD63}" dt="2024-05-20T23:17:53.238" v="1107" actId="478"/>
        <pc:sldMkLst>
          <pc:docMk/>
          <pc:sldMk cId="289247405" sldId="650"/>
        </pc:sldMkLst>
        <pc:spChg chg="del">
          <ac:chgData name="Kendal Danna" userId="89f5f8d4-3b5c-4af0-8251-bf603280ccd5" providerId="ADAL" clId="{DA8D1B18-1B13-4D3A-B81D-0416A356AD63}" dt="2024-05-20T23:17:53.238" v="1107" actId="478"/>
          <ac:spMkLst>
            <pc:docMk/>
            <pc:sldMk cId="289247405" sldId="650"/>
            <ac:spMk id="17" creationId="{B97A1BA8-91BD-D1EF-03E7-265E45E255DC}"/>
          </ac:spMkLst>
        </pc:spChg>
      </pc:sldChg>
      <pc:sldChg chg="delSp add mod modNotesTx">
        <pc:chgData name="Kendal Danna" userId="89f5f8d4-3b5c-4af0-8251-bf603280ccd5" providerId="ADAL" clId="{DA8D1B18-1B13-4D3A-B81D-0416A356AD63}" dt="2024-05-30T19:36:16.917" v="2021" actId="20577"/>
        <pc:sldMkLst>
          <pc:docMk/>
          <pc:sldMk cId="1573627772" sldId="651"/>
        </pc:sldMkLst>
        <pc:spChg chg="del">
          <ac:chgData name="Kendal Danna" userId="89f5f8d4-3b5c-4af0-8251-bf603280ccd5" providerId="ADAL" clId="{DA8D1B18-1B13-4D3A-B81D-0416A356AD63}" dt="2024-05-20T23:17:55.458" v="1108" actId="478"/>
          <ac:spMkLst>
            <pc:docMk/>
            <pc:sldMk cId="1573627772" sldId="651"/>
            <ac:spMk id="10" creationId="{86AB7D71-D9D0-E866-4768-1CCA8EA1E0EB}"/>
          </ac:spMkLst>
        </pc:spChg>
      </pc:sldChg>
      <pc:sldChg chg="delSp modSp add mod modNotesTx">
        <pc:chgData name="Kendal Danna" userId="89f5f8d4-3b5c-4af0-8251-bf603280ccd5" providerId="ADAL" clId="{DA8D1B18-1B13-4D3A-B81D-0416A356AD63}" dt="2024-05-20T23:17:58.803" v="1110" actId="1035"/>
        <pc:sldMkLst>
          <pc:docMk/>
          <pc:sldMk cId="2264212929" sldId="652"/>
        </pc:sldMkLst>
        <pc:spChg chg="del">
          <ac:chgData name="Kendal Danna" userId="89f5f8d4-3b5c-4af0-8251-bf603280ccd5" providerId="ADAL" clId="{DA8D1B18-1B13-4D3A-B81D-0416A356AD63}" dt="2024-05-20T22:35:45.557" v="723" actId="478"/>
          <ac:spMkLst>
            <pc:docMk/>
            <pc:sldMk cId="2264212929" sldId="652"/>
            <ac:spMk id="8" creationId="{CCA8648A-6C4A-8BC5-1CB7-A0236E22FA62}"/>
          </ac:spMkLst>
        </pc:spChg>
        <pc:picChg chg="mod">
          <ac:chgData name="Kendal Danna" userId="89f5f8d4-3b5c-4af0-8251-bf603280ccd5" providerId="ADAL" clId="{DA8D1B18-1B13-4D3A-B81D-0416A356AD63}" dt="2024-05-20T23:17:58.803" v="1110" actId="1035"/>
          <ac:picMkLst>
            <pc:docMk/>
            <pc:sldMk cId="2264212929" sldId="652"/>
            <ac:picMk id="6" creationId="{B6EFE31E-F592-A05D-40AA-C4A49D73C9D0}"/>
          </ac:picMkLst>
        </pc:picChg>
      </pc:sldChg>
      <pc:sldChg chg="delSp add mod">
        <pc:chgData name="Kendal Danna" userId="89f5f8d4-3b5c-4af0-8251-bf603280ccd5" providerId="ADAL" clId="{DA8D1B18-1B13-4D3A-B81D-0416A356AD63}" dt="2024-05-20T22:35:49.707" v="724" actId="478"/>
        <pc:sldMkLst>
          <pc:docMk/>
          <pc:sldMk cId="2341772181" sldId="653"/>
        </pc:sldMkLst>
        <pc:spChg chg="del">
          <ac:chgData name="Kendal Danna" userId="89f5f8d4-3b5c-4af0-8251-bf603280ccd5" providerId="ADAL" clId="{DA8D1B18-1B13-4D3A-B81D-0416A356AD63}" dt="2024-05-20T22:35:49.707" v="724" actId="478"/>
          <ac:spMkLst>
            <pc:docMk/>
            <pc:sldMk cId="2341772181" sldId="653"/>
            <ac:spMk id="13" creationId="{EC16A3E5-BB5A-961E-0FF8-A6D5B07448BF}"/>
          </ac:spMkLst>
        </pc:spChg>
      </pc:sldChg>
      <pc:sldChg chg="delSp add mod addCm delCm">
        <pc:chgData name="Kendal Danna" userId="89f5f8d4-3b5c-4af0-8251-bf603280ccd5" providerId="ADAL" clId="{DA8D1B18-1B13-4D3A-B81D-0416A356AD63}" dt="2024-05-25T13:55:49.176" v="1195"/>
        <pc:sldMkLst>
          <pc:docMk/>
          <pc:sldMk cId="4043003181" sldId="654"/>
        </pc:sldMkLst>
        <pc:spChg chg="del">
          <ac:chgData name="Kendal Danna" userId="89f5f8d4-3b5c-4af0-8251-bf603280ccd5" providerId="ADAL" clId="{DA8D1B18-1B13-4D3A-B81D-0416A356AD63}" dt="2024-05-20T23:18:25.218" v="1118" actId="478"/>
          <ac:spMkLst>
            <pc:docMk/>
            <pc:sldMk cId="4043003181" sldId="654"/>
            <ac:spMk id="4" creationId="{BB75197F-D90A-C560-2FCB-9202E22147A0}"/>
          </ac:spMkLst>
        </pc:spChg>
        <pc:extLst>
          <p:ext xmlns:p="http://schemas.openxmlformats.org/presentationml/2006/main" uri="{D6D511B9-2390-475A-947B-AFAB55BFBCF1}">
            <pc226:cmChg xmlns:pc226="http://schemas.microsoft.com/office/powerpoint/2022/06/main/command" chg="del">
              <pc226:chgData name="Kendal Danna" userId="89f5f8d4-3b5c-4af0-8251-bf603280ccd5" providerId="ADAL" clId="{DA8D1B18-1B13-4D3A-B81D-0416A356AD63}" dt="2024-05-20T22:44:55.103" v="1027"/>
              <pc2:cmMkLst xmlns:pc2="http://schemas.microsoft.com/office/powerpoint/2019/9/main/command">
                <pc:docMk/>
                <pc:sldMk cId="4043003181" sldId="654"/>
                <pc2:cmMk id="{87C72180-2F87-4F15-BF14-62F2D9CBD822}"/>
              </pc2:cmMkLst>
            </pc226:cmChg>
            <pc226:cmChg xmlns:pc226="http://schemas.microsoft.com/office/powerpoint/2022/06/main/command" chg="add">
              <pc226:chgData name="Kendal Danna" userId="89f5f8d4-3b5c-4af0-8251-bf603280ccd5" providerId="ADAL" clId="{DA8D1B18-1B13-4D3A-B81D-0416A356AD63}" dt="2024-05-25T13:55:49.176" v="1195"/>
              <pc2:cmMkLst xmlns:pc2="http://schemas.microsoft.com/office/powerpoint/2019/9/main/command">
                <pc:docMk/>
                <pc:sldMk cId="4043003181" sldId="654"/>
                <pc2:cmMk id="{E187BAEF-58CE-4927-85C1-A505BB751E2C}"/>
              </pc2:cmMkLst>
            </pc226:cmChg>
          </p:ext>
        </pc:extLst>
      </pc:sldChg>
      <pc:sldChg chg="delSp add mod delCm">
        <pc:chgData name="Kendal Danna" userId="89f5f8d4-3b5c-4af0-8251-bf603280ccd5" providerId="ADAL" clId="{DA8D1B18-1B13-4D3A-B81D-0416A356AD63}" dt="2024-05-20T23:18:22.054" v="1117" actId="478"/>
        <pc:sldMkLst>
          <pc:docMk/>
          <pc:sldMk cId="24433443" sldId="655"/>
        </pc:sldMkLst>
        <pc:spChg chg="del">
          <ac:chgData name="Kendal Danna" userId="89f5f8d4-3b5c-4af0-8251-bf603280ccd5" providerId="ADAL" clId="{DA8D1B18-1B13-4D3A-B81D-0416A356AD63}" dt="2024-05-20T23:18:22.054" v="1117" actId="478"/>
          <ac:spMkLst>
            <pc:docMk/>
            <pc:sldMk cId="24433443" sldId="655"/>
            <ac:spMk id="4" creationId="{1443110E-B737-E67F-2E21-F1C4B5F932FA}"/>
          </ac:spMkLst>
        </pc:spChg>
        <pc:extLst>
          <p:ext xmlns:p="http://schemas.openxmlformats.org/presentationml/2006/main" uri="{D6D511B9-2390-475A-947B-AFAB55BFBCF1}">
            <pc226:cmChg xmlns:pc226="http://schemas.microsoft.com/office/powerpoint/2022/06/main/command" chg="del">
              <pc226:chgData name="Kendal Danna" userId="89f5f8d4-3b5c-4af0-8251-bf603280ccd5" providerId="ADAL" clId="{DA8D1B18-1B13-4D3A-B81D-0416A356AD63}" dt="2024-05-20T22:44:59.894" v="1028"/>
              <pc2:cmMkLst xmlns:pc2="http://schemas.microsoft.com/office/powerpoint/2019/9/main/command">
                <pc:docMk/>
                <pc:sldMk cId="24433443" sldId="655"/>
                <pc2:cmMk id="{CC0720FC-7955-4B52-8AB6-677B8DFC7F83}"/>
              </pc2:cmMkLst>
            </pc226:cmChg>
          </p:ext>
        </pc:extLst>
      </pc:sldChg>
      <pc:sldChg chg="delSp add mod">
        <pc:chgData name="Kendal Danna" userId="89f5f8d4-3b5c-4af0-8251-bf603280ccd5" providerId="ADAL" clId="{DA8D1B18-1B13-4D3A-B81D-0416A356AD63}" dt="2024-05-20T23:18:34.023" v="1121" actId="478"/>
        <pc:sldMkLst>
          <pc:docMk/>
          <pc:sldMk cId="1898788554" sldId="656"/>
        </pc:sldMkLst>
        <pc:spChg chg="del">
          <ac:chgData name="Kendal Danna" userId="89f5f8d4-3b5c-4af0-8251-bf603280ccd5" providerId="ADAL" clId="{DA8D1B18-1B13-4D3A-B81D-0416A356AD63}" dt="2024-05-20T23:18:34.023" v="1121" actId="478"/>
          <ac:spMkLst>
            <pc:docMk/>
            <pc:sldMk cId="1898788554" sldId="656"/>
            <ac:spMk id="4" creationId="{B136E0AF-30E4-0ECA-5CAC-3B5A0269D6B9}"/>
          </ac:spMkLst>
        </pc:spChg>
      </pc:sldChg>
      <pc:sldChg chg="delSp add mod">
        <pc:chgData name="Kendal Danna" userId="89f5f8d4-3b5c-4af0-8251-bf603280ccd5" providerId="ADAL" clId="{DA8D1B18-1B13-4D3A-B81D-0416A356AD63}" dt="2024-05-20T23:18:36.280" v="1122" actId="478"/>
        <pc:sldMkLst>
          <pc:docMk/>
          <pc:sldMk cId="2200947164" sldId="657"/>
        </pc:sldMkLst>
        <pc:spChg chg="del">
          <ac:chgData name="Kendal Danna" userId="89f5f8d4-3b5c-4af0-8251-bf603280ccd5" providerId="ADAL" clId="{DA8D1B18-1B13-4D3A-B81D-0416A356AD63}" dt="2024-05-20T23:18:36.280" v="1122" actId="478"/>
          <ac:spMkLst>
            <pc:docMk/>
            <pc:sldMk cId="2200947164" sldId="657"/>
            <ac:spMk id="4" creationId="{1B38CF4A-6CD5-9C31-C877-E883C7A553E4}"/>
          </ac:spMkLst>
        </pc:spChg>
      </pc:sldChg>
      <pc:sldChg chg="delSp add mod">
        <pc:chgData name="Kendal Danna" userId="89f5f8d4-3b5c-4af0-8251-bf603280ccd5" providerId="ADAL" clId="{DA8D1B18-1B13-4D3A-B81D-0416A356AD63}" dt="2024-05-20T23:18:39.819" v="1124" actId="478"/>
        <pc:sldMkLst>
          <pc:docMk/>
          <pc:sldMk cId="2204904182" sldId="658"/>
        </pc:sldMkLst>
        <pc:spChg chg="del">
          <ac:chgData name="Kendal Danna" userId="89f5f8d4-3b5c-4af0-8251-bf603280ccd5" providerId="ADAL" clId="{DA8D1B18-1B13-4D3A-B81D-0416A356AD63}" dt="2024-05-20T23:18:39.819" v="1124" actId="478"/>
          <ac:spMkLst>
            <pc:docMk/>
            <pc:sldMk cId="2204904182" sldId="658"/>
            <ac:spMk id="4" creationId="{5AEF01FC-5498-6D08-BC5D-66CE8534BD2B}"/>
          </ac:spMkLst>
        </pc:spChg>
      </pc:sldChg>
      <pc:sldChg chg="delSp add mod">
        <pc:chgData name="Kendal Danna" userId="89f5f8d4-3b5c-4af0-8251-bf603280ccd5" providerId="ADAL" clId="{DA8D1B18-1B13-4D3A-B81D-0416A356AD63}" dt="2024-05-20T23:18:32.227" v="1120" actId="478"/>
        <pc:sldMkLst>
          <pc:docMk/>
          <pc:sldMk cId="4053710968" sldId="659"/>
        </pc:sldMkLst>
        <pc:spChg chg="del">
          <ac:chgData name="Kendal Danna" userId="89f5f8d4-3b5c-4af0-8251-bf603280ccd5" providerId="ADAL" clId="{DA8D1B18-1B13-4D3A-B81D-0416A356AD63}" dt="2024-05-20T23:18:32.227" v="1120" actId="478"/>
          <ac:spMkLst>
            <pc:docMk/>
            <pc:sldMk cId="4053710968" sldId="659"/>
            <ac:spMk id="12" creationId="{A3CF1A3E-19B0-D46D-0037-C4E521F1AD52}"/>
          </ac:spMkLst>
        </pc:spChg>
      </pc:sldChg>
      <pc:sldChg chg="delSp add mod">
        <pc:chgData name="Kendal Danna" userId="89f5f8d4-3b5c-4af0-8251-bf603280ccd5" providerId="ADAL" clId="{DA8D1B18-1B13-4D3A-B81D-0416A356AD63}" dt="2024-05-20T23:18:38.016" v="1123" actId="478"/>
        <pc:sldMkLst>
          <pc:docMk/>
          <pc:sldMk cId="643329907" sldId="660"/>
        </pc:sldMkLst>
        <pc:spChg chg="del">
          <ac:chgData name="Kendal Danna" userId="89f5f8d4-3b5c-4af0-8251-bf603280ccd5" providerId="ADAL" clId="{DA8D1B18-1B13-4D3A-B81D-0416A356AD63}" dt="2024-05-20T23:18:38.016" v="1123" actId="478"/>
          <ac:spMkLst>
            <pc:docMk/>
            <pc:sldMk cId="643329907" sldId="660"/>
            <ac:spMk id="4" creationId="{02E1E56A-0BFA-F5BF-442C-DF20DD442E6B}"/>
          </ac:spMkLst>
        </pc:spChg>
      </pc:sldChg>
      <pc:sldChg chg="delSp add mod">
        <pc:chgData name="Kendal Danna" userId="89f5f8d4-3b5c-4af0-8251-bf603280ccd5" providerId="ADAL" clId="{DA8D1B18-1B13-4D3A-B81D-0416A356AD63}" dt="2024-05-20T23:18:30.096" v="1119" actId="478"/>
        <pc:sldMkLst>
          <pc:docMk/>
          <pc:sldMk cId="1251478004" sldId="661"/>
        </pc:sldMkLst>
        <pc:spChg chg="del">
          <ac:chgData name="Kendal Danna" userId="89f5f8d4-3b5c-4af0-8251-bf603280ccd5" providerId="ADAL" clId="{DA8D1B18-1B13-4D3A-B81D-0416A356AD63}" dt="2024-05-20T23:18:30.096" v="1119" actId="478"/>
          <ac:spMkLst>
            <pc:docMk/>
            <pc:sldMk cId="1251478004" sldId="661"/>
            <ac:spMk id="4" creationId="{C7592806-E4B9-0C29-259D-3B227B7356EB}"/>
          </ac:spMkLst>
        </pc:spChg>
      </pc:sldChg>
      <pc:sldChg chg="delSp modSp add mod">
        <pc:chgData name="Kendal Danna" userId="89f5f8d4-3b5c-4af0-8251-bf603280ccd5" providerId="ADAL" clId="{DA8D1B18-1B13-4D3A-B81D-0416A356AD63}" dt="2024-05-25T13:59:09.820" v="1196" actId="14100"/>
        <pc:sldMkLst>
          <pc:docMk/>
          <pc:sldMk cId="1486665494" sldId="662"/>
        </pc:sldMkLst>
        <pc:spChg chg="del">
          <ac:chgData name="Kendal Danna" userId="89f5f8d4-3b5c-4af0-8251-bf603280ccd5" providerId="ADAL" clId="{DA8D1B18-1B13-4D3A-B81D-0416A356AD63}" dt="2024-05-20T23:18:41.709" v="1125" actId="478"/>
          <ac:spMkLst>
            <pc:docMk/>
            <pc:sldMk cId="1486665494" sldId="662"/>
            <ac:spMk id="4" creationId="{54B25605-1CAE-3044-61C0-BD4B9DDAF596}"/>
          </ac:spMkLst>
        </pc:spChg>
        <pc:spChg chg="mod">
          <ac:chgData name="Kendal Danna" userId="89f5f8d4-3b5c-4af0-8251-bf603280ccd5" providerId="ADAL" clId="{DA8D1B18-1B13-4D3A-B81D-0416A356AD63}" dt="2024-05-25T13:59:09.820" v="1196" actId="14100"/>
          <ac:spMkLst>
            <pc:docMk/>
            <pc:sldMk cId="1486665494" sldId="662"/>
            <ac:spMk id="5" creationId="{44C3F458-113A-C26F-C2EF-B75B3A7B017B}"/>
          </ac:spMkLst>
        </pc:spChg>
      </pc:sldChg>
      <pc:sldChg chg="addSp delSp modSp add mod">
        <pc:chgData name="Kendal Danna" userId="89f5f8d4-3b5c-4af0-8251-bf603280ccd5" providerId="ADAL" clId="{DA8D1B18-1B13-4D3A-B81D-0416A356AD63}" dt="2024-05-20T23:18:43.300" v="1126" actId="478"/>
        <pc:sldMkLst>
          <pc:docMk/>
          <pc:sldMk cId="1080405164" sldId="663"/>
        </pc:sldMkLst>
        <pc:spChg chg="del">
          <ac:chgData name="Kendal Danna" userId="89f5f8d4-3b5c-4af0-8251-bf603280ccd5" providerId="ADAL" clId="{DA8D1B18-1B13-4D3A-B81D-0416A356AD63}" dt="2024-05-20T23:18:43.300" v="1126" actId="478"/>
          <ac:spMkLst>
            <pc:docMk/>
            <pc:sldMk cId="1080405164" sldId="663"/>
            <ac:spMk id="4" creationId="{4931864A-325D-A008-FCAD-555B4260104B}"/>
          </ac:spMkLst>
        </pc:spChg>
        <pc:spChg chg="add mod">
          <ac:chgData name="Kendal Danna" userId="89f5f8d4-3b5c-4af0-8251-bf603280ccd5" providerId="ADAL" clId="{DA8D1B18-1B13-4D3A-B81D-0416A356AD63}" dt="2024-05-20T22:45:47.199" v="1033" actId="14100"/>
          <ac:spMkLst>
            <pc:docMk/>
            <pc:sldMk cId="1080405164" sldId="663"/>
            <ac:spMk id="7" creationId="{67ECAA1A-CD9E-F45C-6DA7-39A3262D3CF0}"/>
          </ac:spMkLst>
        </pc:spChg>
      </pc:sldChg>
      <pc:sldChg chg="delSp modSp add mod modNotesTx">
        <pc:chgData name="Kendal Danna" userId="89f5f8d4-3b5c-4af0-8251-bf603280ccd5" providerId="ADAL" clId="{DA8D1B18-1B13-4D3A-B81D-0416A356AD63}" dt="2024-05-20T23:18:48.979" v="1131" actId="478"/>
        <pc:sldMkLst>
          <pc:docMk/>
          <pc:sldMk cId="3107670483" sldId="664"/>
        </pc:sldMkLst>
        <pc:spChg chg="del mod">
          <ac:chgData name="Kendal Danna" userId="89f5f8d4-3b5c-4af0-8251-bf603280ccd5" providerId="ADAL" clId="{DA8D1B18-1B13-4D3A-B81D-0416A356AD63}" dt="2024-05-20T23:18:48.979" v="1131" actId="478"/>
          <ac:spMkLst>
            <pc:docMk/>
            <pc:sldMk cId="3107670483" sldId="664"/>
            <ac:spMk id="4" creationId="{DFA0EA30-951B-8D74-A6C3-0554FA0D2CDB}"/>
          </ac:spMkLst>
        </pc:spChg>
        <pc:spChg chg="del mod">
          <ac:chgData name="Kendal Danna" userId="89f5f8d4-3b5c-4af0-8251-bf603280ccd5" providerId="ADAL" clId="{DA8D1B18-1B13-4D3A-B81D-0416A356AD63}" dt="2024-05-20T22:46:47.055" v="1051" actId="478"/>
          <ac:spMkLst>
            <pc:docMk/>
            <pc:sldMk cId="3107670483" sldId="664"/>
            <ac:spMk id="25" creationId="{258B195A-1C4D-2D13-C1E5-4DCA1A9DE8D7}"/>
          </ac:spMkLst>
        </pc:spChg>
        <pc:spChg chg="del">
          <ac:chgData name="Kendal Danna" userId="89f5f8d4-3b5c-4af0-8251-bf603280ccd5" providerId="ADAL" clId="{DA8D1B18-1B13-4D3A-B81D-0416A356AD63}" dt="2024-05-20T22:46:51.522" v="1052" actId="478"/>
          <ac:spMkLst>
            <pc:docMk/>
            <pc:sldMk cId="3107670483" sldId="664"/>
            <ac:spMk id="26" creationId="{F35604A4-F53E-7C08-BFDE-8B04F685BE5D}"/>
          </ac:spMkLst>
        </pc:spChg>
        <pc:spChg chg="del">
          <ac:chgData name="Kendal Danna" userId="89f5f8d4-3b5c-4af0-8251-bf603280ccd5" providerId="ADAL" clId="{DA8D1B18-1B13-4D3A-B81D-0416A356AD63}" dt="2024-05-20T22:46:53.616" v="1053" actId="478"/>
          <ac:spMkLst>
            <pc:docMk/>
            <pc:sldMk cId="3107670483" sldId="664"/>
            <ac:spMk id="27" creationId="{2B06F48A-4BBB-88EC-345E-9A6F55F7BDCD}"/>
          </ac:spMkLst>
        </pc:spChg>
      </pc:sldChg>
      <pc:sldChg chg="delSp modSp add mod">
        <pc:chgData name="Kendal Danna" userId="89f5f8d4-3b5c-4af0-8251-bf603280ccd5" providerId="ADAL" clId="{DA8D1B18-1B13-4D3A-B81D-0416A356AD63}" dt="2024-05-20T23:18:52.885" v="1132" actId="478"/>
        <pc:sldMkLst>
          <pc:docMk/>
          <pc:sldMk cId="2697994022" sldId="665"/>
        </pc:sldMkLst>
        <pc:spChg chg="del">
          <ac:chgData name="Kendal Danna" userId="89f5f8d4-3b5c-4af0-8251-bf603280ccd5" providerId="ADAL" clId="{DA8D1B18-1B13-4D3A-B81D-0416A356AD63}" dt="2024-05-20T23:18:52.885" v="1132" actId="478"/>
          <ac:spMkLst>
            <pc:docMk/>
            <pc:sldMk cId="2697994022" sldId="665"/>
            <ac:spMk id="4" creationId="{CCF353DF-A7E2-1475-580B-11232AA24874}"/>
          </ac:spMkLst>
        </pc:spChg>
        <pc:spChg chg="del mod">
          <ac:chgData name="Kendal Danna" userId="89f5f8d4-3b5c-4af0-8251-bf603280ccd5" providerId="ADAL" clId="{DA8D1B18-1B13-4D3A-B81D-0416A356AD63}" dt="2024-05-20T22:47:05.356" v="1056" actId="478"/>
          <ac:spMkLst>
            <pc:docMk/>
            <pc:sldMk cId="2697994022" sldId="665"/>
            <ac:spMk id="25" creationId="{258B195A-1C4D-2D13-C1E5-4DCA1A9DE8D7}"/>
          </ac:spMkLst>
        </pc:spChg>
        <pc:spChg chg="del mod">
          <ac:chgData name="Kendal Danna" userId="89f5f8d4-3b5c-4af0-8251-bf603280ccd5" providerId="ADAL" clId="{DA8D1B18-1B13-4D3A-B81D-0416A356AD63}" dt="2024-05-20T22:47:10.116" v="1058" actId="478"/>
          <ac:spMkLst>
            <pc:docMk/>
            <pc:sldMk cId="2697994022" sldId="665"/>
            <ac:spMk id="26" creationId="{F35604A4-F53E-7C08-BFDE-8B04F685BE5D}"/>
          </ac:spMkLst>
        </pc:spChg>
        <pc:spChg chg="del">
          <ac:chgData name="Kendal Danna" userId="89f5f8d4-3b5c-4af0-8251-bf603280ccd5" providerId="ADAL" clId="{DA8D1B18-1B13-4D3A-B81D-0416A356AD63}" dt="2024-05-20T22:47:14.057" v="1059" actId="478"/>
          <ac:spMkLst>
            <pc:docMk/>
            <pc:sldMk cId="2697994022" sldId="665"/>
            <ac:spMk id="27" creationId="{2B06F48A-4BBB-88EC-345E-9A6F55F7BDCD}"/>
          </ac:spMkLst>
        </pc:spChg>
      </pc:sldChg>
      <pc:sldChg chg="delSp modSp add mod">
        <pc:chgData name="Kendal Danna" userId="89f5f8d4-3b5c-4af0-8251-bf603280ccd5" providerId="ADAL" clId="{DA8D1B18-1B13-4D3A-B81D-0416A356AD63}" dt="2024-05-20T23:18:54.857" v="1133" actId="478"/>
        <pc:sldMkLst>
          <pc:docMk/>
          <pc:sldMk cId="2134454097" sldId="666"/>
        </pc:sldMkLst>
        <pc:spChg chg="del">
          <ac:chgData name="Kendal Danna" userId="89f5f8d4-3b5c-4af0-8251-bf603280ccd5" providerId="ADAL" clId="{DA8D1B18-1B13-4D3A-B81D-0416A356AD63}" dt="2024-05-20T23:18:54.857" v="1133" actId="478"/>
          <ac:spMkLst>
            <pc:docMk/>
            <pc:sldMk cId="2134454097" sldId="666"/>
            <ac:spMk id="4" creationId="{6AB65717-4140-A3BB-43EB-4840E2F10A7D}"/>
          </ac:spMkLst>
        </pc:spChg>
        <pc:spChg chg="mod">
          <ac:chgData name="Kendal Danna" userId="89f5f8d4-3b5c-4af0-8251-bf603280ccd5" providerId="ADAL" clId="{DA8D1B18-1B13-4D3A-B81D-0416A356AD63}" dt="2024-05-20T22:47:21.447" v="1065" actId="20577"/>
          <ac:spMkLst>
            <pc:docMk/>
            <pc:sldMk cId="2134454097" sldId="666"/>
            <ac:spMk id="26" creationId="{F35604A4-F53E-7C08-BFDE-8B04F685BE5D}"/>
          </ac:spMkLst>
        </pc:spChg>
      </pc:sldChg>
      <pc:sldChg chg="delSp modSp add del mod">
        <pc:chgData name="Kendal Danna" userId="89f5f8d4-3b5c-4af0-8251-bf603280ccd5" providerId="ADAL" clId="{DA8D1B18-1B13-4D3A-B81D-0416A356AD63}" dt="2024-05-30T19:25:05.684" v="1469" actId="47"/>
        <pc:sldMkLst>
          <pc:docMk/>
          <pc:sldMk cId="3530975818" sldId="667"/>
        </pc:sldMkLst>
        <pc:spChg chg="del">
          <ac:chgData name="Kendal Danna" userId="89f5f8d4-3b5c-4af0-8251-bf603280ccd5" providerId="ADAL" clId="{DA8D1B18-1B13-4D3A-B81D-0416A356AD63}" dt="2024-05-20T23:18:58.623" v="1135" actId="478"/>
          <ac:spMkLst>
            <pc:docMk/>
            <pc:sldMk cId="3530975818" sldId="667"/>
            <ac:spMk id="4" creationId="{A7B43D74-B493-6991-6631-B208EEC55C97}"/>
          </ac:spMkLst>
        </pc:spChg>
        <pc:spChg chg="mod">
          <ac:chgData name="Kendal Danna" userId="89f5f8d4-3b5c-4af0-8251-bf603280ccd5" providerId="ADAL" clId="{DA8D1B18-1B13-4D3A-B81D-0416A356AD63}" dt="2024-05-30T19:17:00.263" v="1365" actId="20577"/>
          <ac:spMkLst>
            <pc:docMk/>
            <pc:sldMk cId="3530975818" sldId="667"/>
            <ac:spMk id="22" creationId="{4D3B3188-1354-E07A-83D6-9C7EBF82CE8B}"/>
          </ac:spMkLst>
        </pc:spChg>
        <pc:spChg chg="mod">
          <ac:chgData name="Kendal Danna" userId="89f5f8d4-3b5c-4af0-8251-bf603280ccd5" providerId="ADAL" clId="{DA8D1B18-1B13-4D3A-B81D-0416A356AD63}" dt="2024-05-30T19:17:09.206" v="1385" actId="113"/>
          <ac:spMkLst>
            <pc:docMk/>
            <pc:sldMk cId="3530975818" sldId="667"/>
            <ac:spMk id="23" creationId="{CC745FE4-E65B-0842-D735-9A6D5376FAE2}"/>
          </ac:spMkLst>
        </pc:spChg>
        <pc:spChg chg="del">
          <ac:chgData name="Kendal Danna" userId="89f5f8d4-3b5c-4af0-8251-bf603280ccd5" providerId="ADAL" clId="{DA8D1B18-1B13-4D3A-B81D-0416A356AD63}" dt="2024-05-20T22:47:33.770" v="1066" actId="478"/>
          <ac:spMkLst>
            <pc:docMk/>
            <pc:sldMk cId="3530975818" sldId="667"/>
            <ac:spMk id="25" creationId="{258B195A-1C4D-2D13-C1E5-4DCA1A9DE8D7}"/>
          </ac:spMkLst>
        </pc:spChg>
        <pc:spChg chg="del">
          <ac:chgData name="Kendal Danna" userId="89f5f8d4-3b5c-4af0-8251-bf603280ccd5" providerId="ADAL" clId="{DA8D1B18-1B13-4D3A-B81D-0416A356AD63}" dt="2024-05-20T22:47:35.550" v="1067" actId="478"/>
          <ac:spMkLst>
            <pc:docMk/>
            <pc:sldMk cId="3530975818" sldId="667"/>
            <ac:spMk id="26" creationId="{F35604A4-F53E-7C08-BFDE-8B04F685BE5D}"/>
          </ac:spMkLst>
        </pc:spChg>
        <pc:spChg chg="del">
          <ac:chgData name="Kendal Danna" userId="89f5f8d4-3b5c-4af0-8251-bf603280ccd5" providerId="ADAL" clId="{DA8D1B18-1B13-4D3A-B81D-0416A356AD63}" dt="2024-05-20T22:47:37.022" v="1068" actId="478"/>
          <ac:spMkLst>
            <pc:docMk/>
            <pc:sldMk cId="3530975818" sldId="667"/>
            <ac:spMk id="27" creationId="{2B06F48A-4BBB-88EC-345E-9A6F55F7BDCD}"/>
          </ac:spMkLst>
        </pc:spChg>
      </pc:sldChg>
      <pc:sldChg chg="delSp add mod">
        <pc:chgData name="Kendal Danna" userId="89f5f8d4-3b5c-4af0-8251-bf603280ccd5" providerId="ADAL" clId="{DA8D1B18-1B13-4D3A-B81D-0416A356AD63}" dt="2024-05-20T23:18:45.859" v="1128" actId="478"/>
        <pc:sldMkLst>
          <pc:docMk/>
          <pc:sldMk cId="1930988739" sldId="668"/>
        </pc:sldMkLst>
        <pc:spChg chg="del">
          <ac:chgData name="Kendal Danna" userId="89f5f8d4-3b5c-4af0-8251-bf603280ccd5" providerId="ADAL" clId="{DA8D1B18-1B13-4D3A-B81D-0416A356AD63}" dt="2024-05-20T23:18:45.859" v="1128" actId="478"/>
          <ac:spMkLst>
            <pc:docMk/>
            <pc:sldMk cId="1930988739" sldId="668"/>
            <ac:spMk id="4" creationId="{F74BC159-93D5-0B54-8FDB-D280BE00DE4F}"/>
          </ac:spMkLst>
        </pc:spChg>
      </pc:sldChg>
      <pc:sldChg chg="delSp add mod">
        <pc:chgData name="Kendal Danna" userId="89f5f8d4-3b5c-4af0-8251-bf603280ccd5" providerId="ADAL" clId="{DA8D1B18-1B13-4D3A-B81D-0416A356AD63}" dt="2024-05-20T23:18:47.126" v="1129" actId="478"/>
        <pc:sldMkLst>
          <pc:docMk/>
          <pc:sldMk cId="379432324" sldId="670"/>
        </pc:sldMkLst>
        <pc:spChg chg="del">
          <ac:chgData name="Kendal Danna" userId="89f5f8d4-3b5c-4af0-8251-bf603280ccd5" providerId="ADAL" clId="{DA8D1B18-1B13-4D3A-B81D-0416A356AD63}" dt="2024-05-20T23:18:47.126" v="1129" actId="478"/>
          <ac:spMkLst>
            <pc:docMk/>
            <pc:sldMk cId="379432324" sldId="670"/>
            <ac:spMk id="14" creationId="{522429F8-AB27-1CB9-B259-ADD39509B0CF}"/>
          </ac:spMkLst>
        </pc:spChg>
      </pc:sldChg>
      <pc:sldChg chg="delSp modSp add del mod addCm delCm">
        <pc:chgData name="Kendal Danna" userId="89f5f8d4-3b5c-4af0-8251-bf603280ccd5" providerId="ADAL" clId="{DA8D1B18-1B13-4D3A-B81D-0416A356AD63}" dt="2024-05-30T19:26:04.546" v="1474" actId="47"/>
        <pc:sldMkLst>
          <pc:docMk/>
          <pc:sldMk cId="945458773" sldId="671"/>
        </pc:sldMkLst>
        <pc:spChg chg="del">
          <ac:chgData name="Kendal Danna" userId="89f5f8d4-3b5c-4af0-8251-bf603280ccd5" providerId="ADAL" clId="{DA8D1B18-1B13-4D3A-B81D-0416A356AD63}" dt="2024-05-20T23:19:01.543" v="1136" actId="478"/>
          <ac:spMkLst>
            <pc:docMk/>
            <pc:sldMk cId="945458773" sldId="671"/>
            <ac:spMk id="4" creationId="{26D26358-B680-CAFC-2307-6960312FB601}"/>
          </ac:spMkLst>
        </pc:spChg>
        <pc:spChg chg="del mod">
          <ac:chgData name="Kendal Danna" userId="89f5f8d4-3b5c-4af0-8251-bf603280ccd5" providerId="ADAL" clId="{DA8D1B18-1B13-4D3A-B81D-0416A356AD63}" dt="2024-05-20T22:47:42.944" v="1070" actId="478"/>
          <ac:spMkLst>
            <pc:docMk/>
            <pc:sldMk cId="945458773" sldId="671"/>
            <ac:spMk id="25" creationId="{258B195A-1C4D-2D13-C1E5-4DCA1A9DE8D7}"/>
          </ac:spMkLst>
        </pc:spChg>
        <pc:spChg chg="del">
          <ac:chgData name="Kendal Danna" userId="89f5f8d4-3b5c-4af0-8251-bf603280ccd5" providerId="ADAL" clId="{DA8D1B18-1B13-4D3A-B81D-0416A356AD63}" dt="2024-05-20T22:47:45.054" v="1071" actId="478"/>
          <ac:spMkLst>
            <pc:docMk/>
            <pc:sldMk cId="945458773" sldId="671"/>
            <ac:spMk id="26" creationId="{F35604A4-F53E-7C08-BFDE-8B04F685BE5D}"/>
          </ac:spMkLst>
        </pc:spChg>
        <pc:spChg chg="del">
          <ac:chgData name="Kendal Danna" userId="89f5f8d4-3b5c-4af0-8251-bf603280ccd5" providerId="ADAL" clId="{DA8D1B18-1B13-4D3A-B81D-0416A356AD63}" dt="2024-05-20T22:47:46.890" v="1072" actId="478"/>
          <ac:spMkLst>
            <pc:docMk/>
            <pc:sldMk cId="945458773" sldId="671"/>
            <ac:spMk id="27" creationId="{2B06F48A-4BBB-88EC-345E-9A6F55F7BDCD}"/>
          </ac:spMkLst>
        </pc:spChg>
        <pc:extLst>
          <p:ext xmlns:p="http://schemas.openxmlformats.org/presentationml/2006/main" uri="{D6D511B9-2390-475A-947B-AFAB55BFBCF1}">
            <pc226:cmChg xmlns:pc226="http://schemas.microsoft.com/office/powerpoint/2022/06/main/command" chg="add del">
              <pc226:chgData name="Kendal Danna" userId="89f5f8d4-3b5c-4af0-8251-bf603280ccd5" providerId="ADAL" clId="{DA8D1B18-1B13-4D3A-B81D-0416A356AD63}" dt="2024-05-30T19:25:52.264" v="1473"/>
              <pc2:cmMkLst xmlns:pc2="http://schemas.microsoft.com/office/powerpoint/2019/9/main/command">
                <pc:docMk/>
                <pc:sldMk cId="945458773" sldId="671"/>
                <pc2:cmMk id="{3A201143-6938-4645-82FC-9D8F5BAF1ACF}"/>
              </pc2:cmMkLst>
            </pc226:cmChg>
          </p:ext>
        </pc:extLst>
      </pc:sldChg>
      <pc:sldChg chg="delSp add mod">
        <pc:chgData name="Kendal Danna" userId="89f5f8d4-3b5c-4af0-8251-bf603280ccd5" providerId="ADAL" clId="{DA8D1B18-1B13-4D3A-B81D-0416A356AD63}" dt="2024-05-20T23:18:56.902" v="1134" actId="478"/>
        <pc:sldMkLst>
          <pc:docMk/>
          <pc:sldMk cId="4152410432" sldId="672"/>
        </pc:sldMkLst>
        <pc:spChg chg="del">
          <ac:chgData name="Kendal Danna" userId="89f5f8d4-3b5c-4af0-8251-bf603280ccd5" providerId="ADAL" clId="{DA8D1B18-1B13-4D3A-B81D-0416A356AD63}" dt="2024-05-20T23:18:56.902" v="1134" actId="478"/>
          <ac:spMkLst>
            <pc:docMk/>
            <pc:sldMk cId="4152410432" sldId="672"/>
            <ac:spMk id="10" creationId="{B1DD1C4B-B113-263A-73BE-2DA4BFBBD11B}"/>
          </ac:spMkLst>
        </pc:spChg>
      </pc:sldChg>
      <pc:sldChg chg="addSp delSp modSp add mod">
        <pc:chgData name="Kendal Danna" userId="89f5f8d4-3b5c-4af0-8251-bf603280ccd5" providerId="ADAL" clId="{DA8D1B18-1B13-4D3A-B81D-0416A356AD63}" dt="2024-05-30T19:33:14.205" v="1656" actId="1076"/>
        <pc:sldMkLst>
          <pc:docMk/>
          <pc:sldMk cId="3391005223" sldId="673"/>
        </pc:sldMkLst>
        <pc:spChg chg="del">
          <ac:chgData name="Kendal Danna" userId="89f5f8d4-3b5c-4af0-8251-bf603280ccd5" providerId="ADAL" clId="{DA8D1B18-1B13-4D3A-B81D-0416A356AD63}" dt="2024-05-20T23:19:03.307" v="1137" actId="478"/>
          <ac:spMkLst>
            <pc:docMk/>
            <pc:sldMk cId="3391005223" sldId="673"/>
            <ac:spMk id="10" creationId="{0F0F2795-5275-871E-A9A4-310B622DD759}"/>
          </ac:spMkLst>
        </pc:spChg>
        <pc:spChg chg="mod">
          <ac:chgData name="Kendal Danna" userId="89f5f8d4-3b5c-4af0-8251-bf603280ccd5" providerId="ADAL" clId="{DA8D1B18-1B13-4D3A-B81D-0416A356AD63}" dt="2024-05-30T19:30:07.142" v="1542" actId="1076"/>
          <ac:spMkLst>
            <pc:docMk/>
            <pc:sldMk cId="3391005223" sldId="673"/>
            <ac:spMk id="15" creationId="{067845E1-C6AF-C4F0-5B0E-A21A21B99E25}"/>
          </ac:spMkLst>
        </pc:spChg>
        <pc:spChg chg="mod">
          <ac:chgData name="Kendal Danna" userId="89f5f8d4-3b5c-4af0-8251-bf603280ccd5" providerId="ADAL" clId="{DA8D1B18-1B13-4D3A-B81D-0416A356AD63}" dt="2024-05-30T19:33:10.818" v="1655" actId="1076"/>
          <ac:spMkLst>
            <pc:docMk/>
            <pc:sldMk cId="3391005223" sldId="673"/>
            <ac:spMk id="16" creationId="{637C16D5-EEA6-3766-9B92-4F48CD7A8CC4}"/>
          </ac:spMkLst>
        </pc:spChg>
        <pc:spChg chg="mod">
          <ac:chgData name="Kendal Danna" userId="89f5f8d4-3b5c-4af0-8251-bf603280ccd5" providerId="ADAL" clId="{DA8D1B18-1B13-4D3A-B81D-0416A356AD63}" dt="2024-05-30T19:33:14.205" v="1656" actId="1076"/>
          <ac:spMkLst>
            <pc:docMk/>
            <pc:sldMk cId="3391005223" sldId="673"/>
            <ac:spMk id="17" creationId="{92FBA282-6E0C-1A47-21EE-E168B134F1D3}"/>
          </ac:spMkLst>
        </pc:spChg>
        <pc:spChg chg="mod">
          <ac:chgData name="Kendal Danna" userId="89f5f8d4-3b5c-4af0-8251-bf603280ccd5" providerId="ADAL" clId="{DA8D1B18-1B13-4D3A-B81D-0416A356AD63}" dt="2024-05-30T19:32:26.817" v="1629" actId="5793"/>
          <ac:spMkLst>
            <pc:docMk/>
            <pc:sldMk cId="3391005223" sldId="673"/>
            <ac:spMk id="20" creationId="{BE968195-7226-7FE7-3324-338F06D04691}"/>
          </ac:spMkLst>
        </pc:spChg>
        <pc:spChg chg="mod">
          <ac:chgData name="Kendal Danna" userId="89f5f8d4-3b5c-4af0-8251-bf603280ccd5" providerId="ADAL" clId="{DA8D1B18-1B13-4D3A-B81D-0416A356AD63}" dt="2024-05-30T19:32:33.337" v="1648" actId="20577"/>
          <ac:spMkLst>
            <pc:docMk/>
            <pc:sldMk cId="3391005223" sldId="673"/>
            <ac:spMk id="22" creationId="{4D3B3188-1354-E07A-83D6-9C7EBF82CE8B}"/>
          </ac:spMkLst>
        </pc:spChg>
        <pc:spChg chg="mod">
          <ac:chgData name="Kendal Danna" userId="89f5f8d4-3b5c-4af0-8251-bf603280ccd5" providerId="ADAL" clId="{DA8D1B18-1B13-4D3A-B81D-0416A356AD63}" dt="2024-05-30T19:32:37.625" v="1649" actId="1076"/>
          <ac:spMkLst>
            <pc:docMk/>
            <pc:sldMk cId="3391005223" sldId="673"/>
            <ac:spMk id="23" creationId="{CC745FE4-E65B-0842-D735-9A6D5376FAE2}"/>
          </ac:spMkLst>
        </pc:spChg>
        <pc:spChg chg="del">
          <ac:chgData name="Kendal Danna" userId="89f5f8d4-3b5c-4af0-8251-bf603280ccd5" providerId="ADAL" clId="{DA8D1B18-1B13-4D3A-B81D-0416A356AD63}" dt="2024-05-20T22:48:13.230" v="1073" actId="478"/>
          <ac:spMkLst>
            <pc:docMk/>
            <pc:sldMk cId="3391005223" sldId="673"/>
            <ac:spMk id="25" creationId="{258B195A-1C4D-2D13-C1E5-4DCA1A9DE8D7}"/>
          </ac:spMkLst>
        </pc:spChg>
        <pc:spChg chg="del">
          <ac:chgData name="Kendal Danna" userId="89f5f8d4-3b5c-4af0-8251-bf603280ccd5" providerId="ADAL" clId="{DA8D1B18-1B13-4D3A-B81D-0416A356AD63}" dt="2024-05-20T22:48:15.700" v="1074" actId="478"/>
          <ac:spMkLst>
            <pc:docMk/>
            <pc:sldMk cId="3391005223" sldId="673"/>
            <ac:spMk id="26" creationId="{F35604A4-F53E-7C08-BFDE-8B04F685BE5D}"/>
          </ac:spMkLst>
        </pc:spChg>
        <pc:spChg chg="del">
          <ac:chgData name="Kendal Danna" userId="89f5f8d4-3b5c-4af0-8251-bf603280ccd5" providerId="ADAL" clId="{DA8D1B18-1B13-4D3A-B81D-0416A356AD63}" dt="2024-05-20T22:48:17.801" v="1075" actId="478"/>
          <ac:spMkLst>
            <pc:docMk/>
            <pc:sldMk cId="3391005223" sldId="673"/>
            <ac:spMk id="27" creationId="{2B06F48A-4BBB-88EC-345E-9A6F55F7BDCD}"/>
          </ac:spMkLst>
        </pc:spChg>
        <pc:grpChg chg="add mod">
          <ac:chgData name="Kendal Danna" userId="89f5f8d4-3b5c-4af0-8251-bf603280ccd5" providerId="ADAL" clId="{DA8D1B18-1B13-4D3A-B81D-0416A356AD63}" dt="2024-05-30T19:32:56.822" v="1652" actId="1076"/>
          <ac:grpSpMkLst>
            <pc:docMk/>
            <pc:sldMk cId="3391005223" sldId="673"/>
            <ac:grpSpMk id="7" creationId="{D7383B2B-91F9-2821-7078-0024355363F1}"/>
          </ac:grpSpMkLst>
        </pc:grpChg>
        <pc:grpChg chg="mod">
          <ac:chgData name="Kendal Danna" userId="89f5f8d4-3b5c-4af0-8251-bf603280ccd5" providerId="ADAL" clId="{DA8D1B18-1B13-4D3A-B81D-0416A356AD63}" dt="2024-05-30T19:31:55.989" v="1599"/>
          <ac:grpSpMkLst>
            <pc:docMk/>
            <pc:sldMk cId="3391005223" sldId="673"/>
            <ac:grpSpMk id="8" creationId="{67685AAF-510C-25DE-753A-66F10E4E0DE8}"/>
          </ac:grpSpMkLst>
        </pc:grpChg>
        <pc:grpChg chg="mod">
          <ac:chgData name="Kendal Danna" userId="89f5f8d4-3b5c-4af0-8251-bf603280ccd5" providerId="ADAL" clId="{DA8D1B18-1B13-4D3A-B81D-0416A356AD63}" dt="2024-05-30T19:31:59.462" v="1600" actId="14100"/>
          <ac:grpSpMkLst>
            <pc:docMk/>
            <pc:sldMk cId="3391005223" sldId="673"/>
            <ac:grpSpMk id="24" creationId="{DB423D53-8361-5D77-FF96-8D692A91C46A}"/>
          </ac:grpSpMkLst>
        </pc:grpChg>
        <pc:picChg chg="add mod">
          <ac:chgData name="Kendal Danna" userId="89f5f8d4-3b5c-4af0-8251-bf603280ccd5" providerId="ADAL" clId="{DA8D1B18-1B13-4D3A-B81D-0416A356AD63}" dt="2024-05-30T19:30:50.367" v="1544" actId="1076"/>
          <ac:picMkLst>
            <pc:docMk/>
            <pc:sldMk cId="3391005223" sldId="673"/>
            <ac:picMk id="4" creationId="{6EDBBE91-0915-A3A7-6E00-90B2AD34B7A0}"/>
          </ac:picMkLst>
        </pc:picChg>
        <pc:picChg chg="mod">
          <ac:chgData name="Kendal Danna" userId="89f5f8d4-3b5c-4af0-8251-bf603280ccd5" providerId="ADAL" clId="{DA8D1B18-1B13-4D3A-B81D-0416A356AD63}" dt="2024-05-30T19:31:55.989" v="1599"/>
          <ac:picMkLst>
            <pc:docMk/>
            <pc:sldMk cId="3391005223" sldId="673"/>
            <ac:picMk id="10" creationId="{8D690653-2F5A-6D65-246A-DA7FC02E6081}"/>
          </ac:picMkLst>
        </pc:picChg>
        <pc:cxnChg chg="mod">
          <ac:chgData name="Kendal Danna" userId="89f5f8d4-3b5c-4af0-8251-bf603280ccd5" providerId="ADAL" clId="{DA8D1B18-1B13-4D3A-B81D-0416A356AD63}" dt="2024-05-30T19:33:08.042" v="1654" actId="1076"/>
          <ac:cxnSpMkLst>
            <pc:docMk/>
            <pc:sldMk cId="3391005223" sldId="673"/>
            <ac:cxnSpMk id="14" creationId="{38AB3842-D382-F62A-47B9-0E3044956189}"/>
          </ac:cxnSpMkLst>
        </pc:cxnChg>
      </pc:sldChg>
      <pc:sldChg chg="delSp add del mod">
        <pc:chgData name="Kendal Danna" userId="89f5f8d4-3b5c-4af0-8251-bf603280ccd5" providerId="ADAL" clId="{DA8D1B18-1B13-4D3A-B81D-0416A356AD63}" dt="2024-05-30T19:33:19.965" v="1657" actId="47"/>
        <pc:sldMkLst>
          <pc:docMk/>
          <pc:sldMk cId="3110111565" sldId="674"/>
        </pc:sldMkLst>
        <pc:spChg chg="del">
          <ac:chgData name="Kendal Danna" userId="89f5f8d4-3b5c-4af0-8251-bf603280ccd5" providerId="ADAL" clId="{DA8D1B18-1B13-4D3A-B81D-0416A356AD63}" dt="2024-05-20T23:19:04.760" v="1138" actId="478"/>
          <ac:spMkLst>
            <pc:docMk/>
            <pc:sldMk cId="3110111565" sldId="674"/>
            <ac:spMk id="4" creationId="{51B501E4-E5EF-B619-B09A-AC341780B4C2}"/>
          </ac:spMkLst>
        </pc:spChg>
        <pc:spChg chg="del topLvl">
          <ac:chgData name="Kendal Danna" userId="89f5f8d4-3b5c-4af0-8251-bf603280ccd5" providerId="ADAL" clId="{DA8D1B18-1B13-4D3A-B81D-0416A356AD63}" dt="2024-05-20T22:48:25.982" v="1076" actId="478"/>
          <ac:spMkLst>
            <pc:docMk/>
            <pc:sldMk cId="3110111565" sldId="674"/>
            <ac:spMk id="26" creationId="{F35604A4-F53E-7C08-BFDE-8B04F685BE5D}"/>
          </ac:spMkLst>
        </pc:spChg>
        <pc:grpChg chg="topLvl">
          <ac:chgData name="Kendal Danna" userId="89f5f8d4-3b5c-4af0-8251-bf603280ccd5" providerId="ADAL" clId="{DA8D1B18-1B13-4D3A-B81D-0416A356AD63}" dt="2024-05-20T22:48:25.982" v="1076" actId="478"/>
          <ac:grpSpMkLst>
            <pc:docMk/>
            <pc:sldMk cId="3110111565" sldId="674"/>
            <ac:grpSpMk id="24" creationId="{DB423D53-8361-5D77-FF96-8D692A91C46A}"/>
          </ac:grpSpMkLst>
        </pc:grpChg>
        <pc:grpChg chg="del">
          <ac:chgData name="Kendal Danna" userId="89f5f8d4-3b5c-4af0-8251-bf603280ccd5" providerId="ADAL" clId="{DA8D1B18-1B13-4D3A-B81D-0416A356AD63}" dt="2024-05-20T22:48:25.982" v="1076" actId="478"/>
          <ac:grpSpMkLst>
            <pc:docMk/>
            <pc:sldMk cId="3110111565" sldId="674"/>
            <ac:grpSpMk id="29" creationId="{FD3995B7-0D8D-EF1C-D62C-4AF05A1BDB95}"/>
          </ac:grpSpMkLst>
        </pc:grpChg>
      </pc:sldChg>
      <pc:sldChg chg="delSp add mod">
        <pc:chgData name="Kendal Danna" userId="89f5f8d4-3b5c-4af0-8251-bf603280ccd5" providerId="ADAL" clId="{DA8D1B18-1B13-4D3A-B81D-0416A356AD63}" dt="2024-05-20T23:19:07.233" v="1139" actId="478"/>
        <pc:sldMkLst>
          <pc:docMk/>
          <pc:sldMk cId="336389556" sldId="675"/>
        </pc:sldMkLst>
        <pc:spChg chg="del">
          <ac:chgData name="Kendal Danna" userId="89f5f8d4-3b5c-4af0-8251-bf603280ccd5" providerId="ADAL" clId="{DA8D1B18-1B13-4D3A-B81D-0416A356AD63}" dt="2024-05-20T23:19:07.233" v="1139" actId="478"/>
          <ac:spMkLst>
            <pc:docMk/>
            <pc:sldMk cId="336389556" sldId="675"/>
            <ac:spMk id="8" creationId="{FB51F219-DC57-55F3-5B15-BEDDDE57C9AA}"/>
          </ac:spMkLst>
        </pc:spChg>
      </pc:sldChg>
      <pc:sldChg chg="delSp modSp add mod">
        <pc:chgData name="Kendal Danna" userId="89f5f8d4-3b5c-4af0-8251-bf603280ccd5" providerId="ADAL" clId="{DA8D1B18-1B13-4D3A-B81D-0416A356AD63}" dt="2024-05-20T23:19:09.571" v="1140" actId="478"/>
        <pc:sldMkLst>
          <pc:docMk/>
          <pc:sldMk cId="213736591" sldId="676"/>
        </pc:sldMkLst>
        <pc:spChg chg="del">
          <ac:chgData name="Kendal Danna" userId="89f5f8d4-3b5c-4af0-8251-bf603280ccd5" providerId="ADAL" clId="{DA8D1B18-1B13-4D3A-B81D-0416A356AD63}" dt="2024-05-20T23:19:09.571" v="1140" actId="478"/>
          <ac:spMkLst>
            <pc:docMk/>
            <pc:sldMk cId="213736591" sldId="676"/>
            <ac:spMk id="4" creationId="{C8FF02C8-E789-388C-8EE2-4839E8611A95}"/>
          </ac:spMkLst>
        </pc:spChg>
        <pc:graphicFrameChg chg="mod">
          <ac:chgData name="Kendal Danna" userId="89f5f8d4-3b5c-4af0-8251-bf603280ccd5" providerId="ADAL" clId="{DA8D1B18-1B13-4D3A-B81D-0416A356AD63}" dt="2024-05-20T22:50:13.701" v="1100" actId="20577"/>
          <ac:graphicFrameMkLst>
            <pc:docMk/>
            <pc:sldMk cId="213736591" sldId="676"/>
            <ac:graphicFrameMk id="60" creationId="{8982B5D7-F777-B8A4-F5AE-C9FDA092B043}"/>
          </ac:graphicFrameMkLst>
        </pc:graphicFrameChg>
      </pc:sldChg>
      <pc:sldChg chg="delSp modSp add mod">
        <pc:chgData name="Kendal Danna" userId="89f5f8d4-3b5c-4af0-8251-bf603280ccd5" providerId="ADAL" clId="{DA8D1B18-1B13-4D3A-B81D-0416A356AD63}" dt="2024-05-30T19:11:39.481" v="1297" actId="20577"/>
        <pc:sldMkLst>
          <pc:docMk/>
          <pc:sldMk cId="2581654955" sldId="678"/>
        </pc:sldMkLst>
        <pc:spChg chg="del">
          <ac:chgData name="Kendal Danna" userId="89f5f8d4-3b5c-4af0-8251-bf603280ccd5" providerId="ADAL" clId="{DA8D1B18-1B13-4D3A-B81D-0416A356AD63}" dt="2024-05-20T23:19:11.902" v="1141" actId="478"/>
          <ac:spMkLst>
            <pc:docMk/>
            <pc:sldMk cId="2581654955" sldId="678"/>
            <ac:spMk id="4" creationId="{A39DD824-60F1-552E-A375-67B856241D79}"/>
          </ac:spMkLst>
        </pc:spChg>
        <pc:graphicFrameChg chg="mod">
          <ac:chgData name="Kendal Danna" userId="89f5f8d4-3b5c-4af0-8251-bf603280ccd5" providerId="ADAL" clId="{DA8D1B18-1B13-4D3A-B81D-0416A356AD63}" dt="2024-05-30T19:11:39.481" v="1297" actId="20577"/>
          <ac:graphicFrameMkLst>
            <pc:docMk/>
            <pc:sldMk cId="2581654955" sldId="678"/>
            <ac:graphicFrameMk id="60" creationId="{8982B5D7-F777-B8A4-F5AE-C9FDA092B043}"/>
          </ac:graphicFrameMkLst>
        </pc:graphicFrameChg>
      </pc:sldChg>
      <pc:sldChg chg="delSp modSp add mod addCm delCm">
        <pc:chgData name="Kendal Danna" userId="89f5f8d4-3b5c-4af0-8251-bf603280ccd5" providerId="ADAL" clId="{DA8D1B18-1B13-4D3A-B81D-0416A356AD63}" dt="2024-05-30T19:34:11.371" v="1660"/>
        <pc:sldMkLst>
          <pc:docMk/>
          <pc:sldMk cId="3613813853" sldId="679"/>
        </pc:sldMkLst>
        <pc:spChg chg="del">
          <ac:chgData name="Kendal Danna" userId="89f5f8d4-3b5c-4af0-8251-bf603280ccd5" providerId="ADAL" clId="{DA8D1B18-1B13-4D3A-B81D-0416A356AD63}" dt="2024-05-20T23:19:13.243" v="1142" actId="478"/>
          <ac:spMkLst>
            <pc:docMk/>
            <pc:sldMk cId="3613813853" sldId="679"/>
            <ac:spMk id="4" creationId="{2A83F386-F708-8DF8-47CE-80A76969F1F0}"/>
          </ac:spMkLst>
        </pc:spChg>
        <pc:graphicFrameChg chg="mod modGraphic">
          <ac:chgData name="Kendal Danna" userId="89f5f8d4-3b5c-4af0-8251-bf603280ccd5" providerId="ADAL" clId="{DA8D1B18-1B13-4D3A-B81D-0416A356AD63}" dt="2024-05-30T19:34:02.855" v="1659" actId="14100"/>
          <ac:graphicFrameMkLst>
            <pc:docMk/>
            <pc:sldMk cId="3613813853" sldId="679"/>
            <ac:graphicFrameMk id="60" creationId="{8982B5D7-F777-B8A4-F5AE-C9FDA092B043}"/>
          </ac:graphicFrameMkLst>
        </pc:graphicFrameChg>
        <pc:extLst>
          <p:ext xmlns:p="http://schemas.openxmlformats.org/presentationml/2006/main" uri="{D6D511B9-2390-475A-947B-AFAB55BFBCF1}">
            <pc226:cmChg xmlns:pc226="http://schemas.microsoft.com/office/powerpoint/2022/06/main/command" chg="add del">
              <pc226:chgData name="Kendal Danna" userId="89f5f8d4-3b5c-4af0-8251-bf603280ccd5" providerId="ADAL" clId="{DA8D1B18-1B13-4D3A-B81D-0416A356AD63}" dt="2024-05-30T19:34:11.371" v="1660"/>
              <pc2:cmMkLst xmlns:pc2="http://schemas.microsoft.com/office/powerpoint/2019/9/main/command">
                <pc:docMk/>
                <pc:sldMk cId="3613813853" sldId="679"/>
                <pc2:cmMk id="{8E319E3C-5EC6-4137-B463-12B35FACFEA3}"/>
              </pc2:cmMkLst>
            </pc226:cmChg>
          </p:ext>
        </pc:extLst>
      </pc:sldChg>
      <pc:sldChg chg="delSp modSp add mod">
        <pc:chgData name="Kendal Danna" userId="89f5f8d4-3b5c-4af0-8251-bf603280ccd5" providerId="ADAL" clId="{DA8D1B18-1B13-4D3A-B81D-0416A356AD63}" dt="2024-05-20T23:19:16.471" v="1144" actId="478"/>
        <pc:sldMkLst>
          <pc:docMk/>
          <pc:sldMk cId="3396007623" sldId="680"/>
        </pc:sldMkLst>
        <pc:spChg chg="del">
          <ac:chgData name="Kendal Danna" userId="89f5f8d4-3b5c-4af0-8251-bf603280ccd5" providerId="ADAL" clId="{DA8D1B18-1B13-4D3A-B81D-0416A356AD63}" dt="2024-05-20T23:19:16.471" v="1144" actId="478"/>
          <ac:spMkLst>
            <pc:docMk/>
            <pc:sldMk cId="3396007623" sldId="680"/>
            <ac:spMk id="4" creationId="{1C1D271F-732B-D3A9-429C-4358D319972C}"/>
          </ac:spMkLst>
        </pc:spChg>
        <pc:graphicFrameChg chg="mod">
          <ac:chgData name="Kendal Danna" userId="89f5f8d4-3b5c-4af0-8251-bf603280ccd5" providerId="ADAL" clId="{DA8D1B18-1B13-4D3A-B81D-0416A356AD63}" dt="2024-05-20T22:49:37.624" v="1091" actId="20577"/>
          <ac:graphicFrameMkLst>
            <pc:docMk/>
            <pc:sldMk cId="3396007623" sldId="680"/>
            <ac:graphicFrameMk id="60" creationId="{8982B5D7-F777-B8A4-F5AE-C9FDA092B043}"/>
          </ac:graphicFrameMkLst>
        </pc:graphicFrameChg>
      </pc:sldChg>
      <pc:sldChg chg="delSp modSp add mod">
        <pc:chgData name="Kendal Danna" userId="89f5f8d4-3b5c-4af0-8251-bf603280ccd5" providerId="ADAL" clId="{DA8D1B18-1B13-4D3A-B81D-0416A356AD63}" dt="2024-05-30T19:15:43.067" v="1336" actId="1076"/>
        <pc:sldMkLst>
          <pc:docMk/>
          <pc:sldMk cId="3266961799" sldId="681"/>
        </pc:sldMkLst>
        <pc:spChg chg="del">
          <ac:chgData name="Kendal Danna" userId="89f5f8d4-3b5c-4af0-8251-bf603280ccd5" providerId="ADAL" clId="{DA8D1B18-1B13-4D3A-B81D-0416A356AD63}" dt="2024-05-20T23:19:14.617" v="1143" actId="478"/>
          <ac:spMkLst>
            <pc:docMk/>
            <pc:sldMk cId="3266961799" sldId="681"/>
            <ac:spMk id="4" creationId="{69412374-611B-DC72-B24B-5899651A7320}"/>
          </ac:spMkLst>
        </pc:spChg>
        <pc:spChg chg="mod">
          <ac:chgData name="Kendal Danna" userId="89f5f8d4-3b5c-4af0-8251-bf603280ccd5" providerId="ADAL" clId="{DA8D1B18-1B13-4D3A-B81D-0416A356AD63}" dt="2024-05-30T19:15:43.067" v="1336" actId="1076"/>
          <ac:spMkLst>
            <pc:docMk/>
            <pc:sldMk cId="3266961799" sldId="681"/>
            <ac:spMk id="6" creationId="{038C0F95-620D-0409-935C-F2F502B43F1F}"/>
          </ac:spMkLst>
        </pc:spChg>
      </pc:sldChg>
      <pc:sldChg chg="delSp modSp add mod">
        <pc:chgData name="Kendal Danna" userId="89f5f8d4-3b5c-4af0-8251-bf603280ccd5" providerId="ADAL" clId="{DA8D1B18-1B13-4D3A-B81D-0416A356AD63}" dt="2024-05-25T14:19:00.401" v="1252" actId="20577"/>
        <pc:sldMkLst>
          <pc:docMk/>
          <pc:sldMk cId="394331383" sldId="682"/>
        </pc:sldMkLst>
        <pc:spChg chg="del">
          <ac:chgData name="Kendal Danna" userId="89f5f8d4-3b5c-4af0-8251-bf603280ccd5" providerId="ADAL" clId="{DA8D1B18-1B13-4D3A-B81D-0416A356AD63}" dt="2024-05-20T23:19:17.860" v="1145" actId="478"/>
          <ac:spMkLst>
            <pc:docMk/>
            <pc:sldMk cId="394331383" sldId="682"/>
            <ac:spMk id="4" creationId="{7459C50F-DF92-1BCA-CCAE-B911040FC17B}"/>
          </ac:spMkLst>
        </pc:spChg>
        <pc:graphicFrameChg chg="mod">
          <ac:chgData name="Kendal Danna" userId="89f5f8d4-3b5c-4af0-8251-bf603280ccd5" providerId="ADAL" clId="{DA8D1B18-1B13-4D3A-B81D-0416A356AD63}" dt="2024-05-25T14:19:00.401" v="1252" actId="20577"/>
          <ac:graphicFrameMkLst>
            <pc:docMk/>
            <pc:sldMk cId="394331383" sldId="682"/>
            <ac:graphicFrameMk id="60" creationId="{8982B5D7-F777-B8A4-F5AE-C9FDA092B043}"/>
          </ac:graphicFrameMkLst>
        </pc:graphicFrameChg>
      </pc:sldChg>
      <pc:sldChg chg="delSp add mod">
        <pc:chgData name="Kendal Danna" userId="89f5f8d4-3b5c-4af0-8251-bf603280ccd5" providerId="ADAL" clId="{DA8D1B18-1B13-4D3A-B81D-0416A356AD63}" dt="2024-05-20T23:18:16.930" v="1115" actId="478"/>
        <pc:sldMkLst>
          <pc:docMk/>
          <pc:sldMk cId="2917684388" sldId="740"/>
        </pc:sldMkLst>
        <pc:spChg chg="del">
          <ac:chgData name="Kendal Danna" userId="89f5f8d4-3b5c-4af0-8251-bf603280ccd5" providerId="ADAL" clId="{DA8D1B18-1B13-4D3A-B81D-0416A356AD63}" dt="2024-05-20T23:18:16.930" v="1115" actId="478"/>
          <ac:spMkLst>
            <pc:docMk/>
            <pc:sldMk cId="2917684388" sldId="740"/>
            <ac:spMk id="4" creationId="{EA5544FA-DED6-5828-8FA8-8E1902EA8EC9}"/>
          </ac:spMkLst>
        </pc:spChg>
      </pc:sldChg>
      <pc:sldChg chg="addSp delSp modSp add mod ord modNotesTx">
        <pc:chgData name="Kendal Danna" userId="89f5f8d4-3b5c-4af0-8251-bf603280ccd5" providerId="ADAL" clId="{DA8D1B18-1B13-4D3A-B81D-0416A356AD63}" dt="2024-05-20T22:44:23.789" v="1026"/>
        <pc:sldMkLst>
          <pc:docMk/>
          <pc:sldMk cId="581302887" sldId="749"/>
        </pc:sldMkLst>
        <pc:picChg chg="add mod">
          <ac:chgData name="Kendal Danna" userId="89f5f8d4-3b5c-4af0-8251-bf603280ccd5" providerId="ADAL" clId="{DA8D1B18-1B13-4D3A-B81D-0416A356AD63}" dt="2024-05-20T22:44:10.720" v="1024" actId="1076"/>
          <ac:picMkLst>
            <pc:docMk/>
            <pc:sldMk cId="581302887" sldId="749"/>
            <ac:picMk id="2" creationId="{CD4A23B9-DF11-8A04-23D2-49265BA59833}"/>
          </ac:picMkLst>
        </pc:picChg>
        <pc:picChg chg="del">
          <ac:chgData name="Kendal Danna" userId="89f5f8d4-3b5c-4af0-8251-bf603280ccd5" providerId="ADAL" clId="{DA8D1B18-1B13-4D3A-B81D-0416A356AD63}" dt="2024-05-20T22:43:25.897" v="1020" actId="478"/>
          <ac:picMkLst>
            <pc:docMk/>
            <pc:sldMk cId="581302887" sldId="749"/>
            <ac:picMk id="20" creationId="{FD19960C-D2DA-4E0B-B7DB-6AEA11541583}"/>
          </ac:picMkLst>
        </pc:picChg>
        <pc:picChg chg="mod">
          <ac:chgData name="Kendal Danna" userId="89f5f8d4-3b5c-4af0-8251-bf603280ccd5" providerId="ADAL" clId="{DA8D1B18-1B13-4D3A-B81D-0416A356AD63}" dt="2024-05-20T22:43:29.310" v="1021" actId="1076"/>
          <ac:picMkLst>
            <pc:docMk/>
            <pc:sldMk cId="581302887" sldId="749"/>
            <ac:picMk id="21" creationId="{422461CB-85FE-4C52-B9A3-A95768B1BC72}"/>
          </ac:picMkLst>
        </pc:picChg>
      </pc:sldChg>
      <pc:sldChg chg="addSp modSp add mod">
        <pc:chgData name="Kendal Danna" userId="89f5f8d4-3b5c-4af0-8251-bf603280ccd5" providerId="ADAL" clId="{DA8D1B18-1B13-4D3A-B81D-0416A356AD63}" dt="2024-05-30T19:31:50.838" v="1598" actId="164"/>
        <pc:sldMkLst>
          <pc:docMk/>
          <pc:sldMk cId="1963446112" sldId="750"/>
        </pc:sldMkLst>
        <pc:spChg chg="mod">
          <ac:chgData name="Kendal Danna" userId="89f5f8d4-3b5c-4af0-8251-bf603280ccd5" providerId="ADAL" clId="{DA8D1B18-1B13-4D3A-B81D-0416A356AD63}" dt="2024-05-30T19:22:45.069" v="1455" actId="1076"/>
          <ac:spMkLst>
            <pc:docMk/>
            <pc:sldMk cId="1963446112" sldId="750"/>
            <ac:spMk id="5" creationId="{C036AE7E-926C-B56F-F149-8FF021EB0708}"/>
          </ac:spMkLst>
        </pc:spChg>
        <pc:spChg chg="mod">
          <ac:chgData name="Kendal Danna" userId="89f5f8d4-3b5c-4af0-8251-bf603280ccd5" providerId="ADAL" clId="{DA8D1B18-1B13-4D3A-B81D-0416A356AD63}" dt="2024-05-30T19:21:05.965" v="1429"/>
          <ac:spMkLst>
            <pc:docMk/>
            <pc:sldMk cId="1963446112" sldId="750"/>
            <ac:spMk id="10" creationId="{A184CC2B-58A7-C3AA-09B6-FD395C3C5AA7}"/>
          </ac:spMkLst>
        </pc:spChg>
        <pc:spChg chg="mod">
          <ac:chgData name="Kendal Danna" userId="89f5f8d4-3b5c-4af0-8251-bf603280ccd5" providerId="ADAL" clId="{DA8D1B18-1B13-4D3A-B81D-0416A356AD63}" dt="2024-05-30T19:19:50.641" v="1420" actId="404"/>
          <ac:spMkLst>
            <pc:docMk/>
            <pc:sldMk cId="1963446112" sldId="750"/>
            <ac:spMk id="13" creationId="{4D25C892-0699-12E6-0A12-66B4A3078358}"/>
          </ac:spMkLst>
        </pc:spChg>
        <pc:spChg chg="mod">
          <ac:chgData name="Kendal Danna" userId="89f5f8d4-3b5c-4af0-8251-bf603280ccd5" providerId="ADAL" clId="{DA8D1B18-1B13-4D3A-B81D-0416A356AD63}" dt="2024-05-30T19:22:48.248" v="1456" actId="1076"/>
          <ac:spMkLst>
            <pc:docMk/>
            <pc:sldMk cId="1963446112" sldId="750"/>
            <ac:spMk id="15" creationId="{067845E1-C6AF-C4F0-5B0E-A21A21B99E25}"/>
          </ac:spMkLst>
        </pc:spChg>
        <pc:spChg chg="mod">
          <ac:chgData name="Kendal Danna" userId="89f5f8d4-3b5c-4af0-8251-bf603280ccd5" providerId="ADAL" clId="{DA8D1B18-1B13-4D3A-B81D-0416A356AD63}" dt="2024-05-30T19:21:29.708" v="1437" actId="404"/>
          <ac:spMkLst>
            <pc:docMk/>
            <pc:sldMk cId="1963446112" sldId="750"/>
            <ac:spMk id="16" creationId="{1BE97254-6636-E950-FB81-A96F1138496B}"/>
          </ac:spMkLst>
        </pc:spChg>
        <pc:spChg chg="mod">
          <ac:chgData name="Kendal Danna" userId="89f5f8d4-3b5c-4af0-8251-bf603280ccd5" providerId="ADAL" clId="{DA8D1B18-1B13-4D3A-B81D-0416A356AD63}" dt="2024-05-30T19:22:15.165" v="1451" actId="1076"/>
          <ac:spMkLst>
            <pc:docMk/>
            <pc:sldMk cId="1963446112" sldId="750"/>
            <ac:spMk id="17" creationId="{C046FFFF-F84E-B90E-76EB-01094EBED5FF}"/>
          </ac:spMkLst>
        </pc:spChg>
        <pc:spChg chg="mod">
          <ac:chgData name="Kendal Danna" userId="89f5f8d4-3b5c-4af0-8251-bf603280ccd5" providerId="ADAL" clId="{DA8D1B18-1B13-4D3A-B81D-0416A356AD63}" dt="2024-05-30T19:19:23.654" v="1408" actId="1076"/>
          <ac:spMkLst>
            <pc:docMk/>
            <pc:sldMk cId="1963446112" sldId="750"/>
            <ac:spMk id="19" creationId="{D665D585-9A3C-D4EC-CE3B-92E2B5040755}"/>
          </ac:spMkLst>
        </pc:spChg>
        <pc:spChg chg="mod">
          <ac:chgData name="Kendal Danna" userId="89f5f8d4-3b5c-4af0-8251-bf603280ccd5" providerId="ADAL" clId="{DA8D1B18-1B13-4D3A-B81D-0416A356AD63}" dt="2024-05-30T19:19:21.042" v="1406" actId="255"/>
          <ac:spMkLst>
            <pc:docMk/>
            <pc:sldMk cId="1963446112" sldId="750"/>
            <ac:spMk id="20" creationId="{BE968195-7226-7FE7-3324-338F06D04691}"/>
          </ac:spMkLst>
        </pc:spChg>
        <pc:spChg chg="mod">
          <ac:chgData name="Kendal Danna" userId="89f5f8d4-3b5c-4af0-8251-bf603280ccd5" providerId="ADAL" clId="{DA8D1B18-1B13-4D3A-B81D-0416A356AD63}" dt="2024-05-30T19:19:46.667" v="1417" actId="404"/>
          <ac:spMkLst>
            <pc:docMk/>
            <pc:sldMk cId="1963446112" sldId="750"/>
            <ac:spMk id="21" creationId="{CA572369-24AB-348B-50E0-13C819D5A408}"/>
          </ac:spMkLst>
        </pc:spChg>
        <pc:spChg chg="mod">
          <ac:chgData name="Kendal Danna" userId="89f5f8d4-3b5c-4af0-8251-bf603280ccd5" providerId="ADAL" clId="{DA8D1B18-1B13-4D3A-B81D-0416A356AD63}" dt="2024-05-30T19:19:33.787" v="1412" actId="404"/>
          <ac:spMkLst>
            <pc:docMk/>
            <pc:sldMk cId="1963446112" sldId="750"/>
            <ac:spMk id="22" creationId="{4D3B3188-1354-E07A-83D6-9C7EBF82CE8B}"/>
          </ac:spMkLst>
        </pc:spChg>
        <pc:spChg chg="mod">
          <ac:chgData name="Kendal Danna" userId="89f5f8d4-3b5c-4af0-8251-bf603280ccd5" providerId="ADAL" clId="{DA8D1B18-1B13-4D3A-B81D-0416A356AD63}" dt="2024-05-30T19:29:00.060" v="1528" actId="20577"/>
          <ac:spMkLst>
            <pc:docMk/>
            <pc:sldMk cId="1963446112" sldId="750"/>
            <ac:spMk id="23" creationId="{CC745FE4-E65B-0842-D735-9A6D5376FAE2}"/>
          </ac:spMkLst>
        </pc:spChg>
        <pc:spChg chg="mod">
          <ac:chgData name="Kendal Danna" userId="89f5f8d4-3b5c-4af0-8251-bf603280ccd5" providerId="ADAL" clId="{DA8D1B18-1B13-4D3A-B81D-0416A356AD63}" dt="2024-05-30T19:21:05.965" v="1429"/>
          <ac:spMkLst>
            <pc:docMk/>
            <pc:sldMk cId="1963446112" sldId="750"/>
            <ac:spMk id="25" creationId="{A57B4613-2873-B990-B22C-B7AB103D30E1}"/>
          </ac:spMkLst>
        </pc:spChg>
        <pc:spChg chg="mod">
          <ac:chgData name="Kendal Danna" userId="89f5f8d4-3b5c-4af0-8251-bf603280ccd5" providerId="ADAL" clId="{DA8D1B18-1B13-4D3A-B81D-0416A356AD63}" dt="2024-05-30T19:21:05.965" v="1429"/>
          <ac:spMkLst>
            <pc:docMk/>
            <pc:sldMk cId="1963446112" sldId="750"/>
            <ac:spMk id="26" creationId="{D4B59854-EBDE-C003-7E7E-FCA6B85D304F}"/>
          </ac:spMkLst>
        </pc:spChg>
        <pc:spChg chg="mod">
          <ac:chgData name="Kendal Danna" userId="89f5f8d4-3b5c-4af0-8251-bf603280ccd5" providerId="ADAL" clId="{DA8D1B18-1B13-4D3A-B81D-0416A356AD63}" dt="2024-05-30T19:21:33.109" v="1439" actId="1076"/>
          <ac:spMkLst>
            <pc:docMk/>
            <pc:sldMk cId="1963446112" sldId="750"/>
            <ac:spMk id="27" creationId="{7EB2751A-AF54-D316-A795-F128456A0319}"/>
          </ac:spMkLst>
        </pc:spChg>
        <pc:spChg chg="mod">
          <ac:chgData name="Kendal Danna" userId="89f5f8d4-3b5c-4af0-8251-bf603280ccd5" providerId="ADAL" clId="{DA8D1B18-1B13-4D3A-B81D-0416A356AD63}" dt="2024-05-30T19:21:36.672" v="1442" actId="404"/>
          <ac:spMkLst>
            <pc:docMk/>
            <pc:sldMk cId="1963446112" sldId="750"/>
            <ac:spMk id="28" creationId="{7E0008A0-1DD6-7201-87ED-CBA28951FF4E}"/>
          </ac:spMkLst>
        </pc:spChg>
        <pc:spChg chg="mod">
          <ac:chgData name="Kendal Danna" userId="89f5f8d4-3b5c-4af0-8251-bf603280ccd5" providerId="ADAL" clId="{DA8D1B18-1B13-4D3A-B81D-0416A356AD63}" dt="2024-05-30T19:21:46.460" v="1445" actId="404"/>
          <ac:spMkLst>
            <pc:docMk/>
            <pc:sldMk cId="1963446112" sldId="750"/>
            <ac:spMk id="29" creationId="{78298565-4859-0644-54B0-AF83219A88CB}"/>
          </ac:spMkLst>
        </pc:spChg>
        <pc:spChg chg="mod">
          <ac:chgData name="Kendal Danna" userId="89f5f8d4-3b5c-4af0-8251-bf603280ccd5" providerId="ADAL" clId="{DA8D1B18-1B13-4D3A-B81D-0416A356AD63}" dt="2024-05-30T19:24:21.656" v="1466" actId="1076"/>
          <ac:spMkLst>
            <pc:docMk/>
            <pc:sldMk cId="1963446112" sldId="750"/>
            <ac:spMk id="30" creationId="{EF6E6D87-F984-D898-1EEC-47C620A4DC6C}"/>
          </ac:spMkLst>
        </pc:spChg>
        <pc:spChg chg="mod">
          <ac:chgData name="Kendal Danna" userId="89f5f8d4-3b5c-4af0-8251-bf603280ccd5" providerId="ADAL" clId="{DA8D1B18-1B13-4D3A-B81D-0416A356AD63}" dt="2024-05-30T19:29:30.757" v="1536" actId="14100"/>
          <ac:spMkLst>
            <pc:docMk/>
            <pc:sldMk cId="1963446112" sldId="750"/>
            <ac:spMk id="32" creationId="{7B51111E-CA20-ABAE-C2C3-F402667E0845}"/>
          </ac:spMkLst>
        </pc:spChg>
        <pc:spChg chg="mod">
          <ac:chgData name="Kendal Danna" userId="89f5f8d4-3b5c-4af0-8251-bf603280ccd5" providerId="ADAL" clId="{DA8D1B18-1B13-4D3A-B81D-0416A356AD63}" dt="2024-05-30T19:29:33.843" v="1537" actId="1076"/>
          <ac:spMkLst>
            <pc:docMk/>
            <pc:sldMk cId="1963446112" sldId="750"/>
            <ac:spMk id="33" creationId="{D82D7EBD-B8CC-1175-6D3A-6229750CE0D1}"/>
          </ac:spMkLst>
        </pc:spChg>
        <pc:grpChg chg="add mod">
          <ac:chgData name="Kendal Danna" userId="89f5f8d4-3b5c-4af0-8251-bf603280ccd5" providerId="ADAL" clId="{DA8D1B18-1B13-4D3A-B81D-0416A356AD63}" dt="2024-05-30T19:22:07.289" v="1449" actId="1076"/>
          <ac:grpSpMkLst>
            <pc:docMk/>
            <pc:sldMk cId="1963446112" sldId="750"/>
            <ac:grpSpMk id="7" creationId="{677DABE0-EBA7-4495-9F63-6F6C8A2C9C05}"/>
          </ac:grpSpMkLst>
        </pc:grpChg>
        <pc:grpChg chg="mod">
          <ac:chgData name="Kendal Danna" userId="89f5f8d4-3b5c-4af0-8251-bf603280ccd5" providerId="ADAL" clId="{DA8D1B18-1B13-4D3A-B81D-0416A356AD63}" dt="2024-05-30T19:23:11.276" v="1461" actId="1076"/>
          <ac:grpSpMkLst>
            <pc:docMk/>
            <pc:sldMk cId="1963446112" sldId="750"/>
            <ac:grpSpMk id="24" creationId="{DB423D53-8361-5D77-FF96-8D692A91C46A}"/>
          </ac:grpSpMkLst>
        </pc:grpChg>
        <pc:grpChg chg="add mod">
          <ac:chgData name="Kendal Danna" userId="89f5f8d4-3b5c-4af0-8251-bf603280ccd5" providerId="ADAL" clId="{DA8D1B18-1B13-4D3A-B81D-0416A356AD63}" dt="2024-05-30T19:31:50.838" v="1598" actId="164"/>
          <ac:grpSpMkLst>
            <pc:docMk/>
            <pc:sldMk cId="1963446112" sldId="750"/>
            <ac:grpSpMk id="31" creationId="{83108211-08AE-7C69-7AFD-38EE0F1B0653}"/>
          </ac:grpSpMkLst>
        </pc:grpChg>
        <pc:grpChg chg="add mod">
          <ac:chgData name="Kendal Danna" userId="89f5f8d4-3b5c-4af0-8251-bf603280ccd5" providerId="ADAL" clId="{DA8D1B18-1B13-4D3A-B81D-0416A356AD63}" dt="2024-05-30T19:31:50.838" v="1598" actId="164"/>
          <ac:grpSpMkLst>
            <pc:docMk/>
            <pc:sldMk cId="1963446112" sldId="750"/>
            <ac:grpSpMk id="39" creationId="{A1408301-7057-1441-19A3-045FD84AF60B}"/>
          </ac:grpSpMkLst>
        </pc:grpChg>
        <pc:picChg chg="add mod">
          <ac:chgData name="Kendal Danna" userId="89f5f8d4-3b5c-4af0-8251-bf603280ccd5" providerId="ADAL" clId="{DA8D1B18-1B13-4D3A-B81D-0416A356AD63}" dt="2024-05-30T19:23:57.879" v="1465" actId="1076"/>
          <ac:picMkLst>
            <pc:docMk/>
            <pc:sldMk cId="1963446112" sldId="750"/>
            <ac:picMk id="4" creationId="{13E59138-F48B-EE67-C0A7-AB4F020AD206}"/>
          </ac:picMkLst>
        </pc:picChg>
        <pc:picChg chg="mod">
          <ac:chgData name="Kendal Danna" userId="89f5f8d4-3b5c-4af0-8251-bf603280ccd5" providerId="ADAL" clId="{DA8D1B18-1B13-4D3A-B81D-0416A356AD63}" dt="2024-05-30T19:23:54.582" v="1464" actId="1076"/>
          <ac:picMkLst>
            <pc:docMk/>
            <pc:sldMk cId="1963446112" sldId="750"/>
            <ac:picMk id="9" creationId="{725B6AB9-4C4F-26A1-DA8A-EC11A02120B6}"/>
          </ac:picMkLst>
        </pc:picChg>
        <pc:picChg chg="mod">
          <ac:chgData name="Kendal Danna" userId="89f5f8d4-3b5c-4af0-8251-bf603280ccd5" providerId="ADAL" clId="{DA8D1B18-1B13-4D3A-B81D-0416A356AD63}" dt="2024-05-30T19:21:05.965" v="1429"/>
          <ac:picMkLst>
            <pc:docMk/>
            <pc:sldMk cId="1963446112" sldId="750"/>
            <ac:picMk id="11" creationId="{7CE05193-79A5-9E6B-FBF2-85F3CAAEE7FD}"/>
          </ac:picMkLst>
        </pc:picChg>
        <pc:picChg chg="mod">
          <ac:chgData name="Kendal Danna" userId="89f5f8d4-3b5c-4af0-8251-bf603280ccd5" providerId="ADAL" clId="{DA8D1B18-1B13-4D3A-B81D-0416A356AD63}" dt="2024-05-30T19:21:05.965" v="1429"/>
          <ac:picMkLst>
            <pc:docMk/>
            <pc:sldMk cId="1963446112" sldId="750"/>
            <ac:picMk id="14" creationId="{054EE8D8-1A52-C13D-0D29-BF85DD80BE70}"/>
          </ac:picMkLst>
        </pc:picChg>
        <pc:picChg chg="add mod">
          <ac:chgData name="Kendal Danna" userId="89f5f8d4-3b5c-4af0-8251-bf603280ccd5" providerId="ADAL" clId="{DA8D1B18-1B13-4D3A-B81D-0416A356AD63}" dt="2024-05-30T19:31:50.838" v="1598" actId="164"/>
          <ac:picMkLst>
            <pc:docMk/>
            <pc:sldMk cId="1963446112" sldId="750"/>
            <ac:picMk id="34" creationId="{7FF55FBD-3DBD-B8B0-7491-DB55A68F7682}"/>
          </ac:picMkLst>
        </pc:picChg>
        <pc:cxnChg chg="add mod">
          <ac:chgData name="Kendal Danna" userId="89f5f8d4-3b5c-4af0-8251-bf603280ccd5" providerId="ADAL" clId="{DA8D1B18-1B13-4D3A-B81D-0416A356AD63}" dt="2024-05-30T19:31:50.838" v="1598" actId="164"/>
          <ac:cxnSpMkLst>
            <pc:docMk/>
            <pc:sldMk cId="1963446112" sldId="750"/>
            <ac:cxnSpMk id="35" creationId="{CFF40985-159C-F988-1C1D-2B34D0603A36}"/>
          </ac:cxnSpMkLst>
        </pc:cxnChg>
      </pc:sldChg>
      <pc:sldChg chg="modSp add del mod">
        <pc:chgData name="Kendal Danna" userId="89f5f8d4-3b5c-4af0-8251-bf603280ccd5" providerId="ADAL" clId="{DA8D1B18-1B13-4D3A-B81D-0416A356AD63}" dt="2024-05-30T19:19:03.437" v="1403" actId="47"/>
        <pc:sldMkLst>
          <pc:docMk/>
          <pc:sldMk cId="3655805273" sldId="750"/>
        </pc:sldMkLst>
        <pc:spChg chg="mod">
          <ac:chgData name="Kendal Danna" userId="89f5f8d4-3b5c-4af0-8251-bf603280ccd5" providerId="ADAL" clId="{DA8D1B18-1B13-4D3A-B81D-0416A356AD63}" dt="2024-05-30T19:18:34.798" v="1398" actId="404"/>
          <ac:spMkLst>
            <pc:docMk/>
            <pc:sldMk cId="3655805273" sldId="750"/>
            <ac:spMk id="13" creationId="{4D25C892-0699-12E6-0A12-66B4A3078358}"/>
          </ac:spMkLst>
        </pc:spChg>
        <pc:spChg chg="mod">
          <ac:chgData name="Kendal Danna" userId="89f5f8d4-3b5c-4af0-8251-bf603280ccd5" providerId="ADAL" clId="{DA8D1B18-1B13-4D3A-B81D-0416A356AD63}" dt="2024-05-30T19:17:59.606" v="1388" actId="255"/>
          <ac:spMkLst>
            <pc:docMk/>
            <pc:sldMk cId="3655805273" sldId="750"/>
            <ac:spMk id="15" creationId="{067845E1-C6AF-C4F0-5B0E-A21A21B99E25}"/>
          </ac:spMkLst>
        </pc:spChg>
        <pc:spChg chg="mod">
          <ac:chgData name="Kendal Danna" userId="89f5f8d4-3b5c-4af0-8251-bf603280ccd5" providerId="ADAL" clId="{DA8D1B18-1B13-4D3A-B81D-0416A356AD63}" dt="2024-05-30T19:18:08.577" v="1389" actId="255"/>
          <ac:spMkLst>
            <pc:docMk/>
            <pc:sldMk cId="3655805273" sldId="750"/>
            <ac:spMk id="20" creationId="{BE968195-7226-7FE7-3324-338F06D04691}"/>
          </ac:spMkLst>
        </pc:spChg>
        <pc:spChg chg="mod">
          <ac:chgData name="Kendal Danna" userId="89f5f8d4-3b5c-4af0-8251-bf603280ccd5" providerId="ADAL" clId="{DA8D1B18-1B13-4D3A-B81D-0416A356AD63}" dt="2024-05-30T19:18:24.222" v="1395" actId="404"/>
          <ac:spMkLst>
            <pc:docMk/>
            <pc:sldMk cId="3655805273" sldId="750"/>
            <ac:spMk id="21" creationId="{CA572369-24AB-348B-50E0-13C819D5A408}"/>
          </ac:spMkLst>
        </pc:spChg>
        <pc:spChg chg="mod">
          <ac:chgData name="Kendal Danna" userId="89f5f8d4-3b5c-4af0-8251-bf603280ccd5" providerId="ADAL" clId="{DA8D1B18-1B13-4D3A-B81D-0416A356AD63}" dt="2024-05-30T19:18:42.836" v="1401" actId="404"/>
          <ac:spMkLst>
            <pc:docMk/>
            <pc:sldMk cId="3655805273" sldId="750"/>
            <ac:spMk id="22" creationId="{4D3B3188-1354-E07A-83D6-9C7EBF82CE8B}"/>
          </ac:spMkLst>
        </pc:spChg>
        <pc:spChg chg="mod">
          <ac:chgData name="Kendal Danna" userId="89f5f8d4-3b5c-4af0-8251-bf603280ccd5" providerId="ADAL" clId="{DA8D1B18-1B13-4D3A-B81D-0416A356AD63}" dt="2024-05-30T19:18:12.415" v="1390" actId="255"/>
          <ac:spMkLst>
            <pc:docMk/>
            <pc:sldMk cId="3655805273" sldId="750"/>
            <ac:spMk id="23" creationId="{CC745FE4-E65B-0842-D735-9A6D5376FAE2}"/>
          </ac:spMkLst>
        </pc:spChg>
        <pc:grpChg chg="mod">
          <ac:chgData name="Kendal Danna" userId="89f5f8d4-3b5c-4af0-8251-bf603280ccd5" providerId="ADAL" clId="{DA8D1B18-1B13-4D3A-B81D-0416A356AD63}" dt="2024-05-30T19:18:47.582" v="1402" actId="1076"/>
          <ac:grpSpMkLst>
            <pc:docMk/>
            <pc:sldMk cId="3655805273" sldId="750"/>
            <ac:grpSpMk id="24" creationId="{DB423D53-8361-5D77-FF96-8D692A91C46A}"/>
          </ac:grpSpMkLst>
        </pc:grpChg>
      </pc:sldChg>
    </pc:docChg>
  </pc:docChgLst>
  <pc:docChgLst>
    <pc:chgData name="Valerie Koon" userId="S::vkoon@psi.org::4b327edb-ec67-4945-88fd-d288c2f17479" providerId="AD" clId="Web-{BD9196A5-D4AB-0917-A96F-333368A0CB03}"/>
    <pc:docChg chg="modSld">
      <pc:chgData name="Valerie Koon" userId="S::vkoon@psi.org::4b327edb-ec67-4945-88fd-d288c2f17479" providerId="AD" clId="Web-{BD9196A5-D4AB-0917-A96F-333368A0CB03}" dt="2021-12-22T09:49:43.233" v="1" actId="1076"/>
      <pc:docMkLst>
        <pc:docMk/>
      </pc:docMkLst>
      <pc:sldChg chg="modSp">
        <pc:chgData name="Valerie Koon" userId="S::vkoon@psi.org::4b327edb-ec67-4945-88fd-d288c2f17479" providerId="AD" clId="Web-{BD9196A5-D4AB-0917-A96F-333368A0CB03}" dt="2021-12-22T09:49:43.233" v="1" actId="1076"/>
        <pc:sldMkLst>
          <pc:docMk/>
          <pc:sldMk cId="2894686691" sldId="542"/>
        </pc:sldMkLst>
        <pc:graphicFrameChg chg="mod">
          <ac:chgData name="Valerie Koon" userId="S::vkoon@psi.org::4b327edb-ec67-4945-88fd-d288c2f17479" providerId="AD" clId="Web-{BD9196A5-D4AB-0917-A96F-333368A0CB03}" dt="2021-12-22T09:49:35.154" v="0" actId="1076"/>
          <ac:graphicFrameMkLst>
            <pc:docMk/>
            <pc:sldMk cId="2894686691" sldId="542"/>
            <ac:graphicFrameMk id="6" creationId="{BAF114AD-1854-41F5-8C35-932892E36DF4}"/>
          </ac:graphicFrameMkLst>
        </pc:graphicFrameChg>
        <pc:graphicFrameChg chg="mod">
          <ac:chgData name="Valerie Koon" userId="S::vkoon@psi.org::4b327edb-ec67-4945-88fd-d288c2f17479" providerId="AD" clId="Web-{BD9196A5-D4AB-0917-A96F-333368A0CB03}" dt="2021-12-22T09:49:43.233" v="1" actId="1076"/>
          <ac:graphicFrameMkLst>
            <pc:docMk/>
            <pc:sldMk cId="2894686691" sldId="542"/>
            <ac:graphicFrameMk id="7" creationId="{5445D99B-D469-46D6-93C3-75C17F397FB7}"/>
          </ac:graphicFrameMkLst>
        </pc:graphicFrameChg>
      </pc:sldChg>
    </pc:docChg>
  </pc:docChgLst>
  <pc:docChgLst>
    <pc:chgData name="Dorine Irankunda" userId="3590d353-e271-4f9d-a161-ad6218b6d66a" providerId="ADAL" clId="{244884AA-DB59-4F7F-86C9-792C0F2BDCDD}"/>
    <pc:docChg chg="modSld">
      <pc:chgData name="Dorine Irankunda" userId="3590d353-e271-4f9d-a161-ad6218b6d66a" providerId="ADAL" clId="{244884AA-DB59-4F7F-86C9-792C0F2BDCDD}" dt="2024-08-26T19:55:51.613" v="1" actId="20577"/>
      <pc:docMkLst>
        <pc:docMk/>
      </pc:docMkLst>
      <pc:sldChg chg="modSp mod">
        <pc:chgData name="Dorine Irankunda" userId="3590d353-e271-4f9d-a161-ad6218b6d66a" providerId="ADAL" clId="{244884AA-DB59-4F7F-86C9-792C0F2BDCDD}" dt="2024-08-26T19:55:51.613" v="1" actId="20577"/>
        <pc:sldMkLst>
          <pc:docMk/>
          <pc:sldMk cId="1936361372" sldId="440"/>
        </pc:sldMkLst>
        <pc:spChg chg="mod">
          <ac:chgData name="Dorine Irankunda" userId="3590d353-e271-4f9d-a161-ad6218b6d66a" providerId="ADAL" clId="{244884AA-DB59-4F7F-86C9-792C0F2BDCDD}" dt="2024-08-26T19:55:51.613" v="1" actId="20577"/>
          <ac:spMkLst>
            <pc:docMk/>
            <pc:sldMk cId="1936361372" sldId="440"/>
            <ac:spMk id="6" creationId="{BED4E966-C6BF-41CE-B888-BE6D09B5ABF4}"/>
          </ac:spMkLst>
        </pc:spChg>
      </pc:sldChg>
    </pc:docChg>
  </pc:docChgLst>
</pc:chgInfo>
</file>

<file path=ppt/comments/modernComment_28E_F0FB552D.xml><?xml version="1.0" encoding="utf-8"?>
<p188:cmLst xmlns:a="http://schemas.openxmlformats.org/drawingml/2006/main" xmlns:r="http://schemas.openxmlformats.org/officeDocument/2006/relationships" xmlns:p188="http://schemas.microsoft.com/office/powerpoint/2018/8/main">
  <p188:cm id="{E187BAEF-58CE-4927-85C1-A505BB751E2C}" authorId="{B33E86D4-0FCA-62A2-A9E5-856670E86F4C}" created="2024-05-25T13:55:48.765">
    <pc:sldMkLst xmlns:pc="http://schemas.microsoft.com/office/powerpoint/2013/main/command">
      <pc:docMk/>
      <pc:sldMk cId="4043003181" sldId="654"/>
    </pc:sldMkLst>
    <p188:txBody>
      <a:bodyPr/>
      <a:lstStyle/>
      <a:p>
        <a:r>
          <a:rPr lang="en-US"/>
          <a:t>Add slide for and images of PPFP and PA FP</a:t>
        </a:r>
      </a:p>
    </p188:txBody>
  </p188:cm>
</p188:cmLst>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5043909-8321-4449-ADE9-A7A21CD956B6}" type="doc">
      <dgm:prSet loTypeId="urn:microsoft.com/office/officeart/2005/8/layout/chevron2" loCatId="process" qsTypeId="urn:microsoft.com/office/officeart/2005/8/quickstyle/simple1" qsCatId="simple" csTypeId="urn:microsoft.com/office/officeart/2005/8/colors/accent1_2" csCatId="accent1" phldr="1"/>
      <dgm:spPr/>
      <dgm:t>
        <a:bodyPr/>
        <a:lstStyle/>
        <a:p>
          <a:endParaRPr lang="pt-PT"/>
        </a:p>
      </dgm:t>
    </dgm:pt>
    <dgm:pt modelId="{E5DA3D68-5E4E-44E5-8AF7-4B85D3411DCC}">
      <dgm:prSet phldrT="[Texto]" custT="1"/>
      <dgm:spPr>
        <a:solidFill>
          <a:srgbClr val="16AD6A"/>
        </a:solidFill>
        <a:ln>
          <a:solidFill>
            <a:srgbClr val="16AD6A"/>
          </a:solidFill>
        </a:ln>
      </dgm:spPr>
      <dgm:t>
        <a:bodyPr/>
        <a:lstStyle/>
        <a:p>
          <a:endParaRPr lang="pt-PT" sz="2200"/>
        </a:p>
        <a:p>
          <a:endParaRPr lang="pt-PT" sz="4400">
            <a:latin typeface="Roboto" panose="02000000000000000000" pitchFamily="2" charset="0"/>
            <a:ea typeface="Roboto" panose="02000000000000000000" pitchFamily="2" charset="0"/>
          </a:endParaRPr>
        </a:p>
      </dgm:t>
    </dgm:pt>
    <dgm:pt modelId="{FCEC872F-A927-4D24-A57A-537443006FB2}" type="parTrans" cxnId="{144797F1-4158-4E1E-BDDE-21EB0074C95D}">
      <dgm:prSet/>
      <dgm:spPr/>
      <dgm:t>
        <a:bodyPr/>
        <a:lstStyle/>
        <a:p>
          <a:endParaRPr lang="pt-PT"/>
        </a:p>
      </dgm:t>
    </dgm:pt>
    <dgm:pt modelId="{27163668-0885-4980-8910-DF1EF2531A14}" type="sibTrans" cxnId="{144797F1-4158-4E1E-BDDE-21EB0074C95D}">
      <dgm:prSet/>
      <dgm:spPr/>
      <dgm:t>
        <a:bodyPr/>
        <a:lstStyle/>
        <a:p>
          <a:endParaRPr lang="pt-PT"/>
        </a:p>
      </dgm:t>
    </dgm:pt>
    <dgm:pt modelId="{D17F55AA-E71C-46BB-9330-1885B7832B01}">
      <dgm:prSet phldrT="[Texto]" custT="1"/>
      <dgm:spPr>
        <a:ln w="57150">
          <a:solidFill>
            <a:srgbClr val="16AD6A"/>
          </a:solidFill>
        </a:ln>
      </dgm:spPr>
      <dgm:t>
        <a:bodyPr/>
        <a:lstStyle/>
        <a:p>
          <a:pPr marL="0" lvl="0" algn="l" defTabSz="977900">
            <a:lnSpc>
              <a:spcPct val="90000"/>
            </a:lnSpc>
            <a:spcBef>
              <a:spcPct val="0"/>
            </a:spcBef>
            <a:spcAft>
              <a:spcPct val="35000"/>
            </a:spcAft>
            <a:buFontTx/>
            <a:buNone/>
          </a:pPr>
          <a:r>
            <a:rPr lang="en-US" sz="4400" kern="1200">
              <a:solidFill>
                <a:srgbClr val="211F1B"/>
              </a:solidFill>
              <a:latin typeface="Roboto" panose="02000000000000000000" pitchFamily="2" charset="0"/>
              <a:ea typeface="Roboto" panose="02000000000000000000" pitchFamily="2" charset="0"/>
              <a:cs typeface="+mn-cs"/>
            </a:rPr>
            <a:t>Ask about her experience with contraception, her concerns, which benefits are most important for her.</a:t>
          </a:r>
          <a:endParaRPr lang="pt-PT" sz="4400" kern="1200">
            <a:solidFill>
              <a:srgbClr val="211F1B"/>
            </a:solidFill>
            <a:latin typeface="Roboto" panose="02000000000000000000" pitchFamily="2" charset="0"/>
            <a:ea typeface="Roboto" panose="02000000000000000000" pitchFamily="2" charset="0"/>
            <a:cs typeface="+mn-cs"/>
          </a:endParaRPr>
        </a:p>
      </dgm:t>
    </dgm:pt>
    <dgm:pt modelId="{D5ADF16B-BE08-4B70-8537-CA4F9F683334}" type="parTrans" cxnId="{A8BE4DAA-1426-4953-B0DE-8F410AF6E8BE}">
      <dgm:prSet/>
      <dgm:spPr/>
      <dgm:t>
        <a:bodyPr/>
        <a:lstStyle/>
        <a:p>
          <a:endParaRPr lang="pt-PT"/>
        </a:p>
      </dgm:t>
    </dgm:pt>
    <dgm:pt modelId="{9B3DBA6B-0823-4681-BF4B-431253516FA7}" type="sibTrans" cxnId="{A8BE4DAA-1426-4953-B0DE-8F410AF6E8BE}">
      <dgm:prSet/>
      <dgm:spPr/>
      <dgm:t>
        <a:bodyPr/>
        <a:lstStyle/>
        <a:p>
          <a:endParaRPr lang="pt-PT"/>
        </a:p>
      </dgm:t>
    </dgm:pt>
    <dgm:pt modelId="{2356CFC8-BACA-4D96-9B74-FF16FBC3A33E}">
      <dgm:prSet phldrT="[Texto]" custT="1"/>
      <dgm:spPr>
        <a:solidFill>
          <a:srgbClr val="16AD6A"/>
        </a:solidFill>
        <a:ln>
          <a:solidFill>
            <a:srgbClr val="16AD6A"/>
          </a:solidFill>
        </a:ln>
      </dgm:spPr>
      <dgm:t>
        <a:bodyPr/>
        <a:lstStyle/>
        <a:p>
          <a:endParaRPr lang="pt-PT" sz="2200" kern="1200"/>
        </a:p>
        <a:p>
          <a:endParaRPr lang="pt-PT" sz="4400" kern="1200">
            <a:solidFill>
              <a:prstClr val="white"/>
            </a:solidFill>
            <a:latin typeface="Roboto" panose="02000000000000000000" pitchFamily="2" charset="0"/>
            <a:ea typeface="Roboto" panose="02000000000000000000" pitchFamily="2" charset="0"/>
            <a:cs typeface="+mn-cs"/>
          </a:endParaRPr>
        </a:p>
      </dgm:t>
    </dgm:pt>
    <dgm:pt modelId="{EABBDA11-0594-4A02-AC28-78704196E8C6}" type="parTrans" cxnId="{35DE6E7A-D11A-47C5-AB3E-1688CF71B4F7}">
      <dgm:prSet/>
      <dgm:spPr/>
      <dgm:t>
        <a:bodyPr/>
        <a:lstStyle/>
        <a:p>
          <a:endParaRPr lang="pt-PT"/>
        </a:p>
      </dgm:t>
    </dgm:pt>
    <dgm:pt modelId="{D20D1D67-C978-42AE-8CA0-5E870DD7A00E}" type="sibTrans" cxnId="{35DE6E7A-D11A-47C5-AB3E-1688CF71B4F7}">
      <dgm:prSet/>
      <dgm:spPr/>
      <dgm:t>
        <a:bodyPr/>
        <a:lstStyle/>
        <a:p>
          <a:endParaRPr lang="pt-PT"/>
        </a:p>
      </dgm:t>
    </dgm:pt>
    <dgm:pt modelId="{FFD6559D-9C4A-4CBC-A8B0-77178F49E895}">
      <dgm:prSet phldrT="[Texto]" custT="1"/>
      <dgm:spPr>
        <a:solidFill>
          <a:prstClr val="white">
            <a:alpha val="90000"/>
            <a:hueOff val="0"/>
            <a:satOff val="0"/>
            <a:lumOff val="0"/>
            <a:alphaOff val="0"/>
          </a:prstClr>
        </a:solidFill>
        <a:ln w="57150" cap="flat" cmpd="sng" algn="ctr">
          <a:solidFill>
            <a:srgbClr val="16AD6A"/>
          </a:solidFill>
          <a:prstDash val="solid"/>
          <a:miter lim="800000"/>
        </a:ln>
        <a:effectLst/>
      </dgm:spPr>
      <dgm:t>
        <a:bodyPr spcFirstLastPara="0" vert="horz" wrap="square" lIns="284480" tIns="25400" rIns="25400" bIns="25400" numCol="1" spcCol="1270" anchor="ctr" anchorCtr="0"/>
        <a:lstStyle/>
        <a:p>
          <a:pPr marL="0" indent="0">
            <a:buNone/>
          </a:pPr>
          <a:r>
            <a:rPr lang="en-US" sz="4400" kern="1200">
              <a:solidFill>
                <a:srgbClr val="211F1B"/>
              </a:solidFill>
              <a:latin typeface="Roboto" panose="02000000000000000000" pitchFamily="2" charset="0"/>
              <a:ea typeface="Roboto" panose="02000000000000000000" pitchFamily="2" charset="0"/>
              <a:cs typeface="+mn-cs"/>
            </a:rPr>
            <a:t>Use matrix and comparison pages to narrow down to 2-3 options that best fit her needs.</a:t>
          </a:r>
          <a:endParaRPr lang="pt-PT" sz="4400" kern="1200">
            <a:solidFill>
              <a:srgbClr val="211F1B"/>
            </a:solidFill>
            <a:latin typeface="Roboto" panose="02000000000000000000" pitchFamily="2" charset="0"/>
            <a:ea typeface="Roboto" panose="02000000000000000000" pitchFamily="2" charset="0"/>
            <a:cs typeface="+mn-cs"/>
          </a:endParaRPr>
        </a:p>
      </dgm:t>
    </dgm:pt>
    <dgm:pt modelId="{204CBD89-2696-477B-B198-357D7FA47D45}" type="parTrans" cxnId="{2C1467A8-A365-4D93-93B8-0DB55B93D515}">
      <dgm:prSet/>
      <dgm:spPr/>
      <dgm:t>
        <a:bodyPr/>
        <a:lstStyle/>
        <a:p>
          <a:endParaRPr lang="pt-PT"/>
        </a:p>
      </dgm:t>
    </dgm:pt>
    <dgm:pt modelId="{04B076DB-896F-4B3C-B5E9-76B932F17005}" type="sibTrans" cxnId="{2C1467A8-A365-4D93-93B8-0DB55B93D515}">
      <dgm:prSet/>
      <dgm:spPr/>
      <dgm:t>
        <a:bodyPr/>
        <a:lstStyle/>
        <a:p>
          <a:endParaRPr lang="pt-PT"/>
        </a:p>
      </dgm:t>
    </dgm:pt>
    <dgm:pt modelId="{394C59AA-D186-407A-9BBE-4620B3F1C64D}">
      <dgm:prSet phldrT="[Texto]" custT="1"/>
      <dgm:spPr>
        <a:solidFill>
          <a:srgbClr val="16AD6A"/>
        </a:solidFill>
        <a:ln>
          <a:solidFill>
            <a:srgbClr val="16AD6A"/>
          </a:solidFill>
        </a:ln>
      </dgm:spPr>
      <dgm:t>
        <a:bodyPr/>
        <a:lstStyle/>
        <a:p>
          <a:pPr marL="0" lvl="0" algn="ctr" defTabSz="977900">
            <a:lnSpc>
              <a:spcPct val="90000"/>
            </a:lnSpc>
            <a:spcBef>
              <a:spcPct val="0"/>
            </a:spcBef>
            <a:spcAft>
              <a:spcPct val="35000"/>
            </a:spcAft>
            <a:buNone/>
          </a:pPr>
          <a:endParaRPr lang="pt-PT" sz="2200" kern="1200"/>
        </a:p>
        <a:p>
          <a:pPr marL="0" lvl="0" algn="ctr" defTabSz="977900">
            <a:lnSpc>
              <a:spcPct val="90000"/>
            </a:lnSpc>
            <a:spcBef>
              <a:spcPct val="0"/>
            </a:spcBef>
            <a:spcAft>
              <a:spcPct val="35000"/>
            </a:spcAft>
            <a:buNone/>
          </a:pPr>
          <a:endParaRPr lang="pt-PT" sz="4400" kern="1200">
            <a:solidFill>
              <a:prstClr val="white"/>
            </a:solidFill>
            <a:latin typeface="Roboto" panose="02000000000000000000" pitchFamily="2" charset="0"/>
            <a:ea typeface="Roboto" panose="02000000000000000000" pitchFamily="2" charset="0"/>
            <a:cs typeface="+mn-cs"/>
          </a:endParaRPr>
        </a:p>
      </dgm:t>
    </dgm:pt>
    <dgm:pt modelId="{B8A11A33-04E2-46D0-BA80-39416A78C6CC}" type="parTrans" cxnId="{DE326783-65EB-4208-B2A2-F52989CD77A8}">
      <dgm:prSet/>
      <dgm:spPr/>
      <dgm:t>
        <a:bodyPr/>
        <a:lstStyle/>
        <a:p>
          <a:endParaRPr lang="pt-PT"/>
        </a:p>
      </dgm:t>
    </dgm:pt>
    <dgm:pt modelId="{417B5114-D3F7-468C-9829-63C4E3305EB6}" type="sibTrans" cxnId="{DE326783-65EB-4208-B2A2-F52989CD77A8}">
      <dgm:prSet/>
      <dgm:spPr/>
      <dgm:t>
        <a:bodyPr/>
        <a:lstStyle/>
        <a:p>
          <a:endParaRPr lang="pt-PT"/>
        </a:p>
      </dgm:t>
    </dgm:pt>
    <dgm:pt modelId="{2E8F143D-9427-4175-ABC2-CB8436403052}">
      <dgm:prSet phldrT="[Texto]" custT="1"/>
      <dgm:spPr>
        <a:solidFill>
          <a:prstClr val="white">
            <a:alpha val="90000"/>
            <a:hueOff val="0"/>
            <a:satOff val="0"/>
            <a:lumOff val="0"/>
            <a:alphaOff val="0"/>
          </a:prstClr>
        </a:solidFill>
        <a:ln w="57150" cap="flat" cmpd="sng" algn="ctr">
          <a:solidFill>
            <a:srgbClr val="16AD6A"/>
          </a:solidFill>
          <a:prstDash val="solid"/>
          <a:miter lim="800000"/>
        </a:ln>
        <a:effectLst/>
      </dgm:spPr>
      <dgm:t>
        <a:bodyPr spcFirstLastPara="0" vert="horz" wrap="square" lIns="284480" tIns="25400" rIns="25400" bIns="25400" numCol="1" spcCol="1270" anchor="ctr" anchorCtr="0"/>
        <a:lstStyle/>
        <a:p>
          <a:pPr marL="0" lvl="1" indent="0" algn="l" defTabSz="1778000">
            <a:lnSpc>
              <a:spcPct val="90000"/>
            </a:lnSpc>
            <a:spcBef>
              <a:spcPct val="0"/>
            </a:spcBef>
            <a:spcAft>
              <a:spcPct val="15000"/>
            </a:spcAft>
            <a:buNone/>
          </a:pPr>
          <a:r>
            <a:rPr lang="en-US" sz="4400" kern="1200">
              <a:solidFill>
                <a:srgbClr val="211F1B"/>
              </a:solidFill>
              <a:latin typeface="Roboto" panose="02000000000000000000" pitchFamily="2" charset="0"/>
              <a:ea typeface="Roboto" panose="02000000000000000000" pitchFamily="2" charset="0"/>
              <a:cs typeface="+mn-cs"/>
            </a:rPr>
            <a:t>Compare the 2-3 options using the methods specific pages to help client choose a method.</a:t>
          </a:r>
          <a:endParaRPr lang="pt-PT" sz="4400" kern="1200">
            <a:solidFill>
              <a:srgbClr val="211F1B"/>
            </a:solidFill>
            <a:latin typeface="Roboto" panose="02000000000000000000" pitchFamily="2" charset="0"/>
            <a:ea typeface="Roboto" panose="02000000000000000000" pitchFamily="2" charset="0"/>
            <a:cs typeface="+mn-cs"/>
          </a:endParaRPr>
        </a:p>
      </dgm:t>
    </dgm:pt>
    <dgm:pt modelId="{4403CBA6-4C2C-4ECD-B9B2-6E012E403E2F}" type="parTrans" cxnId="{32F9E8AF-8107-4621-9A12-82FCEEF01E01}">
      <dgm:prSet/>
      <dgm:spPr/>
      <dgm:t>
        <a:bodyPr/>
        <a:lstStyle/>
        <a:p>
          <a:endParaRPr lang="pt-PT"/>
        </a:p>
      </dgm:t>
    </dgm:pt>
    <dgm:pt modelId="{9E429B5B-24FB-4C03-8915-AC66B91B0B8C}" type="sibTrans" cxnId="{32F9E8AF-8107-4621-9A12-82FCEEF01E01}">
      <dgm:prSet/>
      <dgm:spPr/>
      <dgm:t>
        <a:bodyPr/>
        <a:lstStyle/>
        <a:p>
          <a:endParaRPr lang="pt-PT"/>
        </a:p>
      </dgm:t>
    </dgm:pt>
    <dgm:pt modelId="{AFB368EC-A003-46A0-B50E-810FE1484685}">
      <dgm:prSet custT="1"/>
      <dgm:spPr>
        <a:solidFill>
          <a:srgbClr val="16AD6A"/>
        </a:solidFill>
        <a:ln>
          <a:solidFill>
            <a:srgbClr val="16AD6A"/>
          </a:solidFill>
        </a:ln>
      </dgm:spPr>
      <dgm:t>
        <a:bodyPr/>
        <a:lstStyle/>
        <a:p>
          <a:pPr marL="0" lvl="0" algn="ctr" defTabSz="977900">
            <a:lnSpc>
              <a:spcPct val="90000"/>
            </a:lnSpc>
            <a:spcBef>
              <a:spcPct val="0"/>
            </a:spcBef>
            <a:spcAft>
              <a:spcPct val="35000"/>
            </a:spcAft>
            <a:buNone/>
          </a:pPr>
          <a:endParaRPr lang="pt-PT" sz="4400" kern="1200">
            <a:solidFill>
              <a:prstClr val="white"/>
            </a:solidFill>
            <a:latin typeface="Roboto" panose="02000000000000000000" pitchFamily="2" charset="0"/>
            <a:ea typeface="Roboto" panose="02000000000000000000" pitchFamily="2" charset="0"/>
            <a:cs typeface="+mn-cs"/>
          </a:endParaRPr>
        </a:p>
        <a:p>
          <a:pPr marL="0" lvl="0" algn="ctr" defTabSz="977900">
            <a:lnSpc>
              <a:spcPct val="90000"/>
            </a:lnSpc>
            <a:spcBef>
              <a:spcPct val="0"/>
            </a:spcBef>
            <a:spcAft>
              <a:spcPct val="35000"/>
            </a:spcAft>
            <a:buNone/>
          </a:pPr>
          <a:endParaRPr lang="pt-PT" sz="4400" kern="1200">
            <a:solidFill>
              <a:prstClr val="white"/>
            </a:solidFill>
            <a:latin typeface="Roboto" panose="02000000000000000000" pitchFamily="2" charset="0"/>
            <a:ea typeface="Roboto" panose="02000000000000000000" pitchFamily="2" charset="0"/>
            <a:cs typeface="+mn-cs"/>
          </a:endParaRPr>
        </a:p>
      </dgm:t>
    </dgm:pt>
    <dgm:pt modelId="{071160EE-4CFE-44EB-B7B2-4102541DE691}" type="parTrans" cxnId="{8C9FA724-F56B-498E-98DD-E9A9B3D6C012}">
      <dgm:prSet/>
      <dgm:spPr/>
      <dgm:t>
        <a:bodyPr/>
        <a:lstStyle/>
        <a:p>
          <a:endParaRPr lang="pt-PT"/>
        </a:p>
      </dgm:t>
    </dgm:pt>
    <dgm:pt modelId="{D9D8ADBC-763E-4549-B306-4DDDD98C3E3F}" type="sibTrans" cxnId="{8C9FA724-F56B-498E-98DD-E9A9B3D6C012}">
      <dgm:prSet/>
      <dgm:spPr/>
      <dgm:t>
        <a:bodyPr/>
        <a:lstStyle/>
        <a:p>
          <a:endParaRPr lang="pt-PT"/>
        </a:p>
      </dgm:t>
    </dgm:pt>
    <dgm:pt modelId="{EC405243-2A44-4E89-BD2C-1C5D7F6A1395}">
      <dgm:prSet custT="1"/>
      <dgm:spPr>
        <a:solidFill>
          <a:prstClr val="white">
            <a:alpha val="90000"/>
            <a:hueOff val="0"/>
            <a:satOff val="0"/>
            <a:lumOff val="0"/>
            <a:alphaOff val="0"/>
          </a:prstClr>
        </a:solidFill>
        <a:ln w="57150" cap="flat" cmpd="sng" algn="ctr">
          <a:solidFill>
            <a:srgbClr val="16AD6A"/>
          </a:solidFill>
          <a:prstDash val="solid"/>
          <a:miter lim="800000"/>
        </a:ln>
        <a:effectLst/>
      </dgm:spPr>
      <dgm:t>
        <a:bodyPr spcFirstLastPara="0" vert="horz" wrap="square" lIns="284480" tIns="25400" rIns="25400" bIns="25400" numCol="1" spcCol="1270" anchor="ctr" anchorCtr="0"/>
        <a:lstStyle/>
        <a:p>
          <a:pPr marL="0" lvl="1" indent="0" algn="l" defTabSz="1778000">
            <a:lnSpc>
              <a:spcPct val="90000"/>
            </a:lnSpc>
            <a:spcBef>
              <a:spcPct val="0"/>
            </a:spcBef>
            <a:spcAft>
              <a:spcPct val="15000"/>
            </a:spcAft>
            <a:buNone/>
          </a:pPr>
          <a:r>
            <a:rPr lang="en-US" sz="4400" kern="1200">
              <a:solidFill>
                <a:srgbClr val="211F1B"/>
              </a:solidFill>
              <a:latin typeface="Roboto" panose="02000000000000000000" pitchFamily="2" charset="0"/>
              <a:ea typeface="Roboto" panose="02000000000000000000" pitchFamily="2" charset="0"/>
              <a:cs typeface="+mn-cs"/>
            </a:rPr>
            <a:t>When she chooses a method, check medical eligibility. </a:t>
          </a:r>
          <a:endParaRPr lang="pt-PT" sz="4400" kern="1200">
            <a:solidFill>
              <a:srgbClr val="211F1B"/>
            </a:solidFill>
            <a:latin typeface="Roboto" panose="02000000000000000000" pitchFamily="2" charset="0"/>
            <a:ea typeface="Roboto" panose="02000000000000000000" pitchFamily="2" charset="0"/>
            <a:cs typeface="+mn-cs"/>
          </a:endParaRPr>
        </a:p>
      </dgm:t>
    </dgm:pt>
    <dgm:pt modelId="{4694D7D0-97C2-4E51-915F-BAF6BAEACE16}" type="parTrans" cxnId="{BB29C8BA-7E04-44E4-97FD-F56C681387B3}">
      <dgm:prSet/>
      <dgm:spPr/>
      <dgm:t>
        <a:bodyPr/>
        <a:lstStyle/>
        <a:p>
          <a:endParaRPr lang="pt-PT"/>
        </a:p>
      </dgm:t>
    </dgm:pt>
    <dgm:pt modelId="{FB52595E-5FF5-43B9-BE46-42878023A56D}" type="sibTrans" cxnId="{BB29C8BA-7E04-44E4-97FD-F56C681387B3}">
      <dgm:prSet/>
      <dgm:spPr/>
      <dgm:t>
        <a:bodyPr/>
        <a:lstStyle/>
        <a:p>
          <a:endParaRPr lang="pt-PT"/>
        </a:p>
      </dgm:t>
    </dgm:pt>
    <dgm:pt modelId="{A7753396-1C02-4E17-9DE3-9E79F7C99BC5}" type="pres">
      <dgm:prSet presAssocID="{95043909-8321-4449-ADE9-A7A21CD956B6}" presName="linearFlow" presStyleCnt="0">
        <dgm:presLayoutVars>
          <dgm:dir/>
          <dgm:animLvl val="lvl"/>
          <dgm:resizeHandles val="exact"/>
        </dgm:presLayoutVars>
      </dgm:prSet>
      <dgm:spPr/>
    </dgm:pt>
    <dgm:pt modelId="{FD2E2101-980F-4BB1-A5C9-21BA9DD7609D}" type="pres">
      <dgm:prSet presAssocID="{E5DA3D68-5E4E-44E5-8AF7-4B85D3411DCC}" presName="composite" presStyleCnt="0"/>
      <dgm:spPr/>
    </dgm:pt>
    <dgm:pt modelId="{F1ECAF12-78A2-48B3-859E-00C09E6711B2}" type="pres">
      <dgm:prSet presAssocID="{E5DA3D68-5E4E-44E5-8AF7-4B85D3411DCC}" presName="parentText" presStyleLbl="alignNode1" presStyleIdx="0" presStyleCnt="4" custLinFactNeighborX="-1038">
        <dgm:presLayoutVars>
          <dgm:chMax val="1"/>
          <dgm:bulletEnabled val="1"/>
        </dgm:presLayoutVars>
      </dgm:prSet>
      <dgm:spPr/>
    </dgm:pt>
    <dgm:pt modelId="{40675C9C-1DCE-4BE6-85DE-57CC7AD60E40}" type="pres">
      <dgm:prSet presAssocID="{E5DA3D68-5E4E-44E5-8AF7-4B85D3411DCC}" presName="descendantText" presStyleLbl="alignAcc1" presStyleIdx="0" presStyleCnt="4" custLinFactNeighborY="987">
        <dgm:presLayoutVars>
          <dgm:bulletEnabled val="1"/>
        </dgm:presLayoutVars>
      </dgm:prSet>
      <dgm:spPr/>
    </dgm:pt>
    <dgm:pt modelId="{49A74160-4F5F-4017-B631-56E1A6C59784}" type="pres">
      <dgm:prSet presAssocID="{27163668-0885-4980-8910-DF1EF2531A14}" presName="sp" presStyleCnt="0"/>
      <dgm:spPr/>
    </dgm:pt>
    <dgm:pt modelId="{C3F9C6B1-583A-4C0D-9C5E-47B2AEDAA0A2}" type="pres">
      <dgm:prSet presAssocID="{2356CFC8-BACA-4D96-9B74-FF16FBC3A33E}" presName="composite" presStyleCnt="0"/>
      <dgm:spPr/>
    </dgm:pt>
    <dgm:pt modelId="{85781EB7-F53C-4D54-A3CC-FF2391B62A05}" type="pres">
      <dgm:prSet presAssocID="{2356CFC8-BACA-4D96-9B74-FF16FBC3A33E}" presName="parentText" presStyleLbl="alignNode1" presStyleIdx="1" presStyleCnt="4">
        <dgm:presLayoutVars>
          <dgm:chMax val="1"/>
          <dgm:bulletEnabled val="1"/>
        </dgm:presLayoutVars>
      </dgm:prSet>
      <dgm:spPr/>
    </dgm:pt>
    <dgm:pt modelId="{A8046533-50EC-4F50-A92A-8347A2C8EC55}" type="pres">
      <dgm:prSet presAssocID="{2356CFC8-BACA-4D96-9B74-FF16FBC3A33E}" presName="descendantText" presStyleLbl="alignAcc1" presStyleIdx="1" presStyleCnt="4" custLinFactNeighborY="1118">
        <dgm:presLayoutVars>
          <dgm:bulletEnabled val="1"/>
        </dgm:presLayoutVars>
      </dgm:prSet>
      <dgm:spPr>
        <a:xfrm rot="5400000">
          <a:off x="8573446" y="-4432621"/>
          <a:ext cx="1635841" cy="15259384"/>
        </a:xfrm>
        <a:prstGeom prst="round2SameRect">
          <a:avLst/>
        </a:prstGeom>
      </dgm:spPr>
    </dgm:pt>
    <dgm:pt modelId="{ABF32C96-2B83-42CD-9C9F-8C5BCEB7C7BC}" type="pres">
      <dgm:prSet presAssocID="{D20D1D67-C978-42AE-8CA0-5E870DD7A00E}" presName="sp" presStyleCnt="0"/>
      <dgm:spPr/>
    </dgm:pt>
    <dgm:pt modelId="{AFE6111B-9452-4B58-A1D3-B82876C40853}" type="pres">
      <dgm:prSet presAssocID="{394C59AA-D186-407A-9BBE-4620B3F1C64D}" presName="composite" presStyleCnt="0"/>
      <dgm:spPr/>
    </dgm:pt>
    <dgm:pt modelId="{D4492016-2DBA-4C32-BF97-5103CCA64B4C}" type="pres">
      <dgm:prSet presAssocID="{394C59AA-D186-407A-9BBE-4620B3F1C64D}" presName="parentText" presStyleLbl="alignNode1" presStyleIdx="2" presStyleCnt="4">
        <dgm:presLayoutVars>
          <dgm:chMax val="1"/>
          <dgm:bulletEnabled val="1"/>
        </dgm:presLayoutVars>
      </dgm:prSet>
      <dgm:spPr/>
    </dgm:pt>
    <dgm:pt modelId="{4DBDF776-7B30-4A00-B50B-4BF40AC87122}" type="pres">
      <dgm:prSet presAssocID="{394C59AA-D186-407A-9BBE-4620B3F1C64D}" presName="descendantText" presStyleLbl="alignAcc1" presStyleIdx="2" presStyleCnt="4">
        <dgm:presLayoutVars>
          <dgm:bulletEnabled val="1"/>
        </dgm:presLayoutVars>
      </dgm:prSet>
      <dgm:spPr>
        <a:xfrm rot="5400000">
          <a:off x="8573446" y="-2055616"/>
          <a:ext cx="1635841" cy="15259384"/>
        </a:xfrm>
        <a:prstGeom prst="round2SameRect">
          <a:avLst/>
        </a:prstGeom>
      </dgm:spPr>
    </dgm:pt>
    <dgm:pt modelId="{BA27B37B-ABCE-418C-BCC1-A3934AFE5BCF}" type="pres">
      <dgm:prSet presAssocID="{417B5114-D3F7-468C-9829-63C4E3305EB6}" presName="sp" presStyleCnt="0"/>
      <dgm:spPr/>
    </dgm:pt>
    <dgm:pt modelId="{24FFA6AD-513C-4B1C-BFBB-5C84FA008252}" type="pres">
      <dgm:prSet presAssocID="{AFB368EC-A003-46A0-B50E-810FE1484685}" presName="composite" presStyleCnt="0"/>
      <dgm:spPr/>
    </dgm:pt>
    <dgm:pt modelId="{20BDB1E8-04DC-4D4F-8D6B-94DC0F3B6334}" type="pres">
      <dgm:prSet presAssocID="{AFB368EC-A003-46A0-B50E-810FE1484685}" presName="parentText" presStyleLbl="alignNode1" presStyleIdx="3" presStyleCnt="4">
        <dgm:presLayoutVars>
          <dgm:chMax val="1"/>
          <dgm:bulletEnabled val="1"/>
        </dgm:presLayoutVars>
      </dgm:prSet>
      <dgm:spPr/>
    </dgm:pt>
    <dgm:pt modelId="{560C338B-D1CE-4408-A02F-6C6B89E63521}" type="pres">
      <dgm:prSet presAssocID="{AFB368EC-A003-46A0-B50E-810FE1484685}" presName="descendantText" presStyleLbl="alignAcc1" presStyleIdx="3" presStyleCnt="4">
        <dgm:presLayoutVars>
          <dgm:bulletEnabled val="1"/>
        </dgm:presLayoutVars>
      </dgm:prSet>
      <dgm:spPr>
        <a:xfrm rot="5400000">
          <a:off x="8573446" y="321388"/>
          <a:ext cx="1635841" cy="15259384"/>
        </a:xfrm>
        <a:prstGeom prst="round2SameRect">
          <a:avLst/>
        </a:prstGeom>
      </dgm:spPr>
    </dgm:pt>
  </dgm:ptLst>
  <dgm:cxnLst>
    <dgm:cxn modelId="{A7A5DF05-CF12-44E5-B9DE-C663DF38BBD2}" type="presOf" srcId="{D17F55AA-E71C-46BB-9330-1885B7832B01}" destId="{40675C9C-1DCE-4BE6-85DE-57CC7AD60E40}" srcOrd="0" destOrd="0" presId="urn:microsoft.com/office/officeart/2005/8/layout/chevron2"/>
    <dgm:cxn modelId="{8C9FA724-F56B-498E-98DD-E9A9B3D6C012}" srcId="{95043909-8321-4449-ADE9-A7A21CD956B6}" destId="{AFB368EC-A003-46A0-B50E-810FE1484685}" srcOrd="3" destOrd="0" parTransId="{071160EE-4CFE-44EB-B7B2-4102541DE691}" sibTransId="{D9D8ADBC-763E-4549-B306-4DDDD98C3E3F}"/>
    <dgm:cxn modelId="{3A89BE38-0DBE-48FB-A687-2FFA3C962710}" type="presOf" srcId="{394C59AA-D186-407A-9BBE-4620B3F1C64D}" destId="{D4492016-2DBA-4C32-BF97-5103CCA64B4C}" srcOrd="0" destOrd="0" presId="urn:microsoft.com/office/officeart/2005/8/layout/chevron2"/>
    <dgm:cxn modelId="{D8EDF461-3520-48B9-8B6D-EB5779B52A06}" type="presOf" srcId="{EC405243-2A44-4E89-BD2C-1C5D7F6A1395}" destId="{560C338B-D1CE-4408-A02F-6C6B89E63521}" srcOrd="0" destOrd="0" presId="urn:microsoft.com/office/officeart/2005/8/layout/chevron2"/>
    <dgm:cxn modelId="{35DE6E7A-D11A-47C5-AB3E-1688CF71B4F7}" srcId="{95043909-8321-4449-ADE9-A7A21CD956B6}" destId="{2356CFC8-BACA-4D96-9B74-FF16FBC3A33E}" srcOrd="1" destOrd="0" parTransId="{EABBDA11-0594-4A02-AC28-78704196E8C6}" sibTransId="{D20D1D67-C978-42AE-8CA0-5E870DD7A00E}"/>
    <dgm:cxn modelId="{DE326783-65EB-4208-B2A2-F52989CD77A8}" srcId="{95043909-8321-4449-ADE9-A7A21CD956B6}" destId="{394C59AA-D186-407A-9BBE-4620B3F1C64D}" srcOrd="2" destOrd="0" parTransId="{B8A11A33-04E2-46D0-BA80-39416A78C6CC}" sibTransId="{417B5114-D3F7-468C-9829-63C4E3305EB6}"/>
    <dgm:cxn modelId="{2C1467A8-A365-4D93-93B8-0DB55B93D515}" srcId="{2356CFC8-BACA-4D96-9B74-FF16FBC3A33E}" destId="{FFD6559D-9C4A-4CBC-A8B0-77178F49E895}" srcOrd="0" destOrd="0" parTransId="{204CBD89-2696-477B-B198-357D7FA47D45}" sibTransId="{04B076DB-896F-4B3C-B5E9-76B932F17005}"/>
    <dgm:cxn modelId="{A8BE4DAA-1426-4953-B0DE-8F410AF6E8BE}" srcId="{E5DA3D68-5E4E-44E5-8AF7-4B85D3411DCC}" destId="{D17F55AA-E71C-46BB-9330-1885B7832B01}" srcOrd="0" destOrd="0" parTransId="{D5ADF16B-BE08-4B70-8537-CA4F9F683334}" sibTransId="{9B3DBA6B-0823-4681-BF4B-431253516FA7}"/>
    <dgm:cxn modelId="{32F9E8AF-8107-4621-9A12-82FCEEF01E01}" srcId="{394C59AA-D186-407A-9BBE-4620B3F1C64D}" destId="{2E8F143D-9427-4175-ABC2-CB8436403052}" srcOrd="0" destOrd="0" parTransId="{4403CBA6-4C2C-4ECD-B9B2-6E012E403E2F}" sibTransId="{9E429B5B-24FB-4C03-8915-AC66B91B0B8C}"/>
    <dgm:cxn modelId="{BB29C8BA-7E04-44E4-97FD-F56C681387B3}" srcId="{AFB368EC-A003-46A0-B50E-810FE1484685}" destId="{EC405243-2A44-4E89-BD2C-1C5D7F6A1395}" srcOrd="0" destOrd="0" parTransId="{4694D7D0-97C2-4E51-915F-BAF6BAEACE16}" sibTransId="{FB52595E-5FF5-43B9-BE46-42878023A56D}"/>
    <dgm:cxn modelId="{613EA0CA-B303-4340-A907-6DD62BF15DE1}" type="presOf" srcId="{2356CFC8-BACA-4D96-9B74-FF16FBC3A33E}" destId="{85781EB7-F53C-4D54-A3CC-FF2391B62A05}" srcOrd="0" destOrd="0" presId="urn:microsoft.com/office/officeart/2005/8/layout/chevron2"/>
    <dgm:cxn modelId="{E23BFECD-C998-4982-A2BA-449A6E86A071}" type="presOf" srcId="{95043909-8321-4449-ADE9-A7A21CD956B6}" destId="{A7753396-1C02-4E17-9DE3-9E79F7C99BC5}" srcOrd="0" destOrd="0" presId="urn:microsoft.com/office/officeart/2005/8/layout/chevron2"/>
    <dgm:cxn modelId="{49B245D5-6012-432D-8900-6C16C90B9CE1}" type="presOf" srcId="{2E8F143D-9427-4175-ABC2-CB8436403052}" destId="{4DBDF776-7B30-4A00-B50B-4BF40AC87122}" srcOrd="0" destOrd="0" presId="urn:microsoft.com/office/officeart/2005/8/layout/chevron2"/>
    <dgm:cxn modelId="{59AE4AE5-AE26-4CDB-BE3D-243E5CF075E4}" type="presOf" srcId="{E5DA3D68-5E4E-44E5-8AF7-4B85D3411DCC}" destId="{F1ECAF12-78A2-48B3-859E-00C09E6711B2}" srcOrd="0" destOrd="0" presId="urn:microsoft.com/office/officeart/2005/8/layout/chevron2"/>
    <dgm:cxn modelId="{A6A78DEA-7E84-4F0A-B484-96B086C1DFEC}" type="presOf" srcId="{FFD6559D-9C4A-4CBC-A8B0-77178F49E895}" destId="{A8046533-50EC-4F50-A92A-8347A2C8EC55}" srcOrd="0" destOrd="0" presId="urn:microsoft.com/office/officeart/2005/8/layout/chevron2"/>
    <dgm:cxn modelId="{1955CFED-F786-43FA-8EBD-4F23CA855B8E}" type="presOf" srcId="{AFB368EC-A003-46A0-B50E-810FE1484685}" destId="{20BDB1E8-04DC-4D4F-8D6B-94DC0F3B6334}" srcOrd="0" destOrd="0" presId="urn:microsoft.com/office/officeart/2005/8/layout/chevron2"/>
    <dgm:cxn modelId="{144797F1-4158-4E1E-BDDE-21EB0074C95D}" srcId="{95043909-8321-4449-ADE9-A7A21CD956B6}" destId="{E5DA3D68-5E4E-44E5-8AF7-4B85D3411DCC}" srcOrd="0" destOrd="0" parTransId="{FCEC872F-A927-4D24-A57A-537443006FB2}" sibTransId="{27163668-0885-4980-8910-DF1EF2531A14}"/>
    <dgm:cxn modelId="{88C51BA1-FFD9-41C2-9F4D-981E366FE93E}" type="presParOf" srcId="{A7753396-1C02-4E17-9DE3-9E79F7C99BC5}" destId="{FD2E2101-980F-4BB1-A5C9-21BA9DD7609D}" srcOrd="0" destOrd="0" presId="urn:microsoft.com/office/officeart/2005/8/layout/chevron2"/>
    <dgm:cxn modelId="{28BFABBD-8A3A-4E74-9034-3B0272E673C0}" type="presParOf" srcId="{FD2E2101-980F-4BB1-A5C9-21BA9DD7609D}" destId="{F1ECAF12-78A2-48B3-859E-00C09E6711B2}" srcOrd="0" destOrd="0" presId="urn:microsoft.com/office/officeart/2005/8/layout/chevron2"/>
    <dgm:cxn modelId="{74DF9624-9DFD-40C6-8DF7-484BB95CDC4C}" type="presParOf" srcId="{FD2E2101-980F-4BB1-A5C9-21BA9DD7609D}" destId="{40675C9C-1DCE-4BE6-85DE-57CC7AD60E40}" srcOrd="1" destOrd="0" presId="urn:microsoft.com/office/officeart/2005/8/layout/chevron2"/>
    <dgm:cxn modelId="{465A61FD-6A7C-4E89-8973-243DB3DE1189}" type="presParOf" srcId="{A7753396-1C02-4E17-9DE3-9E79F7C99BC5}" destId="{49A74160-4F5F-4017-B631-56E1A6C59784}" srcOrd="1" destOrd="0" presId="urn:microsoft.com/office/officeart/2005/8/layout/chevron2"/>
    <dgm:cxn modelId="{3E8A19D4-CE9C-4189-99CD-9D2CD666AC37}" type="presParOf" srcId="{A7753396-1C02-4E17-9DE3-9E79F7C99BC5}" destId="{C3F9C6B1-583A-4C0D-9C5E-47B2AEDAA0A2}" srcOrd="2" destOrd="0" presId="urn:microsoft.com/office/officeart/2005/8/layout/chevron2"/>
    <dgm:cxn modelId="{1F8713E2-5308-4E0A-9CA8-3A0078B6BBA4}" type="presParOf" srcId="{C3F9C6B1-583A-4C0D-9C5E-47B2AEDAA0A2}" destId="{85781EB7-F53C-4D54-A3CC-FF2391B62A05}" srcOrd="0" destOrd="0" presId="urn:microsoft.com/office/officeart/2005/8/layout/chevron2"/>
    <dgm:cxn modelId="{068164BF-5BD2-4B6A-99C1-588C952CBA93}" type="presParOf" srcId="{C3F9C6B1-583A-4C0D-9C5E-47B2AEDAA0A2}" destId="{A8046533-50EC-4F50-A92A-8347A2C8EC55}" srcOrd="1" destOrd="0" presId="urn:microsoft.com/office/officeart/2005/8/layout/chevron2"/>
    <dgm:cxn modelId="{E5CC918E-4C6B-40B5-9D8D-3426FEDF0A8B}" type="presParOf" srcId="{A7753396-1C02-4E17-9DE3-9E79F7C99BC5}" destId="{ABF32C96-2B83-42CD-9C9F-8C5BCEB7C7BC}" srcOrd="3" destOrd="0" presId="urn:microsoft.com/office/officeart/2005/8/layout/chevron2"/>
    <dgm:cxn modelId="{C04035B7-B659-43C6-959A-087C324976D9}" type="presParOf" srcId="{A7753396-1C02-4E17-9DE3-9E79F7C99BC5}" destId="{AFE6111B-9452-4B58-A1D3-B82876C40853}" srcOrd="4" destOrd="0" presId="urn:microsoft.com/office/officeart/2005/8/layout/chevron2"/>
    <dgm:cxn modelId="{7995B583-1357-466B-9116-4B8BCDF7A3D1}" type="presParOf" srcId="{AFE6111B-9452-4B58-A1D3-B82876C40853}" destId="{D4492016-2DBA-4C32-BF97-5103CCA64B4C}" srcOrd="0" destOrd="0" presId="urn:microsoft.com/office/officeart/2005/8/layout/chevron2"/>
    <dgm:cxn modelId="{8E09D877-9961-4306-B7A7-BE47DB4C269E}" type="presParOf" srcId="{AFE6111B-9452-4B58-A1D3-B82876C40853}" destId="{4DBDF776-7B30-4A00-B50B-4BF40AC87122}" srcOrd="1" destOrd="0" presId="urn:microsoft.com/office/officeart/2005/8/layout/chevron2"/>
    <dgm:cxn modelId="{EDEA2707-4175-4396-88C3-D85DDCB28FBA}" type="presParOf" srcId="{A7753396-1C02-4E17-9DE3-9E79F7C99BC5}" destId="{BA27B37B-ABCE-418C-BCC1-A3934AFE5BCF}" srcOrd="5" destOrd="0" presId="urn:microsoft.com/office/officeart/2005/8/layout/chevron2"/>
    <dgm:cxn modelId="{313EA229-1EBA-48C1-B492-2019900DA5CC}" type="presParOf" srcId="{A7753396-1C02-4E17-9DE3-9E79F7C99BC5}" destId="{24FFA6AD-513C-4B1C-BFBB-5C84FA008252}" srcOrd="6" destOrd="0" presId="urn:microsoft.com/office/officeart/2005/8/layout/chevron2"/>
    <dgm:cxn modelId="{0F589891-E302-4B88-9D6F-0A0C60DC69C2}" type="presParOf" srcId="{24FFA6AD-513C-4B1C-BFBB-5C84FA008252}" destId="{20BDB1E8-04DC-4D4F-8D6B-94DC0F3B6334}" srcOrd="0" destOrd="0" presId="urn:microsoft.com/office/officeart/2005/8/layout/chevron2"/>
    <dgm:cxn modelId="{68651E0D-134E-49E1-928D-F7DBE282E46E}" type="presParOf" srcId="{24FFA6AD-513C-4B1C-BFBB-5C84FA008252}" destId="{560C338B-D1CE-4408-A02F-6C6B89E63521}" srcOrd="1" destOrd="0" presId="urn:microsoft.com/office/officeart/2005/8/layout/chevron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5043909-8321-4449-ADE9-A7A21CD956B6}" type="doc">
      <dgm:prSet loTypeId="urn:microsoft.com/office/officeart/2005/8/layout/chevron2" loCatId="process" qsTypeId="urn:microsoft.com/office/officeart/2005/8/quickstyle/simple1" qsCatId="simple" csTypeId="urn:microsoft.com/office/officeart/2005/8/colors/accent1_2" csCatId="accent1" phldr="1"/>
      <dgm:spPr/>
      <dgm:t>
        <a:bodyPr/>
        <a:lstStyle/>
        <a:p>
          <a:endParaRPr lang="pt-PT"/>
        </a:p>
      </dgm:t>
    </dgm:pt>
    <dgm:pt modelId="{E5DA3D68-5E4E-44E5-8AF7-4B85D3411DCC}">
      <dgm:prSet phldrT="[Texto]" custT="1"/>
      <dgm:spPr>
        <a:solidFill>
          <a:srgbClr val="16AD6A"/>
        </a:solidFill>
        <a:ln>
          <a:solidFill>
            <a:srgbClr val="16AD6A"/>
          </a:solidFill>
        </a:ln>
      </dgm:spPr>
      <dgm:t>
        <a:bodyPr/>
        <a:lstStyle/>
        <a:p>
          <a:endParaRPr lang="pt-PT" sz="2200"/>
        </a:p>
        <a:p>
          <a:endParaRPr lang="pt-PT" sz="4400">
            <a:latin typeface="Roboto" panose="02000000000000000000" pitchFamily="2" charset="0"/>
            <a:ea typeface="Roboto" panose="02000000000000000000" pitchFamily="2" charset="0"/>
          </a:endParaRPr>
        </a:p>
      </dgm:t>
    </dgm:pt>
    <dgm:pt modelId="{FCEC872F-A927-4D24-A57A-537443006FB2}" type="parTrans" cxnId="{144797F1-4158-4E1E-BDDE-21EB0074C95D}">
      <dgm:prSet/>
      <dgm:spPr/>
      <dgm:t>
        <a:bodyPr/>
        <a:lstStyle/>
        <a:p>
          <a:endParaRPr lang="pt-PT"/>
        </a:p>
      </dgm:t>
    </dgm:pt>
    <dgm:pt modelId="{27163668-0885-4980-8910-DF1EF2531A14}" type="sibTrans" cxnId="{144797F1-4158-4E1E-BDDE-21EB0074C95D}">
      <dgm:prSet/>
      <dgm:spPr/>
      <dgm:t>
        <a:bodyPr/>
        <a:lstStyle/>
        <a:p>
          <a:endParaRPr lang="pt-PT"/>
        </a:p>
      </dgm:t>
    </dgm:pt>
    <dgm:pt modelId="{D17F55AA-E71C-46BB-9330-1885B7832B01}">
      <dgm:prSet phldrT="[Texto]" custT="1"/>
      <dgm:spPr>
        <a:ln w="57150">
          <a:solidFill>
            <a:srgbClr val="16AD6A"/>
          </a:solidFill>
        </a:ln>
      </dgm:spPr>
      <dgm:t>
        <a:bodyPr/>
        <a:lstStyle/>
        <a:p>
          <a:pPr marL="0" lvl="0" algn="l" defTabSz="977900">
            <a:lnSpc>
              <a:spcPct val="90000"/>
            </a:lnSpc>
            <a:spcBef>
              <a:spcPct val="0"/>
            </a:spcBef>
            <a:spcAft>
              <a:spcPct val="35000"/>
            </a:spcAft>
            <a:buFontTx/>
            <a:buNone/>
          </a:pPr>
          <a:r>
            <a:rPr lang="en-US" sz="4400" kern="1200">
              <a:solidFill>
                <a:srgbClr val="211F1B"/>
              </a:solidFill>
              <a:latin typeface="Roboto" panose="02000000000000000000" pitchFamily="2" charset="0"/>
              <a:ea typeface="Roboto" panose="02000000000000000000" pitchFamily="2" charset="0"/>
              <a:cs typeface="+mn-cs"/>
            </a:rPr>
            <a:t>Review the 3Ws for chosen method and have her repeat them.</a:t>
          </a:r>
          <a:endParaRPr lang="pt-PT" sz="4400" kern="1200">
            <a:solidFill>
              <a:srgbClr val="211F1B"/>
            </a:solidFill>
            <a:latin typeface="Roboto" panose="02000000000000000000" pitchFamily="2" charset="0"/>
            <a:ea typeface="Roboto" panose="02000000000000000000" pitchFamily="2" charset="0"/>
            <a:cs typeface="+mn-cs"/>
          </a:endParaRPr>
        </a:p>
      </dgm:t>
    </dgm:pt>
    <dgm:pt modelId="{D5ADF16B-BE08-4B70-8537-CA4F9F683334}" type="parTrans" cxnId="{A8BE4DAA-1426-4953-B0DE-8F410AF6E8BE}">
      <dgm:prSet/>
      <dgm:spPr/>
      <dgm:t>
        <a:bodyPr/>
        <a:lstStyle/>
        <a:p>
          <a:endParaRPr lang="pt-PT"/>
        </a:p>
      </dgm:t>
    </dgm:pt>
    <dgm:pt modelId="{9B3DBA6B-0823-4681-BF4B-431253516FA7}" type="sibTrans" cxnId="{A8BE4DAA-1426-4953-B0DE-8F410AF6E8BE}">
      <dgm:prSet/>
      <dgm:spPr/>
      <dgm:t>
        <a:bodyPr/>
        <a:lstStyle/>
        <a:p>
          <a:endParaRPr lang="pt-PT"/>
        </a:p>
      </dgm:t>
    </dgm:pt>
    <dgm:pt modelId="{2356CFC8-BACA-4D96-9B74-FF16FBC3A33E}">
      <dgm:prSet phldrT="[Texto]" custT="1"/>
      <dgm:spPr>
        <a:solidFill>
          <a:srgbClr val="16AD6A"/>
        </a:solidFill>
        <a:ln>
          <a:solidFill>
            <a:srgbClr val="16AD6A"/>
          </a:solidFill>
        </a:ln>
      </dgm:spPr>
      <dgm:t>
        <a:bodyPr/>
        <a:lstStyle/>
        <a:p>
          <a:endParaRPr lang="pt-PT" sz="2200" kern="1200"/>
        </a:p>
        <a:p>
          <a:endParaRPr lang="pt-PT" sz="4400" kern="1200">
            <a:solidFill>
              <a:prstClr val="white"/>
            </a:solidFill>
            <a:latin typeface="Roboto" panose="02000000000000000000" pitchFamily="2" charset="0"/>
            <a:ea typeface="Roboto" panose="02000000000000000000" pitchFamily="2" charset="0"/>
            <a:cs typeface="+mn-cs"/>
          </a:endParaRPr>
        </a:p>
      </dgm:t>
    </dgm:pt>
    <dgm:pt modelId="{EABBDA11-0594-4A02-AC28-78704196E8C6}" type="parTrans" cxnId="{35DE6E7A-D11A-47C5-AB3E-1688CF71B4F7}">
      <dgm:prSet/>
      <dgm:spPr/>
      <dgm:t>
        <a:bodyPr/>
        <a:lstStyle/>
        <a:p>
          <a:endParaRPr lang="pt-PT"/>
        </a:p>
      </dgm:t>
    </dgm:pt>
    <dgm:pt modelId="{D20D1D67-C978-42AE-8CA0-5E870DD7A00E}" type="sibTrans" cxnId="{35DE6E7A-D11A-47C5-AB3E-1688CF71B4F7}">
      <dgm:prSet/>
      <dgm:spPr/>
      <dgm:t>
        <a:bodyPr/>
        <a:lstStyle/>
        <a:p>
          <a:endParaRPr lang="pt-PT"/>
        </a:p>
      </dgm:t>
    </dgm:pt>
    <dgm:pt modelId="{FFD6559D-9C4A-4CBC-A8B0-77178F49E895}">
      <dgm:prSet phldrT="[Texto]" custT="1"/>
      <dgm:spPr>
        <a:solidFill>
          <a:prstClr val="white">
            <a:alpha val="90000"/>
            <a:hueOff val="0"/>
            <a:satOff val="0"/>
            <a:lumOff val="0"/>
            <a:alphaOff val="0"/>
          </a:prstClr>
        </a:solidFill>
        <a:ln w="57150" cap="flat" cmpd="sng" algn="ctr">
          <a:solidFill>
            <a:srgbClr val="16AD6A"/>
          </a:solidFill>
          <a:prstDash val="solid"/>
          <a:miter lim="800000"/>
        </a:ln>
        <a:effectLst/>
      </dgm:spPr>
      <dgm:t>
        <a:bodyPr spcFirstLastPara="0" vert="horz" wrap="square" lIns="284480" tIns="25400" rIns="25400" bIns="25400" numCol="1" spcCol="1270" anchor="ctr" anchorCtr="0"/>
        <a:lstStyle/>
        <a:p>
          <a:pPr>
            <a:buNone/>
          </a:pPr>
          <a:r>
            <a:rPr lang="en-US" sz="4400" kern="1200">
              <a:solidFill>
                <a:srgbClr val="211F1B"/>
              </a:solidFill>
              <a:latin typeface="Roboto" panose="02000000000000000000" pitchFamily="2" charset="0"/>
              <a:ea typeface="Roboto" panose="02000000000000000000" pitchFamily="2" charset="0"/>
              <a:cs typeface="+mn-cs"/>
            </a:rPr>
            <a:t>Make a plan for key issues with the client.</a:t>
          </a:r>
          <a:endParaRPr lang="pt-PT" sz="4400" kern="1200">
            <a:solidFill>
              <a:srgbClr val="211F1B"/>
            </a:solidFill>
            <a:latin typeface="Roboto" panose="02000000000000000000" pitchFamily="2" charset="0"/>
            <a:ea typeface="Roboto" panose="02000000000000000000" pitchFamily="2" charset="0"/>
            <a:cs typeface="+mn-cs"/>
          </a:endParaRPr>
        </a:p>
      </dgm:t>
    </dgm:pt>
    <dgm:pt modelId="{204CBD89-2696-477B-B198-357D7FA47D45}" type="parTrans" cxnId="{2C1467A8-A365-4D93-93B8-0DB55B93D515}">
      <dgm:prSet/>
      <dgm:spPr/>
      <dgm:t>
        <a:bodyPr/>
        <a:lstStyle/>
        <a:p>
          <a:endParaRPr lang="pt-PT"/>
        </a:p>
      </dgm:t>
    </dgm:pt>
    <dgm:pt modelId="{04B076DB-896F-4B3C-B5E9-76B932F17005}" type="sibTrans" cxnId="{2C1467A8-A365-4D93-93B8-0DB55B93D515}">
      <dgm:prSet/>
      <dgm:spPr/>
      <dgm:t>
        <a:bodyPr/>
        <a:lstStyle/>
        <a:p>
          <a:endParaRPr lang="pt-PT"/>
        </a:p>
      </dgm:t>
    </dgm:pt>
    <dgm:pt modelId="{394C59AA-D186-407A-9BBE-4620B3F1C64D}">
      <dgm:prSet phldrT="[Texto]" custT="1"/>
      <dgm:spPr>
        <a:solidFill>
          <a:srgbClr val="16AD6A"/>
        </a:solidFill>
        <a:ln>
          <a:solidFill>
            <a:srgbClr val="16AD6A"/>
          </a:solidFill>
        </a:ln>
      </dgm:spPr>
      <dgm:t>
        <a:bodyPr/>
        <a:lstStyle/>
        <a:p>
          <a:pPr marL="0" lvl="0" algn="ctr" defTabSz="977900">
            <a:lnSpc>
              <a:spcPct val="90000"/>
            </a:lnSpc>
            <a:spcBef>
              <a:spcPct val="0"/>
            </a:spcBef>
            <a:spcAft>
              <a:spcPct val="35000"/>
            </a:spcAft>
            <a:buNone/>
          </a:pPr>
          <a:endParaRPr lang="pt-PT" sz="2200" kern="1200"/>
        </a:p>
        <a:p>
          <a:pPr marL="0" lvl="0" algn="ctr" defTabSz="977900">
            <a:lnSpc>
              <a:spcPct val="90000"/>
            </a:lnSpc>
            <a:spcBef>
              <a:spcPct val="0"/>
            </a:spcBef>
            <a:spcAft>
              <a:spcPct val="35000"/>
            </a:spcAft>
            <a:buNone/>
          </a:pPr>
          <a:endParaRPr lang="pt-PT" sz="4400" kern="1200">
            <a:solidFill>
              <a:prstClr val="white"/>
            </a:solidFill>
            <a:latin typeface="Roboto" panose="02000000000000000000" pitchFamily="2" charset="0"/>
            <a:ea typeface="Roboto" panose="02000000000000000000" pitchFamily="2" charset="0"/>
            <a:cs typeface="+mn-cs"/>
          </a:endParaRPr>
        </a:p>
      </dgm:t>
    </dgm:pt>
    <dgm:pt modelId="{B8A11A33-04E2-46D0-BA80-39416A78C6CC}" type="parTrans" cxnId="{DE326783-65EB-4208-B2A2-F52989CD77A8}">
      <dgm:prSet/>
      <dgm:spPr/>
      <dgm:t>
        <a:bodyPr/>
        <a:lstStyle/>
        <a:p>
          <a:endParaRPr lang="pt-PT"/>
        </a:p>
      </dgm:t>
    </dgm:pt>
    <dgm:pt modelId="{417B5114-D3F7-468C-9829-63C4E3305EB6}" type="sibTrans" cxnId="{DE326783-65EB-4208-B2A2-F52989CD77A8}">
      <dgm:prSet/>
      <dgm:spPr/>
      <dgm:t>
        <a:bodyPr/>
        <a:lstStyle/>
        <a:p>
          <a:endParaRPr lang="pt-PT"/>
        </a:p>
      </dgm:t>
    </dgm:pt>
    <dgm:pt modelId="{2E8F143D-9427-4175-ABC2-CB8436403052}">
      <dgm:prSet phldrT="[Texto]" custT="1"/>
      <dgm:spPr>
        <a:solidFill>
          <a:prstClr val="white">
            <a:alpha val="90000"/>
            <a:hueOff val="0"/>
            <a:satOff val="0"/>
            <a:lumOff val="0"/>
            <a:alphaOff val="0"/>
          </a:prstClr>
        </a:solidFill>
        <a:ln w="57150" cap="flat" cmpd="sng" algn="ctr">
          <a:solidFill>
            <a:srgbClr val="16AD6A"/>
          </a:solidFill>
          <a:prstDash val="solid"/>
          <a:miter lim="800000"/>
        </a:ln>
        <a:effectLst/>
      </dgm:spPr>
      <dgm:t>
        <a:bodyPr spcFirstLastPara="0" vert="horz" wrap="square" lIns="284480" tIns="25400" rIns="25400" bIns="25400" numCol="1" spcCol="1270" anchor="ctr" anchorCtr="0"/>
        <a:lstStyle/>
        <a:p>
          <a:pPr marL="77788" lvl="1" indent="-23813" algn="l" defTabSz="1778000">
            <a:lnSpc>
              <a:spcPct val="90000"/>
            </a:lnSpc>
            <a:spcBef>
              <a:spcPct val="0"/>
            </a:spcBef>
            <a:spcAft>
              <a:spcPct val="15000"/>
            </a:spcAft>
            <a:buNone/>
          </a:pPr>
          <a:r>
            <a:rPr lang="en-US" sz="4000" kern="1200" dirty="0">
              <a:solidFill>
                <a:srgbClr val="211F1B"/>
              </a:solidFill>
              <a:latin typeface="Roboto" panose="02000000000000000000" pitchFamily="2" charset="0"/>
              <a:ea typeface="Roboto" panose="02000000000000000000" pitchFamily="2" charset="0"/>
              <a:cs typeface="+mn-cs"/>
            </a:rPr>
            <a:t>Provide the method. Do not do so before she gets ALL the information on her CHOSEN method. This would be an informed choice violation.</a:t>
          </a:r>
          <a:endParaRPr lang="pt-PT" sz="3200" kern="1200" dirty="0">
            <a:solidFill>
              <a:srgbClr val="211F1B"/>
            </a:solidFill>
            <a:latin typeface="Roboto" panose="02000000000000000000" pitchFamily="2" charset="0"/>
            <a:ea typeface="Roboto" panose="02000000000000000000" pitchFamily="2" charset="0"/>
            <a:cs typeface="+mn-cs"/>
          </a:endParaRPr>
        </a:p>
      </dgm:t>
    </dgm:pt>
    <dgm:pt modelId="{4403CBA6-4C2C-4ECD-B9B2-6E012E403E2F}" type="parTrans" cxnId="{32F9E8AF-8107-4621-9A12-82FCEEF01E01}">
      <dgm:prSet/>
      <dgm:spPr/>
      <dgm:t>
        <a:bodyPr/>
        <a:lstStyle/>
        <a:p>
          <a:endParaRPr lang="pt-PT"/>
        </a:p>
      </dgm:t>
    </dgm:pt>
    <dgm:pt modelId="{9E429B5B-24FB-4C03-8915-AC66B91B0B8C}" type="sibTrans" cxnId="{32F9E8AF-8107-4621-9A12-82FCEEF01E01}">
      <dgm:prSet/>
      <dgm:spPr/>
      <dgm:t>
        <a:bodyPr/>
        <a:lstStyle/>
        <a:p>
          <a:endParaRPr lang="pt-PT"/>
        </a:p>
      </dgm:t>
    </dgm:pt>
    <dgm:pt modelId="{AFB368EC-A003-46A0-B50E-810FE1484685}">
      <dgm:prSet custT="1"/>
      <dgm:spPr>
        <a:solidFill>
          <a:srgbClr val="16AD6A"/>
        </a:solidFill>
        <a:ln>
          <a:solidFill>
            <a:srgbClr val="16AD6A"/>
          </a:solidFill>
        </a:ln>
      </dgm:spPr>
      <dgm:t>
        <a:bodyPr/>
        <a:lstStyle/>
        <a:p>
          <a:pPr marL="0" lvl="0" algn="ctr" defTabSz="977900">
            <a:lnSpc>
              <a:spcPct val="90000"/>
            </a:lnSpc>
            <a:spcBef>
              <a:spcPct val="0"/>
            </a:spcBef>
            <a:spcAft>
              <a:spcPct val="35000"/>
            </a:spcAft>
            <a:buNone/>
          </a:pPr>
          <a:endParaRPr lang="pt-PT" sz="4400" kern="1200">
            <a:solidFill>
              <a:prstClr val="white"/>
            </a:solidFill>
            <a:latin typeface="Roboto" panose="02000000000000000000" pitchFamily="2" charset="0"/>
            <a:ea typeface="Roboto" panose="02000000000000000000" pitchFamily="2" charset="0"/>
            <a:cs typeface="+mn-cs"/>
          </a:endParaRPr>
        </a:p>
        <a:p>
          <a:pPr marL="0" lvl="0" algn="ctr" defTabSz="977900">
            <a:lnSpc>
              <a:spcPct val="90000"/>
            </a:lnSpc>
            <a:spcBef>
              <a:spcPct val="0"/>
            </a:spcBef>
            <a:spcAft>
              <a:spcPct val="35000"/>
            </a:spcAft>
            <a:buNone/>
          </a:pPr>
          <a:endParaRPr lang="pt-PT" sz="4400" kern="1200">
            <a:solidFill>
              <a:prstClr val="white"/>
            </a:solidFill>
            <a:latin typeface="Roboto" panose="02000000000000000000" pitchFamily="2" charset="0"/>
            <a:ea typeface="Roboto" panose="02000000000000000000" pitchFamily="2" charset="0"/>
            <a:cs typeface="+mn-cs"/>
          </a:endParaRPr>
        </a:p>
      </dgm:t>
    </dgm:pt>
    <dgm:pt modelId="{071160EE-4CFE-44EB-B7B2-4102541DE691}" type="parTrans" cxnId="{8C9FA724-F56B-498E-98DD-E9A9B3D6C012}">
      <dgm:prSet/>
      <dgm:spPr/>
      <dgm:t>
        <a:bodyPr/>
        <a:lstStyle/>
        <a:p>
          <a:endParaRPr lang="pt-PT"/>
        </a:p>
      </dgm:t>
    </dgm:pt>
    <dgm:pt modelId="{D9D8ADBC-763E-4549-B306-4DDDD98C3E3F}" type="sibTrans" cxnId="{8C9FA724-F56B-498E-98DD-E9A9B3D6C012}">
      <dgm:prSet/>
      <dgm:spPr/>
      <dgm:t>
        <a:bodyPr/>
        <a:lstStyle/>
        <a:p>
          <a:endParaRPr lang="pt-PT"/>
        </a:p>
      </dgm:t>
    </dgm:pt>
    <dgm:pt modelId="{EC405243-2A44-4E89-BD2C-1C5D7F6A1395}">
      <dgm:prSet custT="1"/>
      <dgm:spPr>
        <a:solidFill>
          <a:prstClr val="white">
            <a:alpha val="90000"/>
            <a:hueOff val="0"/>
            <a:satOff val="0"/>
            <a:lumOff val="0"/>
            <a:alphaOff val="0"/>
          </a:prstClr>
        </a:solidFill>
        <a:ln w="57150" cap="flat" cmpd="sng" algn="ctr">
          <a:solidFill>
            <a:srgbClr val="16AD6A"/>
          </a:solidFill>
          <a:prstDash val="solid"/>
          <a:miter lim="800000"/>
        </a:ln>
        <a:effectLst/>
      </dgm:spPr>
      <dgm:t>
        <a:bodyPr spcFirstLastPara="0" vert="horz" wrap="square" lIns="284480" tIns="25400" rIns="25400" bIns="25400" numCol="1" spcCol="1270" anchor="ctr" anchorCtr="0"/>
        <a:lstStyle/>
        <a:p>
          <a:pPr marL="0" lvl="1" indent="0" algn="l" defTabSz="1778000">
            <a:lnSpc>
              <a:spcPct val="90000"/>
            </a:lnSpc>
            <a:spcBef>
              <a:spcPct val="0"/>
            </a:spcBef>
            <a:spcAft>
              <a:spcPct val="15000"/>
            </a:spcAft>
            <a:buNone/>
          </a:pPr>
          <a:r>
            <a:rPr lang="en-US" sz="4400" kern="1200">
              <a:solidFill>
                <a:srgbClr val="211F1B"/>
              </a:solidFill>
              <a:latin typeface="Roboto" panose="02000000000000000000" pitchFamily="2" charset="0"/>
              <a:ea typeface="Roboto" panose="02000000000000000000" pitchFamily="2" charset="0"/>
              <a:cs typeface="+mn-cs"/>
            </a:rPr>
            <a:t>Review the 3 W’s again before the client leaves.</a:t>
          </a:r>
          <a:endParaRPr lang="pt-PT" sz="4400" kern="1200">
            <a:solidFill>
              <a:srgbClr val="211F1B"/>
            </a:solidFill>
            <a:latin typeface="Roboto" panose="02000000000000000000" pitchFamily="2" charset="0"/>
            <a:ea typeface="Roboto" panose="02000000000000000000" pitchFamily="2" charset="0"/>
            <a:cs typeface="+mn-cs"/>
          </a:endParaRPr>
        </a:p>
      </dgm:t>
    </dgm:pt>
    <dgm:pt modelId="{4694D7D0-97C2-4E51-915F-BAF6BAEACE16}" type="parTrans" cxnId="{BB29C8BA-7E04-44E4-97FD-F56C681387B3}">
      <dgm:prSet/>
      <dgm:spPr/>
      <dgm:t>
        <a:bodyPr/>
        <a:lstStyle/>
        <a:p>
          <a:endParaRPr lang="pt-PT"/>
        </a:p>
      </dgm:t>
    </dgm:pt>
    <dgm:pt modelId="{FB52595E-5FF5-43B9-BE46-42878023A56D}" type="sibTrans" cxnId="{BB29C8BA-7E04-44E4-97FD-F56C681387B3}">
      <dgm:prSet/>
      <dgm:spPr/>
      <dgm:t>
        <a:bodyPr/>
        <a:lstStyle/>
        <a:p>
          <a:endParaRPr lang="pt-PT"/>
        </a:p>
      </dgm:t>
    </dgm:pt>
    <dgm:pt modelId="{A7753396-1C02-4E17-9DE3-9E79F7C99BC5}" type="pres">
      <dgm:prSet presAssocID="{95043909-8321-4449-ADE9-A7A21CD956B6}" presName="linearFlow" presStyleCnt="0">
        <dgm:presLayoutVars>
          <dgm:dir/>
          <dgm:animLvl val="lvl"/>
          <dgm:resizeHandles val="exact"/>
        </dgm:presLayoutVars>
      </dgm:prSet>
      <dgm:spPr/>
    </dgm:pt>
    <dgm:pt modelId="{FD2E2101-980F-4BB1-A5C9-21BA9DD7609D}" type="pres">
      <dgm:prSet presAssocID="{E5DA3D68-5E4E-44E5-8AF7-4B85D3411DCC}" presName="composite" presStyleCnt="0"/>
      <dgm:spPr/>
    </dgm:pt>
    <dgm:pt modelId="{F1ECAF12-78A2-48B3-859E-00C09E6711B2}" type="pres">
      <dgm:prSet presAssocID="{E5DA3D68-5E4E-44E5-8AF7-4B85D3411DCC}" presName="parentText" presStyleLbl="alignNode1" presStyleIdx="0" presStyleCnt="4" custLinFactNeighborX="-1038">
        <dgm:presLayoutVars>
          <dgm:chMax val="1"/>
          <dgm:bulletEnabled val="1"/>
        </dgm:presLayoutVars>
      </dgm:prSet>
      <dgm:spPr/>
    </dgm:pt>
    <dgm:pt modelId="{40675C9C-1DCE-4BE6-85DE-57CC7AD60E40}" type="pres">
      <dgm:prSet presAssocID="{E5DA3D68-5E4E-44E5-8AF7-4B85D3411DCC}" presName="descendantText" presStyleLbl="alignAcc1" presStyleIdx="0" presStyleCnt="4" custLinFactNeighborY="987">
        <dgm:presLayoutVars>
          <dgm:bulletEnabled val="1"/>
        </dgm:presLayoutVars>
      </dgm:prSet>
      <dgm:spPr/>
    </dgm:pt>
    <dgm:pt modelId="{49A74160-4F5F-4017-B631-56E1A6C59784}" type="pres">
      <dgm:prSet presAssocID="{27163668-0885-4980-8910-DF1EF2531A14}" presName="sp" presStyleCnt="0"/>
      <dgm:spPr/>
    </dgm:pt>
    <dgm:pt modelId="{C3F9C6B1-583A-4C0D-9C5E-47B2AEDAA0A2}" type="pres">
      <dgm:prSet presAssocID="{2356CFC8-BACA-4D96-9B74-FF16FBC3A33E}" presName="composite" presStyleCnt="0"/>
      <dgm:spPr/>
    </dgm:pt>
    <dgm:pt modelId="{85781EB7-F53C-4D54-A3CC-FF2391B62A05}" type="pres">
      <dgm:prSet presAssocID="{2356CFC8-BACA-4D96-9B74-FF16FBC3A33E}" presName="parentText" presStyleLbl="alignNode1" presStyleIdx="1" presStyleCnt="4">
        <dgm:presLayoutVars>
          <dgm:chMax val="1"/>
          <dgm:bulletEnabled val="1"/>
        </dgm:presLayoutVars>
      </dgm:prSet>
      <dgm:spPr/>
    </dgm:pt>
    <dgm:pt modelId="{A8046533-50EC-4F50-A92A-8347A2C8EC55}" type="pres">
      <dgm:prSet presAssocID="{2356CFC8-BACA-4D96-9B74-FF16FBC3A33E}" presName="descendantText" presStyleLbl="alignAcc1" presStyleIdx="1" presStyleCnt="4" custLinFactNeighborY="1118">
        <dgm:presLayoutVars>
          <dgm:bulletEnabled val="1"/>
        </dgm:presLayoutVars>
      </dgm:prSet>
      <dgm:spPr>
        <a:xfrm rot="5400000">
          <a:off x="8573446" y="-4432621"/>
          <a:ext cx="1635841" cy="15259384"/>
        </a:xfrm>
        <a:prstGeom prst="round2SameRect">
          <a:avLst/>
        </a:prstGeom>
      </dgm:spPr>
    </dgm:pt>
    <dgm:pt modelId="{ABF32C96-2B83-42CD-9C9F-8C5BCEB7C7BC}" type="pres">
      <dgm:prSet presAssocID="{D20D1D67-C978-42AE-8CA0-5E870DD7A00E}" presName="sp" presStyleCnt="0"/>
      <dgm:spPr/>
    </dgm:pt>
    <dgm:pt modelId="{AFE6111B-9452-4B58-A1D3-B82876C40853}" type="pres">
      <dgm:prSet presAssocID="{394C59AA-D186-407A-9BBE-4620B3F1C64D}" presName="composite" presStyleCnt="0"/>
      <dgm:spPr/>
    </dgm:pt>
    <dgm:pt modelId="{D4492016-2DBA-4C32-BF97-5103CCA64B4C}" type="pres">
      <dgm:prSet presAssocID="{394C59AA-D186-407A-9BBE-4620B3F1C64D}" presName="parentText" presStyleLbl="alignNode1" presStyleIdx="2" presStyleCnt="4">
        <dgm:presLayoutVars>
          <dgm:chMax val="1"/>
          <dgm:bulletEnabled val="1"/>
        </dgm:presLayoutVars>
      </dgm:prSet>
      <dgm:spPr/>
    </dgm:pt>
    <dgm:pt modelId="{4DBDF776-7B30-4A00-B50B-4BF40AC87122}" type="pres">
      <dgm:prSet presAssocID="{394C59AA-D186-407A-9BBE-4620B3F1C64D}" presName="descendantText" presStyleLbl="alignAcc1" presStyleIdx="2" presStyleCnt="4" custScaleY="122200" custLinFactNeighborY="6516">
        <dgm:presLayoutVars>
          <dgm:bulletEnabled val="1"/>
        </dgm:presLayoutVars>
      </dgm:prSet>
      <dgm:spPr>
        <a:xfrm rot="5400000">
          <a:off x="8573446" y="-2055616"/>
          <a:ext cx="1635841" cy="15259384"/>
        </a:xfrm>
        <a:prstGeom prst="round2SameRect">
          <a:avLst/>
        </a:prstGeom>
      </dgm:spPr>
    </dgm:pt>
    <dgm:pt modelId="{BA27B37B-ABCE-418C-BCC1-A3934AFE5BCF}" type="pres">
      <dgm:prSet presAssocID="{417B5114-D3F7-468C-9829-63C4E3305EB6}" presName="sp" presStyleCnt="0"/>
      <dgm:spPr/>
    </dgm:pt>
    <dgm:pt modelId="{24FFA6AD-513C-4B1C-BFBB-5C84FA008252}" type="pres">
      <dgm:prSet presAssocID="{AFB368EC-A003-46A0-B50E-810FE1484685}" presName="composite" presStyleCnt="0"/>
      <dgm:spPr/>
    </dgm:pt>
    <dgm:pt modelId="{20BDB1E8-04DC-4D4F-8D6B-94DC0F3B6334}" type="pres">
      <dgm:prSet presAssocID="{AFB368EC-A003-46A0-B50E-810FE1484685}" presName="parentText" presStyleLbl="alignNode1" presStyleIdx="3" presStyleCnt="4">
        <dgm:presLayoutVars>
          <dgm:chMax val="1"/>
          <dgm:bulletEnabled val="1"/>
        </dgm:presLayoutVars>
      </dgm:prSet>
      <dgm:spPr/>
    </dgm:pt>
    <dgm:pt modelId="{560C338B-D1CE-4408-A02F-6C6B89E63521}" type="pres">
      <dgm:prSet presAssocID="{AFB368EC-A003-46A0-B50E-810FE1484685}" presName="descendantText" presStyleLbl="alignAcc1" presStyleIdx="3" presStyleCnt="4">
        <dgm:presLayoutVars>
          <dgm:bulletEnabled val="1"/>
        </dgm:presLayoutVars>
      </dgm:prSet>
      <dgm:spPr>
        <a:xfrm rot="5400000">
          <a:off x="8573446" y="321388"/>
          <a:ext cx="1635841" cy="15259384"/>
        </a:xfrm>
        <a:prstGeom prst="round2SameRect">
          <a:avLst/>
        </a:prstGeom>
      </dgm:spPr>
    </dgm:pt>
  </dgm:ptLst>
  <dgm:cxnLst>
    <dgm:cxn modelId="{A7A5DF05-CF12-44E5-B9DE-C663DF38BBD2}" type="presOf" srcId="{D17F55AA-E71C-46BB-9330-1885B7832B01}" destId="{40675C9C-1DCE-4BE6-85DE-57CC7AD60E40}" srcOrd="0" destOrd="0" presId="urn:microsoft.com/office/officeart/2005/8/layout/chevron2"/>
    <dgm:cxn modelId="{8C9FA724-F56B-498E-98DD-E9A9B3D6C012}" srcId="{95043909-8321-4449-ADE9-A7A21CD956B6}" destId="{AFB368EC-A003-46A0-B50E-810FE1484685}" srcOrd="3" destOrd="0" parTransId="{071160EE-4CFE-44EB-B7B2-4102541DE691}" sibTransId="{D9D8ADBC-763E-4549-B306-4DDDD98C3E3F}"/>
    <dgm:cxn modelId="{3A89BE38-0DBE-48FB-A687-2FFA3C962710}" type="presOf" srcId="{394C59AA-D186-407A-9BBE-4620B3F1C64D}" destId="{D4492016-2DBA-4C32-BF97-5103CCA64B4C}" srcOrd="0" destOrd="0" presId="urn:microsoft.com/office/officeart/2005/8/layout/chevron2"/>
    <dgm:cxn modelId="{D8EDF461-3520-48B9-8B6D-EB5779B52A06}" type="presOf" srcId="{EC405243-2A44-4E89-BD2C-1C5D7F6A1395}" destId="{560C338B-D1CE-4408-A02F-6C6B89E63521}" srcOrd="0" destOrd="0" presId="urn:microsoft.com/office/officeart/2005/8/layout/chevron2"/>
    <dgm:cxn modelId="{35DE6E7A-D11A-47C5-AB3E-1688CF71B4F7}" srcId="{95043909-8321-4449-ADE9-A7A21CD956B6}" destId="{2356CFC8-BACA-4D96-9B74-FF16FBC3A33E}" srcOrd="1" destOrd="0" parTransId="{EABBDA11-0594-4A02-AC28-78704196E8C6}" sibTransId="{D20D1D67-C978-42AE-8CA0-5E870DD7A00E}"/>
    <dgm:cxn modelId="{DE326783-65EB-4208-B2A2-F52989CD77A8}" srcId="{95043909-8321-4449-ADE9-A7A21CD956B6}" destId="{394C59AA-D186-407A-9BBE-4620B3F1C64D}" srcOrd="2" destOrd="0" parTransId="{B8A11A33-04E2-46D0-BA80-39416A78C6CC}" sibTransId="{417B5114-D3F7-468C-9829-63C4E3305EB6}"/>
    <dgm:cxn modelId="{2C1467A8-A365-4D93-93B8-0DB55B93D515}" srcId="{2356CFC8-BACA-4D96-9B74-FF16FBC3A33E}" destId="{FFD6559D-9C4A-4CBC-A8B0-77178F49E895}" srcOrd="0" destOrd="0" parTransId="{204CBD89-2696-477B-B198-357D7FA47D45}" sibTransId="{04B076DB-896F-4B3C-B5E9-76B932F17005}"/>
    <dgm:cxn modelId="{A8BE4DAA-1426-4953-B0DE-8F410AF6E8BE}" srcId="{E5DA3D68-5E4E-44E5-8AF7-4B85D3411DCC}" destId="{D17F55AA-E71C-46BB-9330-1885B7832B01}" srcOrd="0" destOrd="0" parTransId="{D5ADF16B-BE08-4B70-8537-CA4F9F683334}" sibTransId="{9B3DBA6B-0823-4681-BF4B-431253516FA7}"/>
    <dgm:cxn modelId="{32F9E8AF-8107-4621-9A12-82FCEEF01E01}" srcId="{394C59AA-D186-407A-9BBE-4620B3F1C64D}" destId="{2E8F143D-9427-4175-ABC2-CB8436403052}" srcOrd="0" destOrd="0" parTransId="{4403CBA6-4C2C-4ECD-B9B2-6E012E403E2F}" sibTransId="{9E429B5B-24FB-4C03-8915-AC66B91B0B8C}"/>
    <dgm:cxn modelId="{BB29C8BA-7E04-44E4-97FD-F56C681387B3}" srcId="{AFB368EC-A003-46A0-B50E-810FE1484685}" destId="{EC405243-2A44-4E89-BD2C-1C5D7F6A1395}" srcOrd="0" destOrd="0" parTransId="{4694D7D0-97C2-4E51-915F-BAF6BAEACE16}" sibTransId="{FB52595E-5FF5-43B9-BE46-42878023A56D}"/>
    <dgm:cxn modelId="{613EA0CA-B303-4340-A907-6DD62BF15DE1}" type="presOf" srcId="{2356CFC8-BACA-4D96-9B74-FF16FBC3A33E}" destId="{85781EB7-F53C-4D54-A3CC-FF2391B62A05}" srcOrd="0" destOrd="0" presId="urn:microsoft.com/office/officeart/2005/8/layout/chevron2"/>
    <dgm:cxn modelId="{E23BFECD-C998-4982-A2BA-449A6E86A071}" type="presOf" srcId="{95043909-8321-4449-ADE9-A7A21CD956B6}" destId="{A7753396-1C02-4E17-9DE3-9E79F7C99BC5}" srcOrd="0" destOrd="0" presId="urn:microsoft.com/office/officeart/2005/8/layout/chevron2"/>
    <dgm:cxn modelId="{49B245D5-6012-432D-8900-6C16C90B9CE1}" type="presOf" srcId="{2E8F143D-9427-4175-ABC2-CB8436403052}" destId="{4DBDF776-7B30-4A00-B50B-4BF40AC87122}" srcOrd="0" destOrd="0" presId="urn:microsoft.com/office/officeart/2005/8/layout/chevron2"/>
    <dgm:cxn modelId="{59AE4AE5-AE26-4CDB-BE3D-243E5CF075E4}" type="presOf" srcId="{E5DA3D68-5E4E-44E5-8AF7-4B85D3411DCC}" destId="{F1ECAF12-78A2-48B3-859E-00C09E6711B2}" srcOrd="0" destOrd="0" presId="urn:microsoft.com/office/officeart/2005/8/layout/chevron2"/>
    <dgm:cxn modelId="{A6A78DEA-7E84-4F0A-B484-96B086C1DFEC}" type="presOf" srcId="{FFD6559D-9C4A-4CBC-A8B0-77178F49E895}" destId="{A8046533-50EC-4F50-A92A-8347A2C8EC55}" srcOrd="0" destOrd="0" presId="urn:microsoft.com/office/officeart/2005/8/layout/chevron2"/>
    <dgm:cxn modelId="{1955CFED-F786-43FA-8EBD-4F23CA855B8E}" type="presOf" srcId="{AFB368EC-A003-46A0-B50E-810FE1484685}" destId="{20BDB1E8-04DC-4D4F-8D6B-94DC0F3B6334}" srcOrd="0" destOrd="0" presId="urn:microsoft.com/office/officeart/2005/8/layout/chevron2"/>
    <dgm:cxn modelId="{144797F1-4158-4E1E-BDDE-21EB0074C95D}" srcId="{95043909-8321-4449-ADE9-A7A21CD956B6}" destId="{E5DA3D68-5E4E-44E5-8AF7-4B85D3411DCC}" srcOrd="0" destOrd="0" parTransId="{FCEC872F-A927-4D24-A57A-537443006FB2}" sibTransId="{27163668-0885-4980-8910-DF1EF2531A14}"/>
    <dgm:cxn modelId="{88C51BA1-FFD9-41C2-9F4D-981E366FE93E}" type="presParOf" srcId="{A7753396-1C02-4E17-9DE3-9E79F7C99BC5}" destId="{FD2E2101-980F-4BB1-A5C9-21BA9DD7609D}" srcOrd="0" destOrd="0" presId="urn:microsoft.com/office/officeart/2005/8/layout/chevron2"/>
    <dgm:cxn modelId="{28BFABBD-8A3A-4E74-9034-3B0272E673C0}" type="presParOf" srcId="{FD2E2101-980F-4BB1-A5C9-21BA9DD7609D}" destId="{F1ECAF12-78A2-48B3-859E-00C09E6711B2}" srcOrd="0" destOrd="0" presId="urn:microsoft.com/office/officeart/2005/8/layout/chevron2"/>
    <dgm:cxn modelId="{74DF9624-9DFD-40C6-8DF7-484BB95CDC4C}" type="presParOf" srcId="{FD2E2101-980F-4BB1-A5C9-21BA9DD7609D}" destId="{40675C9C-1DCE-4BE6-85DE-57CC7AD60E40}" srcOrd="1" destOrd="0" presId="urn:microsoft.com/office/officeart/2005/8/layout/chevron2"/>
    <dgm:cxn modelId="{465A61FD-6A7C-4E89-8973-243DB3DE1189}" type="presParOf" srcId="{A7753396-1C02-4E17-9DE3-9E79F7C99BC5}" destId="{49A74160-4F5F-4017-B631-56E1A6C59784}" srcOrd="1" destOrd="0" presId="urn:microsoft.com/office/officeart/2005/8/layout/chevron2"/>
    <dgm:cxn modelId="{3E8A19D4-CE9C-4189-99CD-9D2CD666AC37}" type="presParOf" srcId="{A7753396-1C02-4E17-9DE3-9E79F7C99BC5}" destId="{C3F9C6B1-583A-4C0D-9C5E-47B2AEDAA0A2}" srcOrd="2" destOrd="0" presId="urn:microsoft.com/office/officeart/2005/8/layout/chevron2"/>
    <dgm:cxn modelId="{1F8713E2-5308-4E0A-9CA8-3A0078B6BBA4}" type="presParOf" srcId="{C3F9C6B1-583A-4C0D-9C5E-47B2AEDAA0A2}" destId="{85781EB7-F53C-4D54-A3CC-FF2391B62A05}" srcOrd="0" destOrd="0" presId="urn:microsoft.com/office/officeart/2005/8/layout/chevron2"/>
    <dgm:cxn modelId="{068164BF-5BD2-4B6A-99C1-588C952CBA93}" type="presParOf" srcId="{C3F9C6B1-583A-4C0D-9C5E-47B2AEDAA0A2}" destId="{A8046533-50EC-4F50-A92A-8347A2C8EC55}" srcOrd="1" destOrd="0" presId="urn:microsoft.com/office/officeart/2005/8/layout/chevron2"/>
    <dgm:cxn modelId="{E5CC918E-4C6B-40B5-9D8D-3426FEDF0A8B}" type="presParOf" srcId="{A7753396-1C02-4E17-9DE3-9E79F7C99BC5}" destId="{ABF32C96-2B83-42CD-9C9F-8C5BCEB7C7BC}" srcOrd="3" destOrd="0" presId="urn:microsoft.com/office/officeart/2005/8/layout/chevron2"/>
    <dgm:cxn modelId="{C04035B7-B659-43C6-959A-087C324976D9}" type="presParOf" srcId="{A7753396-1C02-4E17-9DE3-9E79F7C99BC5}" destId="{AFE6111B-9452-4B58-A1D3-B82876C40853}" srcOrd="4" destOrd="0" presId="urn:microsoft.com/office/officeart/2005/8/layout/chevron2"/>
    <dgm:cxn modelId="{7995B583-1357-466B-9116-4B8BCDF7A3D1}" type="presParOf" srcId="{AFE6111B-9452-4B58-A1D3-B82876C40853}" destId="{D4492016-2DBA-4C32-BF97-5103CCA64B4C}" srcOrd="0" destOrd="0" presId="urn:microsoft.com/office/officeart/2005/8/layout/chevron2"/>
    <dgm:cxn modelId="{8E09D877-9961-4306-B7A7-BE47DB4C269E}" type="presParOf" srcId="{AFE6111B-9452-4B58-A1D3-B82876C40853}" destId="{4DBDF776-7B30-4A00-B50B-4BF40AC87122}" srcOrd="1" destOrd="0" presId="urn:microsoft.com/office/officeart/2005/8/layout/chevron2"/>
    <dgm:cxn modelId="{EDEA2707-4175-4396-88C3-D85DDCB28FBA}" type="presParOf" srcId="{A7753396-1C02-4E17-9DE3-9E79F7C99BC5}" destId="{BA27B37B-ABCE-418C-BCC1-A3934AFE5BCF}" srcOrd="5" destOrd="0" presId="urn:microsoft.com/office/officeart/2005/8/layout/chevron2"/>
    <dgm:cxn modelId="{313EA229-1EBA-48C1-B492-2019900DA5CC}" type="presParOf" srcId="{A7753396-1C02-4E17-9DE3-9E79F7C99BC5}" destId="{24FFA6AD-513C-4B1C-BFBB-5C84FA008252}" srcOrd="6" destOrd="0" presId="urn:microsoft.com/office/officeart/2005/8/layout/chevron2"/>
    <dgm:cxn modelId="{0F589891-E302-4B88-9D6F-0A0C60DC69C2}" type="presParOf" srcId="{24FFA6AD-513C-4B1C-BFBB-5C84FA008252}" destId="{20BDB1E8-04DC-4D4F-8D6B-94DC0F3B6334}" srcOrd="0" destOrd="0" presId="urn:microsoft.com/office/officeart/2005/8/layout/chevron2"/>
    <dgm:cxn modelId="{68651E0D-134E-49E1-928D-F7DBE282E46E}" type="presParOf" srcId="{24FFA6AD-513C-4B1C-BFBB-5C84FA008252}" destId="{560C338B-D1CE-4408-A02F-6C6B89E63521}" srcOrd="1" destOrd="0" presId="urn:microsoft.com/office/officeart/2005/8/layout/chevron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5043909-8321-4449-ADE9-A7A21CD956B6}" type="doc">
      <dgm:prSet loTypeId="urn:microsoft.com/office/officeart/2005/8/layout/chevron2" loCatId="process" qsTypeId="urn:microsoft.com/office/officeart/2005/8/quickstyle/simple1" qsCatId="simple" csTypeId="urn:microsoft.com/office/officeart/2005/8/colors/accent1_2" csCatId="accent1" phldr="1"/>
      <dgm:spPr/>
      <dgm:t>
        <a:bodyPr/>
        <a:lstStyle/>
        <a:p>
          <a:endParaRPr lang="pt-PT"/>
        </a:p>
      </dgm:t>
    </dgm:pt>
    <dgm:pt modelId="{E5DA3D68-5E4E-44E5-8AF7-4B85D3411DCC}">
      <dgm:prSet phldrT="[Texto]" custT="1"/>
      <dgm:spPr>
        <a:solidFill>
          <a:srgbClr val="4EA4A2"/>
        </a:solidFill>
        <a:ln>
          <a:solidFill>
            <a:srgbClr val="4EA4A2"/>
          </a:solidFill>
        </a:ln>
      </dgm:spPr>
      <dgm:t>
        <a:bodyPr/>
        <a:lstStyle/>
        <a:p>
          <a:endParaRPr lang="pt-PT" sz="2200" dirty="0"/>
        </a:p>
      </dgm:t>
    </dgm:pt>
    <dgm:pt modelId="{FCEC872F-A927-4D24-A57A-537443006FB2}" type="parTrans" cxnId="{144797F1-4158-4E1E-BDDE-21EB0074C95D}">
      <dgm:prSet/>
      <dgm:spPr/>
      <dgm:t>
        <a:bodyPr/>
        <a:lstStyle/>
        <a:p>
          <a:endParaRPr lang="pt-PT"/>
        </a:p>
      </dgm:t>
    </dgm:pt>
    <dgm:pt modelId="{27163668-0885-4980-8910-DF1EF2531A14}" type="sibTrans" cxnId="{144797F1-4158-4E1E-BDDE-21EB0074C95D}">
      <dgm:prSet/>
      <dgm:spPr/>
      <dgm:t>
        <a:bodyPr/>
        <a:lstStyle/>
        <a:p>
          <a:endParaRPr lang="pt-PT"/>
        </a:p>
      </dgm:t>
    </dgm:pt>
    <dgm:pt modelId="{2356CFC8-BACA-4D96-9B74-FF16FBC3A33E}">
      <dgm:prSet phldrT="[Texto]" custT="1"/>
      <dgm:spPr>
        <a:solidFill>
          <a:srgbClr val="4EA4A2"/>
        </a:solidFill>
        <a:ln>
          <a:solidFill>
            <a:srgbClr val="4EA4A2"/>
          </a:solidFill>
        </a:ln>
      </dgm:spPr>
      <dgm:t>
        <a:bodyPr/>
        <a:lstStyle/>
        <a:p>
          <a:endParaRPr lang="pt-PT" sz="2200" kern="1200"/>
        </a:p>
        <a:p>
          <a:endParaRPr lang="pt-PT" sz="4400" kern="1200">
            <a:solidFill>
              <a:prstClr val="white"/>
            </a:solidFill>
            <a:latin typeface="Roboto" panose="02000000000000000000" pitchFamily="2" charset="0"/>
            <a:ea typeface="Roboto" panose="02000000000000000000" pitchFamily="2" charset="0"/>
            <a:cs typeface="+mn-cs"/>
          </a:endParaRPr>
        </a:p>
      </dgm:t>
    </dgm:pt>
    <dgm:pt modelId="{EABBDA11-0594-4A02-AC28-78704196E8C6}" type="parTrans" cxnId="{35DE6E7A-D11A-47C5-AB3E-1688CF71B4F7}">
      <dgm:prSet/>
      <dgm:spPr/>
      <dgm:t>
        <a:bodyPr/>
        <a:lstStyle/>
        <a:p>
          <a:endParaRPr lang="pt-PT"/>
        </a:p>
      </dgm:t>
    </dgm:pt>
    <dgm:pt modelId="{D20D1D67-C978-42AE-8CA0-5E870DD7A00E}" type="sibTrans" cxnId="{35DE6E7A-D11A-47C5-AB3E-1688CF71B4F7}">
      <dgm:prSet/>
      <dgm:spPr/>
      <dgm:t>
        <a:bodyPr/>
        <a:lstStyle/>
        <a:p>
          <a:endParaRPr lang="pt-PT"/>
        </a:p>
      </dgm:t>
    </dgm:pt>
    <dgm:pt modelId="{FFD6559D-9C4A-4CBC-A8B0-77178F49E895}">
      <dgm:prSet phldrT="[Texto]" custT="1"/>
      <dgm:spPr>
        <a:solidFill>
          <a:prstClr val="white">
            <a:alpha val="90000"/>
            <a:hueOff val="0"/>
            <a:satOff val="0"/>
            <a:lumOff val="0"/>
            <a:alphaOff val="0"/>
          </a:prstClr>
        </a:solidFill>
        <a:ln w="57150" cap="flat" cmpd="sng" algn="ctr">
          <a:solidFill>
            <a:srgbClr val="4EA4A2"/>
          </a:solidFill>
          <a:prstDash val="solid"/>
          <a:miter lim="800000"/>
        </a:ln>
        <a:effectLst/>
      </dgm:spPr>
      <dgm:t>
        <a:bodyPr spcFirstLastPara="0" vert="horz" wrap="square" lIns="284480" tIns="25400" rIns="25400" bIns="25400" numCol="1" spcCol="1270" anchor="ctr" anchorCtr="0"/>
        <a:lstStyle/>
        <a:p>
          <a:pPr marL="0" indent="0">
            <a:buNone/>
          </a:pPr>
          <a:r>
            <a:rPr lang="en-US" sz="4400" kern="1200" dirty="0">
              <a:solidFill>
                <a:srgbClr val="211F1B"/>
              </a:solidFill>
              <a:latin typeface="Roboto" panose="02000000000000000000" pitchFamily="2" charset="0"/>
              <a:ea typeface="Roboto" panose="02000000000000000000" pitchFamily="2" charset="0"/>
              <a:cs typeface="+mn-cs"/>
            </a:rPr>
            <a:t>You can offer to tell her about other methods that meet her needs, but if she declines then this is fine!</a:t>
          </a:r>
          <a:endParaRPr lang="pt-PT" sz="4400" kern="1200" dirty="0">
            <a:solidFill>
              <a:srgbClr val="211F1B"/>
            </a:solidFill>
            <a:latin typeface="Roboto" panose="02000000000000000000" pitchFamily="2" charset="0"/>
            <a:ea typeface="Roboto" panose="02000000000000000000" pitchFamily="2" charset="0"/>
            <a:cs typeface="+mn-cs"/>
          </a:endParaRPr>
        </a:p>
      </dgm:t>
    </dgm:pt>
    <dgm:pt modelId="{204CBD89-2696-477B-B198-357D7FA47D45}" type="parTrans" cxnId="{2C1467A8-A365-4D93-93B8-0DB55B93D515}">
      <dgm:prSet/>
      <dgm:spPr/>
      <dgm:t>
        <a:bodyPr/>
        <a:lstStyle/>
        <a:p>
          <a:endParaRPr lang="pt-PT"/>
        </a:p>
      </dgm:t>
    </dgm:pt>
    <dgm:pt modelId="{04B076DB-896F-4B3C-B5E9-76B932F17005}" type="sibTrans" cxnId="{2C1467A8-A365-4D93-93B8-0DB55B93D515}">
      <dgm:prSet/>
      <dgm:spPr/>
      <dgm:t>
        <a:bodyPr/>
        <a:lstStyle/>
        <a:p>
          <a:endParaRPr lang="pt-PT"/>
        </a:p>
      </dgm:t>
    </dgm:pt>
    <dgm:pt modelId="{394C59AA-D186-407A-9BBE-4620B3F1C64D}">
      <dgm:prSet phldrT="[Texto]" custT="1"/>
      <dgm:spPr>
        <a:solidFill>
          <a:srgbClr val="4EA4A2"/>
        </a:solidFill>
        <a:ln>
          <a:solidFill>
            <a:srgbClr val="4EA4A2"/>
          </a:solidFill>
        </a:ln>
      </dgm:spPr>
      <dgm:t>
        <a:bodyPr/>
        <a:lstStyle/>
        <a:p>
          <a:pPr marL="0" lvl="0" algn="ctr" defTabSz="977900">
            <a:lnSpc>
              <a:spcPct val="90000"/>
            </a:lnSpc>
            <a:spcBef>
              <a:spcPct val="0"/>
            </a:spcBef>
            <a:spcAft>
              <a:spcPct val="35000"/>
            </a:spcAft>
            <a:buNone/>
          </a:pPr>
          <a:endParaRPr lang="pt-PT" sz="4400" kern="1200" dirty="0"/>
        </a:p>
        <a:p>
          <a:pPr marL="0" lvl="0" algn="ctr" defTabSz="977900">
            <a:lnSpc>
              <a:spcPct val="90000"/>
            </a:lnSpc>
            <a:spcBef>
              <a:spcPct val="0"/>
            </a:spcBef>
            <a:spcAft>
              <a:spcPct val="35000"/>
            </a:spcAft>
            <a:buNone/>
          </a:pPr>
          <a:endParaRPr lang="pt-PT" sz="4400" kern="1200" dirty="0">
            <a:solidFill>
              <a:prstClr val="white"/>
            </a:solidFill>
            <a:latin typeface="Roboto" panose="02000000000000000000" pitchFamily="2" charset="0"/>
            <a:ea typeface="Roboto" panose="02000000000000000000" pitchFamily="2" charset="0"/>
            <a:cs typeface="+mn-cs"/>
          </a:endParaRPr>
        </a:p>
      </dgm:t>
    </dgm:pt>
    <dgm:pt modelId="{B8A11A33-04E2-46D0-BA80-39416A78C6CC}" type="parTrans" cxnId="{DE326783-65EB-4208-B2A2-F52989CD77A8}">
      <dgm:prSet/>
      <dgm:spPr/>
      <dgm:t>
        <a:bodyPr/>
        <a:lstStyle/>
        <a:p>
          <a:endParaRPr lang="pt-PT"/>
        </a:p>
      </dgm:t>
    </dgm:pt>
    <dgm:pt modelId="{417B5114-D3F7-468C-9829-63C4E3305EB6}" type="sibTrans" cxnId="{DE326783-65EB-4208-B2A2-F52989CD77A8}">
      <dgm:prSet/>
      <dgm:spPr/>
      <dgm:t>
        <a:bodyPr/>
        <a:lstStyle/>
        <a:p>
          <a:endParaRPr lang="pt-PT"/>
        </a:p>
      </dgm:t>
    </dgm:pt>
    <dgm:pt modelId="{D5CD8CBE-02E8-4814-9122-BF0F3F5F5146}">
      <dgm:prSet custT="1"/>
      <dgm:spPr>
        <a:solidFill>
          <a:prstClr val="white">
            <a:alpha val="90000"/>
            <a:hueOff val="0"/>
            <a:satOff val="0"/>
            <a:lumOff val="0"/>
            <a:alphaOff val="0"/>
          </a:prstClr>
        </a:solidFill>
        <a:ln w="57150" cap="flat" cmpd="sng" algn="ctr">
          <a:solidFill>
            <a:srgbClr val="4EA4A2"/>
          </a:solidFill>
          <a:prstDash val="solid"/>
          <a:miter lim="800000"/>
        </a:ln>
        <a:effectLst/>
      </dgm:spPr>
      <dgm:t>
        <a:bodyPr spcFirstLastPara="0" vert="horz" wrap="square" lIns="284480" tIns="25400" rIns="25400" bIns="25400" numCol="1" spcCol="1270" anchor="ctr" anchorCtr="0"/>
        <a:lstStyle/>
        <a:p>
          <a:pPr>
            <a:buNone/>
          </a:pPr>
          <a:r>
            <a:rPr lang="en-US" sz="4400" dirty="0">
              <a:solidFill>
                <a:srgbClr val="211F1B"/>
              </a:solidFill>
              <a:latin typeface="Roboto" panose="02000000000000000000" pitchFamily="2" charset="0"/>
              <a:ea typeface="Roboto" panose="02000000000000000000" pitchFamily="2" charset="0"/>
              <a:cs typeface="+mn-cs"/>
            </a:rPr>
            <a:t>Review the 3Ws again before the client leaves</a:t>
          </a:r>
          <a:endParaRPr lang="en-US" sz="4400" dirty="0"/>
        </a:p>
      </dgm:t>
    </dgm:pt>
    <dgm:pt modelId="{A70F2A24-5350-496F-9325-7AC640A8F0DF}" type="parTrans" cxnId="{CFBE2516-9E84-4B00-B497-40C7BC549D6A}">
      <dgm:prSet/>
      <dgm:spPr/>
      <dgm:t>
        <a:bodyPr/>
        <a:lstStyle/>
        <a:p>
          <a:endParaRPr lang="en-US"/>
        </a:p>
      </dgm:t>
    </dgm:pt>
    <dgm:pt modelId="{05D99981-2DCA-4FCA-B1B6-71DB5796BC7C}" type="sibTrans" cxnId="{CFBE2516-9E84-4B00-B497-40C7BC549D6A}">
      <dgm:prSet/>
      <dgm:spPr/>
      <dgm:t>
        <a:bodyPr/>
        <a:lstStyle/>
        <a:p>
          <a:endParaRPr lang="en-US"/>
        </a:p>
      </dgm:t>
    </dgm:pt>
    <dgm:pt modelId="{D17F55AA-E71C-46BB-9330-1885B7832B01}">
      <dgm:prSet phldrT="[Texto]" custT="1"/>
      <dgm:spPr>
        <a:ln w="57150">
          <a:solidFill>
            <a:srgbClr val="4EA4A2"/>
          </a:solidFill>
        </a:ln>
      </dgm:spPr>
      <dgm:t>
        <a:bodyPr/>
        <a:lstStyle/>
        <a:p>
          <a:pPr marL="0" lvl="0" algn="l" defTabSz="977900">
            <a:lnSpc>
              <a:spcPct val="90000"/>
            </a:lnSpc>
            <a:spcBef>
              <a:spcPct val="0"/>
            </a:spcBef>
            <a:spcAft>
              <a:spcPct val="35000"/>
            </a:spcAft>
            <a:buFontTx/>
            <a:buNone/>
          </a:pPr>
          <a:r>
            <a:rPr lang="en-US" sz="4400" kern="1200" dirty="0">
              <a:solidFill>
                <a:srgbClr val="211F1B"/>
              </a:solidFill>
              <a:latin typeface="Roboto" panose="02000000000000000000" pitchFamily="2" charset="0"/>
              <a:ea typeface="Roboto" panose="02000000000000000000" pitchFamily="2" charset="0"/>
              <a:cs typeface="+mn-cs"/>
            </a:rPr>
            <a:t>Go directly to the method-specific page and talk about the benefits and disadvantages.</a:t>
          </a:r>
          <a:endParaRPr lang="pt-PT" sz="4400" kern="1200" dirty="0">
            <a:solidFill>
              <a:srgbClr val="211F1B"/>
            </a:solidFill>
            <a:latin typeface="Roboto" panose="02000000000000000000" pitchFamily="2" charset="0"/>
            <a:ea typeface="Roboto" panose="02000000000000000000" pitchFamily="2" charset="0"/>
            <a:cs typeface="+mn-cs"/>
          </a:endParaRPr>
        </a:p>
      </dgm:t>
    </dgm:pt>
    <dgm:pt modelId="{9B3DBA6B-0823-4681-BF4B-431253516FA7}" type="sibTrans" cxnId="{A8BE4DAA-1426-4953-B0DE-8F410AF6E8BE}">
      <dgm:prSet/>
      <dgm:spPr/>
      <dgm:t>
        <a:bodyPr/>
        <a:lstStyle/>
        <a:p>
          <a:endParaRPr lang="pt-PT"/>
        </a:p>
      </dgm:t>
    </dgm:pt>
    <dgm:pt modelId="{D5ADF16B-BE08-4B70-8537-CA4F9F683334}" type="parTrans" cxnId="{A8BE4DAA-1426-4953-B0DE-8F410AF6E8BE}">
      <dgm:prSet/>
      <dgm:spPr/>
      <dgm:t>
        <a:bodyPr/>
        <a:lstStyle/>
        <a:p>
          <a:endParaRPr lang="pt-PT"/>
        </a:p>
      </dgm:t>
    </dgm:pt>
    <dgm:pt modelId="{D7C412BE-A7A3-43C3-8333-AF9D9166D244}">
      <dgm:prSet phldrT="[Texto]" custT="1"/>
      <dgm:spPr>
        <a:solidFill>
          <a:prstClr val="white">
            <a:alpha val="90000"/>
            <a:hueOff val="0"/>
            <a:satOff val="0"/>
            <a:lumOff val="0"/>
            <a:alphaOff val="0"/>
          </a:prstClr>
        </a:solidFill>
        <a:ln w="57150" cap="flat" cmpd="sng" algn="ctr">
          <a:solidFill>
            <a:srgbClr val="4EA4A2"/>
          </a:solidFill>
          <a:prstDash val="solid"/>
          <a:miter lim="800000"/>
        </a:ln>
        <a:effectLst/>
      </dgm:spPr>
      <dgm:t>
        <a:bodyPr spcFirstLastPara="0" vert="horz" wrap="square" lIns="284480" tIns="25400" rIns="25400" bIns="25400" numCol="1" spcCol="1270" anchor="ctr" anchorCtr="0"/>
        <a:lstStyle/>
        <a:p>
          <a:pPr marL="0" lvl="1" indent="0" algn="l" defTabSz="1778000">
            <a:lnSpc>
              <a:spcPct val="90000"/>
            </a:lnSpc>
            <a:spcBef>
              <a:spcPct val="0"/>
            </a:spcBef>
            <a:spcAft>
              <a:spcPct val="15000"/>
            </a:spcAft>
            <a:buNone/>
          </a:pPr>
          <a:r>
            <a:rPr lang="en-US" sz="4400" kern="1200" dirty="0">
              <a:solidFill>
                <a:srgbClr val="211F1B"/>
              </a:solidFill>
              <a:latin typeface="Roboto" panose="02000000000000000000" pitchFamily="2" charset="0"/>
              <a:ea typeface="Roboto" panose="02000000000000000000" pitchFamily="2" charset="0"/>
              <a:cs typeface="+mn-cs"/>
            </a:rPr>
            <a:t>Make a plan for key issues.</a:t>
          </a:r>
          <a:endParaRPr lang="pt-PT" sz="4400" kern="1200" dirty="0">
            <a:solidFill>
              <a:srgbClr val="211F1B"/>
            </a:solidFill>
            <a:latin typeface="Roboto" panose="02000000000000000000" pitchFamily="2" charset="0"/>
            <a:ea typeface="Roboto" panose="02000000000000000000" pitchFamily="2" charset="0"/>
            <a:cs typeface="+mn-cs"/>
          </a:endParaRPr>
        </a:p>
      </dgm:t>
    </dgm:pt>
    <dgm:pt modelId="{13E74965-3FBD-4631-B55C-E4BAC1B8BDE5}" type="parTrans" cxnId="{EFCE9704-6B4F-4813-91F1-2A7481529F23}">
      <dgm:prSet/>
      <dgm:spPr/>
      <dgm:t>
        <a:bodyPr/>
        <a:lstStyle/>
        <a:p>
          <a:endParaRPr lang="en-US"/>
        </a:p>
      </dgm:t>
    </dgm:pt>
    <dgm:pt modelId="{D4987BBD-B396-48A7-B2AB-9FB50BB69CE4}" type="sibTrans" cxnId="{EFCE9704-6B4F-4813-91F1-2A7481529F23}">
      <dgm:prSet/>
      <dgm:spPr/>
      <dgm:t>
        <a:bodyPr/>
        <a:lstStyle/>
        <a:p>
          <a:endParaRPr lang="en-US"/>
        </a:p>
      </dgm:t>
    </dgm:pt>
    <dgm:pt modelId="{83C0B6C5-9370-4E02-B130-C56D3AAF8394}">
      <dgm:prSet phldrT="[Texto]" custT="1"/>
      <dgm:spPr>
        <a:solidFill>
          <a:srgbClr val="4EA4A2"/>
        </a:solidFill>
        <a:ln>
          <a:solidFill>
            <a:srgbClr val="4EA4A2"/>
          </a:solidFill>
        </a:ln>
      </dgm:spPr>
      <dgm:t>
        <a:bodyPr/>
        <a:lstStyle/>
        <a:p>
          <a:pPr marL="0" lvl="0" algn="ctr" defTabSz="977900">
            <a:lnSpc>
              <a:spcPct val="90000"/>
            </a:lnSpc>
            <a:spcBef>
              <a:spcPct val="0"/>
            </a:spcBef>
            <a:spcAft>
              <a:spcPct val="35000"/>
            </a:spcAft>
            <a:buNone/>
          </a:pPr>
          <a:endParaRPr lang="pt-PT" sz="4400" kern="1200" dirty="0">
            <a:solidFill>
              <a:prstClr val="white"/>
            </a:solidFill>
            <a:latin typeface="Roboto" panose="02000000000000000000" pitchFamily="2" charset="0"/>
            <a:ea typeface="Roboto" panose="02000000000000000000" pitchFamily="2" charset="0"/>
            <a:cs typeface="+mn-cs"/>
          </a:endParaRPr>
        </a:p>
      </dgm:t>
    </dgm:pt>
    <dgm:pt modelId="{7B343399-1B38-431D-9F88-144491D1A6D5}" type="parTrans" cxnId="{1C547FBC-D698-44B4-A648-51CCEDF7CED0}">
      <dgm:prSet/>
      <dgm:spPr/>
      <dgm:t>
        <a:bodyPr/>
        <a:lstStyle/>
        <a:p>
          <a:endParaRPr lang="en-US"/>
        </a:p>
      </dgm:t>
    </dgm:pt>
    <dgm:pt modelId="{9092EEFC-66B5-43FF-8447-9E743F261BE7}" type="sibTrans" cxnId="{1C547FBC-D698-44B4-A648-51CCEDF7CED0}">
      <dgm:prSet/>
      <dgm:spPr/>
      <dgm:t>
        <a:bodyPr/>
        <a:lstStyle/>
        <a:p>
          <a:endParaRPr lang="en-US"/>
        </a:p>
      </dgm:t>
    </dgm:pt>
    <dgm:pt modelId="{7F605D5E-DD07-4FAA-8E7A-A1439FED0A5A}">
      <dgm:prSet phldrT="[Texto]" custT="1"/>
      <dgm:spPr>
        <a:solidFill>
          <a:prstClr val="white">
            <a:alpha val="90000"/>
            <a:hueOff val="0"/>
            <a:satOff val="0"/>
            <a:lumOff val="0"/>
            <a:alphaOff val="0"/>
          </a:prstClr>
        </a:solidFill>
        <a:ln w="57150" cap="flat" cmpd="sng" algn="ctr">
          <a:solidFill>
            <a:schemeClr val="accent3">
              <a:lumMod val="75000"/>
            </a:schemeClr>
          </a:solidFill>
          <a:prstDash val="solid"/>
          <a:miter lim="800000"/>
        </a:ln>
        <a:effectLst/>
      </dgm:spPr>
      <dgm:t>
        <a:bodyPr spcFirstLastPara="0" vert="horz" wrap="square" lIns="284480" tIns="25400" rIns="25400" bIns="25400" numCol="1" spcCol="1270" anchor="ctr" anchorCtr="0"/>
        <a:lstStyle/>
        <a:p>
          <a:pPr marL="0" lvl="0" algn="l" defTabSz="977900">
            <a:lnSpc>
              <a:spcPct val="90000"/>
            </a:lnSpc>
            <a:spcBef>
              <a:spcPct val="0"/>
            </a:spcBef>
            <a:spcAft>
              <a:spcPct val="35000"/>
            </a:spcAft>
            <a:buNone/>
          </a:pPr>
          <a:r>
            <a:rPr lang="en-US" sz="4400" kern="1200" dirty="0">
              <a:solidFill>
                <a:srgbClr val="211F1B"/>
              </a:solidFill>
              <a:latin typeface="Roboto" panose="02000000000000000000" pitchFamily="2" charset="0"/>
              <a:ea typeface="Roboto" panose="02000000000000000000" pitchFamily="2" charset="0"/>
              <a:cs typeface="+mn-cs"/>
            </a:rPr>
            <a:t>If she has no concerns, understands the information you've provided, and is satisfied with her choice, check medical eligibility, review the 3Ws for the method and have her repeat them.</a:t>
          </a:r>
          <a:endParaRPr lang="pt-PT" sz="4400" kern="1200" dirty="0">
            <a:solidFill>
              <a:prstClr val="white"/>
            </a:solidFill>
            <a:latin typeface="Roboto" panose="02000000000000000000" pitchFamily="2" charset="0"/>
            <a:ea typeface="Roboto" panose="02000000000000000000" pitchFamily="2" charset="0"/>
            <a:cs typeface="+mn-cs"/>
          </a:endParaRPr>
        </a:p>
      </dgm:t>
    </dgm:pt>
    <dgm:pt modelId="{67957F2C-7210-4D30-B276-500108D83EC3}" type="parTrans" cxnId="{60915CB0-EF6A-4A4C-B594-390559ACB316}">
      <dgm:prSet/>
      <dgm:spPr/>
      <dgm:t>
        <a:bodyPr/>
        <a:lstStyle/>
        <a:p>
          <a:endParaRPr lang="en-US"/>
        </a:p>
      </dgm:t>
    </dgm:pt>
    <dgm:pt modelId="{94BC6AC2-D177-4DAF-BCFC-EA980178D8FC}" type="sibTrans" cxnId="{60915CB0-EF6A-4A4C-B594-390559ACB316}">
      <dgm:prSet/>
      <dgm:spPr/>
      <dgm:t>
        <a:bodyPr/>
        <a:lstStyle/>
        <a:p>
          <a:endParaRPr lang="en-US"/>
        </a:p>
      </dgm:t>
    </dgm:pt>
    <dgm:pt modelId="{2A164C67-BF35-4930-BE19-1216CBCFD3A2}">
      <dgm:prSet phldrT="[Texto]" custT="1"/>
      <dgm:spPr>
        <a:solidFill>
          <a:prstClr val="white">
            <a:alpha val="90000"/>
            <a:hueOff val="0"/>
            <a:satOff val="0"/>
            <a:lumOff val="0"/>
            <a:alphaOff val="0"/>
          </a:prstClr>
        </a:solidFill>
        <a:ln w="57150" cap="flat" cmpd="sng" algn="ctr">
          <a:solidFill>
            <a:srgbClr val="4EA4A2"/>
          </a:solidFill>
          <a:prstDash val="solid"/>
          <a:miter lim="800000"/>
        </a:ln>
        <a:effectLst/>
      </dgm:spPr>
      <dgm:t>
        <a:bodyPr spcFirstLastPara="0" vert="horz" wrap="square" lIns="284480" tIns="25400" rIns="25400" bIns="25400" numCol="1" spcCol="1270" anchor="ctr" anchorCtr="0"/>
        <a:lstStyle/>
        <a:p>
          <a:pPr>
            <a:buNone/>
          </a:pPr>
          <a:r>
            <a:rPr lang="en-US" sz="4400" kern="1200" dirty="0">
              <a:solidFill>
                <a:schemeClr val="accent3">
                  <a:lumMod val="75000"/>
                </a:schemeClr>
              </a:solidFill>
              <a:latin typeface="Roboto" panose="02000000000000000000" pitchFamily="2" charset="0"/>
              <a:ea typeface="Roboto" panose="02000000000000000000" pitchFamily="2" charset="0"/>
              <a:cs typeface="+mn-cs"/>
            </a:rPr>
            <a:t>Provide the method </a:t>
          </a:r>
          <a:endParaRPr lang="pt-PT" sz="4400" kern="1200" dirty="0">
            <a:solidFill>
              <a:schemeClr val="accent3">
                <a:lumMod val="75000"/>
              </a:schemeClr>
            </a:solidFill>
            <a:latin typeface="Roboto" panose="02000000000000000000" pitchFamily="2" charset="0"/>
            <a:ea typeface="Roboto" panose="02000000000000000000" pitchFamily="2" charset="0"/>
            <a:cs typeface="+mn-cs"/>
          </a:endParaRPr>
        </a:p>
      </dgm:t>
    </dgm:pt>
    <dgm:pt modelId="{F14BD6AA-1D71-4ED5-A705-207B4F24A149}" type="sibTrans" cxnId="{C959E050-96FC-4A2A-9663-23AD1895098D}">
      <dgm:prSet/>
      <dgm:spPr/>
      <dgm:t>
        <a:bodyPr/>
        <a:lstStyle/>
        <a:p>
          <a:endParaRPr lang="en-US"/>
        </a:p>
      </dgm:t>
    </dgm:pt>
    <dgm:pt modelId="{3B1559BC-41B0-4484-9B23-0E7EDD89BE9C}" type="parTrans" cxnId="{C959E050-96FC-4A2A-9663-23AD1895098D}">
      <dgm:prSet/>
      <dgm:spPr/>
      <dgm:t>
        <a:bodyPr/>
        <a:lstStyle/>
        <a:p>
          <a:endParaRPr lang="en-US"/>
        </a:p>
      </dgm:t>
    </dgm:pt>
    <dgm:pt modelId="{E5031059-C1F6-41E7-B8C8-1EB308DA9699}">
      <dgm:prSet phldrT="[Texto]" custT="1"/>
      <dgm:spPr>
        <a:solidFill>
          <a:schemeClr val="accent5">
            <a:lumMod val="75000"/>
            <a:alpha val="90000"/>
          </a:schemeClr>
        </a:solidFill>
        <a:ln w="57150" cap="flat" cmpd="sng" algn="ctr">
          <a:solidFill>
            <a:srgbClr val="4EA4A2"/>
          </a:solidFill>
          <a:prstDash val="solid"/>
          <a:miter lim="800000"/>
        </a:ln>
        <a:effectLst/>
      </dgm:spPr>
      <dgm:t>
        <a:bodyPr spcFirstLastPara="0" vert="horz" wrap="square" lIns="284480" tIns="25400" rIns="25400" bIns="25400" numCol="1" spcCol="1270" anchor="ctr" anchorCtr="0"/>
        <a:lstStyle/>
        <a:p>
          <a:pPr marL="0" lvl="1" indent="0" algn="l" defTabSz="1778000">
            <a:lnSpc>
              <a:spcPct val="90000"/>
            </a:lnSpc>
            <a:spcBef>
              <a:spcPct val="0"/>
            </a:spcBef>
            <a:spcAft>
              <a:spcPct val="15000"/>
            </a:spcAft>
            <a:buNone/>
          </a:pPr>
          <a:endParaRPr lang="pt-PT" sz="4400" kern="1200" dirty="0">
            <a:solidFill>
              <a:srgbClr val="211F1B"/>
            </a:solidFill>
            <a:latin typeface="Roboto" panose="02000000000000000000" pitchFamily="2" charset="0"/>
            <a:ea typeface="Roboto" panose="02000000000000000000" pitchFamily="2" charset="0"/>
            <a:cs typeface="+mn-cs"/>
          </a:endParaRPr>
        </a:p>
      </dgm:t>
    </dgm:pt>
    <dgm:pt modelId="{16D2C36D-DDF2-495D-B451-3A781CDA80E2}" type="parTrans" cxnId="{74301147-1620-4C95-A7AA-2F538BCA3280}">
      <dgm:prSet/>
      <dgm:spPr/>
      <dgm:t>
        <a:bodyPr/>
        <a:lstStyle/>
        <a:p>
          <a:endParaRPr lang="en-US"/>
        </a:p>
      </dgm:t>
    </dgm:pt>
    <dgm:pt modelId="{198DE17A-A676-473D-B19D-C0BF399656D2}" type="sibTrans" cxnId="{74301147-1620-4C95-A7AA-2F538BCA3280}">
      <dgm:prSet/>
      <dgm:spPr/>
      <dgm:t>
        <a:bodyPr/>
        <a:lstStyle/>
        <a:p>
          <a:endParaRPr lang="en-US"/>
        </a:p>
      </dgm:t>
    </dgm:pt>
    <dgm:pt modelId="{D81B9508-F672-4753-A8D3-31B5DC1F3259}">
      <dgm:prSet phldrT="[Texto]" custT="1"/>
      <dgm:spPr>
        <a:solidFill>
          <a:schemeClr val="accent5">
            <a:lumMod val="75000"/>
            <a:alpha val="90000"/>
          </a:schemeClr>
        </a:solidFill>
        <a:ln w="57150" cap="flat" cmpd="sng" algn="ctr">
          <a:solidFill>
            <a:srgbClr val="4EA4A2"/>
          </a:solidFill>
          <a:prstDash val="solid"/>
          <a:miter lim="800000"/>
        </a:ln>
        <a:effectLst/>
      </dgm:spPr>
      <dgm:t>
        <a:bodyPr spcFirstLastPara="0" vert="horz" wrap="square" lIns="284480" tIns="25400" rIns="25400" bIns="25400" numCol="1" spcCol="1270" anchor="ctr" anchorCtr="0"/>
        <a:lstStyle/>
        <a:p>
          <a:pPr>
            <a:buNone/>
          </a:pPr>
          <a:endParaRPr lang="pt-PT" sz="4400" dirty="0">
            <a:solidFill>
              <a:prstClr val="white"/>
            </a:solidFill>
            <a:latin typeface="Roboto" panose="02000000000000000000" pitchFamily="2" charset="0"/>
            <a:ea typeface="Roboto" panose="02000000000000000000" pitchFamily="2" charset="0"/>
            <a:cs typeface="+mn-cs"/>
          </a:endParaRPr>
        </a:p>
      </dgm:t>
    </dgm:pt>
    <dgm:pt modelId="{30AD9076-0034-4A85-BF51-25C2616095C3}" type="parTrans" cxnId="{6DB37DAE-8A00-4466-8E8C-655EE2F3035F}">
      <dgm:prSet/>
      <dgm:spPr/>
      <dgm:t>
        <a:bodyPr/>
        <a:lstStyle/>
        <a:p>
          <a:endParaRPr lang="en-US"/>
        </a:p>
      </dgm:t>
    </dgm:pt>
    <dgm:pt modelId="{D01A0EAC-F73A-489E-AE97-D4CFC8291B94}" type="sibTrans" cxnId="{6DB37DAE-8A00-4466-8E8C-655EE2F3035F}">
      <dgm:prSet/>
      <dgm:spPr/>
      <dgm:t>
        <a:bodyPr/>
        <a:lstStyle/>
        <a:p>
          <a:endParaRPr lang="en-US"/>
        </a:p>
      </dgm:t>
    </dgm:pt>
    <dgm:pt modelId="{A7753396-1C02-4E17-9DE3-9E79F7C99BC5}" type="pres">
      <dgm:prSet presAssocID="{95043909-8321-4449-ADE9-A7A21CD956B6}" presName="linearFlow" presStyleCnt="0">
        <dgm:presLayoutVars>
          <dgm:dir/>
          <dgm:animLvl val="lvl"/>
          <dgm:resizeHandles val="exact"/>
        </dgm:presLayoutVars>
      </dgm:prSet>
      <dgm:spPr/>
    </dgm:pt>
    <dgm:pt modelId="{FD2E2101-980F-4BB1-A5C9-21BA9DD7609D}" type="pres">
      <dgm:prSet presAssocID="{E5DA3D68-5E4E-44E5-8AF7-4B85D3411DCC}" presName="composite" presStyleCnt="0"/>
      <dgm:spPr/>
    </dgm:pt>
    <dgm:pt modelId="{F1ECAF12-78A2-48B3-859E-00C09E6711B2}" type="pres">
      <dgm:prSet presAssocID="{E5DA3D68-5E4E-44E5-8AF7-4B85D3411DCC}" presName="parentText" presStyleLbl="alignNode1" presStyleIdx="0" presStyleCnt="6" custLinFactNeighborX="-1038">
        <dgm:presLayoutVars>
          <dgm:chMax val="1"/>
          <dgm:bulletEnabled val="1"/>
        </dgm:presLayoutVars>
      </dgm:prSet>
      <dgm:spPr/>
    </dgm:pt>
    <dgm:pt modelId="{40675C9C-1DCE-4BE6-85DE-57CC7AD60E40}" type="pres">
      <dgm:prSet presAssocID="{E5DA3D68-5E4E-44E5-8AF7-4B85D3411DCC}" presName="descendantText" presStyleLbl="alignAcc1" presStyleIdx="0" presStyleCnt="6" custScaleY="159485" custLinFactNeighborY="987">
        <dgm:presLayoutVars>
          <dgm:bulletEnabled val="1"/>
        </dgm:presLayoutVars>
      </dgm:prSet>
      <dgm:spPr/>
    </dgm:pt>
    <dgm:pt modelId="{49A74160-4F5F-4017-B631-56E1A6C59784}" type="pres">
      <dgm:prSet presAssocID="{27163668-0885-4980-8910-DF1EF2531A14}" presName="sp" presStyleCnt="0"/>
      <dgm:spPr/>
    </dgm:pt>
    <dgm:pt modelId="{C3F9C6B1-583A-4C0D-9C5E-47B2AEDAA0A2}" type="pres">
      <dgm:prSet presAssocID="{2356CFC8-BACA-4D96-9B74-FF16FBC3A33E}" presName="composite" presStyleCnt="0"/>
      <dgm:spPr/>
    </dgm:pt>
    <dgm:pt modelId="{85781EB7-F53C-4D54-A3CC-FF2391B62A05}" type="pres">
      <dgm:prSet presAssocID="{2356CFC8-BACA-4D96-9B74-FF16FBC3A33E}" presName="parentText" presStyleLbl="alignNode1" presStyleIdx="1" presStyleCnt="6">
        <dgm:presLayoutVars>
          <dgm:chMax val="1"/>
          <dgm:bulletEnabled val="1"/>
        </dgm:presLayoutVars>
      </dgm:prSet>
      <dgm:spPr/>
    </dgm:pt>
    <dgm:pt modelId="{A8046533-50EC-4F50-A92A-8347A2C8EC55}" type="pres">
      <dgm:prSet presAssocID="{2356CFC8-BACA-4D96-9B74-FF16FBC3A33E}" presName="descendantText" presStyleLbl="alignAcc1" presStyleIdx="1" presStyleCnt="6" custScaleY="116240" custLinFactNeighborY="1118">
        <dgm:presLayoutVars>
          <dgm:bulletEnabled val="1"/>
        </dgm:presLayoutVars>
      </dgm:prSet>
      <dgm:spPr>
        <a:xfrm rot="5400000">
          <a:off x="8573446" y="-4432621"/>
          <a:ext cx="1635841" cy="15259384"/>
        </a:xfrm>
        <a:prstGeom prst="round2SameRect">
          <a:avLst/>
        </a:prstGeom>
      </dgm:spPr>
    </dgm:pt>
    <dgm:pt modelId="{ABF32C96-2B83-42CD-9C9F-8C5BCEB7C7BC}" type="pres">
      <dgm:prSet presAssocID="{D20D1D67-C978-42AE-8CA0-5E870DD7A00E}" presName="sp" presStyleCnt="0"/>
      <dgm:spPr/>
    </dgm:pt>
    <dgm:pt modelId="{DC8C66E3-5067-4098-8179-1FBE55E1669B}" type="pres">
      <dgm:prSet presAssocID="{83C0B6C5-9370-4E02-B130-C56D3AAF8394}" presName="composite" presStyleCnt="0"/>
      <dgm:spPr/>
    </dgm:pt>
    <dgm:pt modelId="{7813A6B1-5C22-4392-996A-C957796213F8}" type="pres">
      <dgm:prSet presAssocID="{83C0B6C5-9370-4E02-B130-C56D3AAF8394}" presName="parentText" presStyleLbl="alignNode1" presStyleIdx="2" presStyleCnt="6">
        <dgm:presLayoutVars>
          <dgm:chMax val="1"/>
          <dgm:bulletEnabled val="1"/>
        </dgm:presLayoutVars>
      </dgm:prSet>
      <dgm:spPr/>
    </dgm:pt>
    <dgm:pt modelId="{41A8BB09-B9B3-4125-B61A-D557F7BDCCFE}" type="pres">
      <dgm:prSet presAssocID="{83C0B6C5-9370-4E02-B130-C56D3AAF8394}" presName="descendantText" presStyleLbl="alignAcc1" presStyleIdx="2" presStyleCnt="6" custScaleY="292051">
        <dgm:presLayoutVars>
          <dgm:bulletEnabled val="1"/>
        </dgm:presLayoutVars>
      </dgm:prSet>
      <dgm:spPr>
        <a:prstGeom prst="round2SameRect">
          <a:avLst/>
        </a:prstGeom>
      </dgm:spPr>
    </dgm:pt>
    <dgm:pt modelId="{9BA98D35-DABF-44F1-805A-F34FB64334FA}" type="pres">
      <dgm:prSet presAssocID="{9092EEFC-66B5-43FF-8447-9E743F261BE7}" presName="sp" presStyleCnt="0"/>
      <dgm:spPr/>
    </dgm:pt>
    <dgm:pt modelId="{AFE6111B-9452-4B58-A1D3-B82876C40853}" type="pres">
      <dgm:prSet presAssocID="{394C59AA-D186-407A-9BBE-4620B3F1C64D}" presName="composite" presStyleCnt="0"/>
      <dgm:spPr/>
    </dgm:pt>
    <dgm:pt modelId="{D4492016-2DBA-4C32-BF97-5103CCA64B4C}" type="pres">
      <dgm:prSet presAssocID="{394C59AA-D186-407A-9BBE-4620B3F1C64D}" presName="parentText" presStyleLbl="alignNode1" presStyleIdx="3" presStyleCnt="6">
        <dgm:presLayoutVars>
          <dgm:chMax val="1"/>
          <dgm:bulletEnabled val="1"/>
        </dgm:presLayoutVars>
      </dgm:prSet>
      <dgm:spPr/>
    </dgm:pt>
    <dgm:pt modelId="{4DBDF776-7B30-4A00-B50B-4BF40AC87122}" type="pres">
      <dgm:prSet presAssocID="{394C59AA-D186-407A-9BBE-4620B3F1C64D}" presName="descendantText" presStyleLbl="alignAcc1" presStyleIdx="3" presStyleCnt="6" custScaleY="99899" custLinFactNeighborX="339" custLinFactNeighborY="31476">
        <dgm:presLayoutVars>
          <dgm:bulletEnabled val="1"/>
        </dgm:presLayoutVars>
      </dgm:prSet>
      <dgm:spPr>
        <a:xfrm rot="5400000">
          <a:off x="8573446" y="-2055616"/>
          <a:ext cx="1635841" cy="15259384"/>
        </a:xfrm>
        <a:prstGeom prst="round2SameRect">
          <a:avLst/>
        </a:prstGeom>
      </dgm:spPr>
    </dgm:pt>
    <dgm:pt modelId="{C5E227B9-D97B-4BF5-98C4-247437DCA096}" type="pres">
      <dgm:prSet presAssocID="{417B5114-D3F7-468C-9829-63C4E3305EB6}" presName="sp" presStyleCnt="0"/>
      <dgm:spPr/>
    </dgm:pt>
    <dgm:pt modelId="{034E4507-EFA0-41B9-AC09-16D848940EBA}" type="pres">
      <dgm:prSet presAssocID="{E5031059-C1F6-41E7-B8C8-1EB308DA9699}" presName="composite" presStyleCnt="0"/>
      <dgm:spPr/>
    </dgm:pt>
    <dgm:pt modelId="{2AEB21B7-F428-4AC6-AF4F-1755BF395D61}" type="pres">
      <dgm:prSet presAssocID="{E5031059-C1F6-41E7-B8C8-1EB308DA9699}" presName="parentText" presStyleLbl="alignNode1" presStyleIdx="4" presStyleCnt="6">
        <dgm:presLayoutVars>
          <dgm:chMax val="1"/>
          <dgm:bulletEnabled val="1"/>
        </dgm:presLayoutVars>
      </dgm:prSet>
      <dgm:spPr/>
    </dgm:pt>
    <dgm:pt modelId="{9F2D8FD5-D4ED-4557-B6C7-735E06F2F748}" type="pres">
      <dgm:prSet presAssocID="{E5031059-C1F6-41E7-B8C8-1EB308DA9699}" presName="descendantText" presStyleLbl="alignAcc1" presStyleIdx="4" presStyleCnt="6">
        <dgm:presLayoutVars>
          <dgm:bulletEnabled val="1"/>
        </dgm:presLayoutVars>
      </dgm:prSet>
      <dgm:spPr/>
    </dgm:pt>
    <dgm:pt modelId="{4D032087-861C-4509-8AF4-7ADB416DA933}" type="pres">
      <dgm:prSet presAssocID="{198DE17A-A676-473D-B19D-C0BF399656D2}" presName="sp" presStyleCnt="0"/>
      <dgm:spPr/>
    </dgm:pt>
    <dgm:pt modelId="{353A34DA-5065-48B7-839C-4D449B1FCB59}" type="pres">
      <dgm:prSet presAssocID="{D81B9508-F672-4753-A8D3-31B5DC1F3259}" presName="composite" presStyleCnt="0"/>
      <dgm:spPr/>
    </dgm:pt>
    <dgm:pt modelId="{93894FD8-836D-4D65-9A7C-3AF4DAF2D875}" type="pres">
      <dgm:prSet presAssocID="{D81B9508-F672-4753-A8D3-31B5DC1F3259}" presName="parentText" presStyleLbl="alignNode1" presStyleIdx="5" presStyleCnt="6">
        <dgm:presLayoutVars>
          <dgm:chMax val="1"/>
          <dgm:bulletEnabled val="1"/>
        </dgm:presLayoutVars>
      </dgm:prSet>
      <dgm:spPr/>
    </dgm:pt>
    <dgm:pt modelId="{B2484777-1745-4187-9A97-864BC8481C7F}" type="pres">
      <dgm:prSet presAssocID="{D81B9508-F672-4753-A8D3-31B5DC1F3259}" presName="descendantText" presStyleLbl="alignAcc1" presStyleIdx="5" presStyleCnt="6">
        <dgm:presLayoutVars>
          <dgm:bulletEnabled val="1"/>
        </dgm:presLayoutVars>
      </dgm:prSet>
      <dgm:spPr/>
    </dgm:pt>
  </dgm:ptLst>
  <dgm:cxnLst>
    <dgm:cxn modelId="{EFCE9704-6B4F-4813-91F1-2A7481529F23}" srcId="{394C59AA-D186-407A-9BBE-4620B3F1C64D}" destId="{D7C412BE-A7A3-43C3-8333-AF9D9166D244}" srcOrd="0" destOrd="0" parTransId="{13E74965-3FBD-4631-B55C-E4BAC1B8BDE5}" sibTransId="{D4987BBD-B396-48A7-B2AB-9FB50BB69CE4}"/>
    <dgm:cxn modelId="{A7A5DF05-CF12-44E5-B9DE-C663DF38BBD2}" type="presOf" srcId="{D17F55AA-E71C-46BB-9330-1885B7832B01}" destId="{40675C9C-1DCE-4BE6-85DE-57CC7AD60E40}" srcOrd="0" destOrd="0" presId="urn:microsoft.com/office/officeart/2005/8/layout/chevron2"/>
    <dgm:cxn modelId="{50C6B008-2126-4CBC-BC15-0FCA61C32E61}" type="presOf" srcId="{D81B9508-F672-4753-A8D3-31B5DC1F3259}" destId="{93894FD8-836D-4D65-9A7C-3AF4DAF2D875}" srcOrd="0" destOrd="0" presId="urn:microsoft.com/office/officeart/2005/8/layout/chevron2"/>
    <dgm:cxn modelId="{E1205710-2500-4647-9A1C-67BC5AF9981F}" type="presOf" srcId="{7F605D5E-DD07-4FAA-8E7A-A1439FED0A5A}" destId="{41A8BB09-B9B3-4125-B61A-D557F7BDCCFE}" srcOrd="0" destOrd="0" presId="urn:microsoft.com/office/officeart/2005/8/layout/chevron2"/>
    <dgm:cxn modelId="{CFBE2516-9E84-4B00-B497-40C7BC549D6A}" srcId="{D81B9508-F672-4753-A8D3-31B5DC1F3259}" destId="{D5CD8CBE-02E8-4814-9122-BF0F3F5F5146}" srcOrd="0" destOrd="0" parTransId="{A70F2A24-5350-496F-9325-7AC640A8F0DF}" sibTransId="{05D99981-2DCA-4FCA-B1B6-71DB5796BC7C}"/>
    <dgm:cxn modelId="{3A89BE38-0DBE-48FB-A687-2FFA3C962710}" type="presOf" srcId="{394C59AA-D186-407A-9BBE-4620B3F1C64D}" destId="{D4492016-2DBA-4C32-BF97-5103CCA64B4C}" srcOrd="0" destOrd="0" presId="urn:microsoft.com/office/officeart/2005/8/layout/chevron2"/>
    <dgm:cxn modelId="{74301147-1620-4C95-A7AA-2F538BCA3280}" srcId="{95043909-8321-4449-ADE9-A7A21CD956B6}" destId="{E5031059-C1F6-41E7-B8C8-1EB308DA9699}" srcOrd="4" destOrd="0" parTransId="{16D2C36D-DDF2-495D-B451-3A781CDA80E2}" sibTransId="{198DE17A-A676-473D-B19D-C0BF399656D2}"/>
    <dgm:cxn modelId="{C959E050-96FC-4A2A-9663-23AD1895098D}" srcId="{E5031059-C1F6-41E7-B8C8-1EB308DA9699}" destId="{2A164C67-BF35-4930-BE19-1216CBCFD3A2}" srcOrd="0" destOrd="0" parTransId="{3B1559BC-41B0-4484-9B23-0E7EDD89BE9C}" sibTransId="{F14BD6AA-1D71-4ED5-A705-207B4F24A149}"/>
    <dgm:cxn modelId="{35DE6E7A-D11A-47C5-AB3E-1688CF71B4F7}" srcId="{95043909-8321-4449-ADE9-A7A21CD956B6}" destId="{2356CFC8-BACA-4D96-9B74-FF16FBC3A33E}" srcOrd="1" destOrd="0" parTransId="{EABBDA11-0594-4A02-AC28-78704196E8C6}" sibTransId="{D20D1D67-C978-42AE-8CA0-5E870DD7A00E}"/>
    <dgm:cxn modelId="{DE326783-65EB-4208-B2A2-F52989CD77A8}" srcId="{95043909-8321-4449-ADE9-A7A21CD956B6}" destId="{394C59AA-D186-407A-9BBE-4620B3F1C64D}" srcOrd="3" destOrd="0" parTransId="{B8A11A33-04E2-46D0-BA80-39416A78C6CC}" sibTransId="{417B5114-D3F7-468C-9829-63C4E3305EB6}"/>
    <dgm:cxn modelId="{2C1467A8-A365-4D93-93B8-0DB55B93D515}" srcId="{2356CFC8-BACA-4D96-9B74-FF16FBC3A33E}" destId="{FFD6559D-9C4A-4CBC-A8B0-77178F49E895}" srcOrd="0" destOrd="0" parTransId="{204CBD89-2696-477B-B198-357D7FA47D45}" sibTransId="{04B076DB-896F-4B3C-B5E9-76B932F17005}"/>
    <dgm:cxn modelId="{A8BE4DAA-1426-4953-B0DE-8F410AF6E8BE}" srcId="{E5DA3D68-5E4E-44E5-8AF7-4B85D3411DCC}" destId="{D17F55AA-E71C-46BB-9330-1885B7832B01}" srcOrd="0" destOrd="0" parTransId="{D5ADF16B-BE08-4B70-8537-CA4F9F683334}" sibTransId="{9B3DBA6B-0823-4681-BF4B-431253516FA7}"/>
    <dgm:cxn modelId="{6DB37DAE-8A00-4466-8E8C-655EE2F3035F}" srcId="{95043909-8321-4449-ADE9-A7A21CD956B6}" destId="{D81B9508-F672-4753-A8D3-31B5DC1F3259}" srcOrd="5" destOrd="0" parTransId="{30AD9076-0034-4A85-BF51-25C2616095C3}" sibTransId="{D01A0EAC-F73A-489E-AE97-D4CFC8291B94}"/>
    <dgm:cxn modelId="{60915CB0-EF6A-4A4C-B594-390559ACB316}" srcId="{83C0B6C5-9370-4E02-B130-C56D3AAF8394}" destId="{7F605D5E-DD07-4FAA-8E7A-A1439FED0A5A}" srcOrd="0" destOrd="0" parTransId="{67957F2C-7210-4D30-B276-500108D83EC3}" sibTransId="{94BC6AC2-D177-4DAF-BCFC-EA980178D8FC}"/>
    <dgm:cxn modelId="{1E6476B6-09EA-4537-A830-858F2CEE5E17}" type="presOf" srcId="{D5CD8CBE-02E8-4814-9122-BF0F3F5F5146}" destId="{B2484777-1745-4187-9A97-864BC8481C7F}" srcOrd="0" destOrd="0" presId="urn:microsoft.com/office/officeart/2005/8/layout/chevron2"/>
    <dgm:cxn modelId="{1C547FBC-D698-44B4-A648-51CCEDF7CED0}" srcId="{95043909-8321-4449-ADE9-A7A21CD956B6}" destId="{83C0B6C5-9370-4E02-B130-C56D3AAF8394}" srcOrd="2" destOrd="0" parTransId="{7B343399-1B38-431D-9F88-144491D1A6D5}" sibTransId="{9092EEFC-66B5-43FF-8447-9E743F261BE7}"/>
    <dgm:cxn modelId="{613EA0CA-B303-4340-A907-6DD62BF15DE1}" type="presOf" srcId="{2356CFC8-BACA-4D96-9B74-FF16FBC3A33E}" destId="{85781EB7-F53C-4D54-A3CC-FF2391B62A05}" srcOrd="0" destOrd="0" presId="urn:microsoft.com/office/officeart/2005/8/layout/chevron2"/>
    <dgm:cxn modelId="{381416CD-7211-4111-AEEC-A2B7326F6418}" type="presOf" srcId="{2A164C67-BF35-4930-BE19-1216CBCFD3A2}" destId="{9F2D8FD5-D4ED-4557-B6C7-735E06F2F748}" srcOrd="0" destOrd="0" presId="urn:microsoft.com/office/officeart/2005/8/layout/chevron2"/>
    <dgm:cxn modelId="{E23BFECD-C998-4982-A2BA-449A6E86A071}" type="presOf" srcId="{95043909-8321-4449-ADE9-A7A21CD956B6}" destId="{A7753396-1C02-4E17-9DE3-9E79F7C99BC5}" srcOrd="0" destOrd="0" presId="urn:microsoft.com/office/officeart/2005/8/layout/chevron2"/>
    <dgm:cxn modelId="{C6C140DE-4FCA-41EF-B34C-B3B8AA895EF4}" type="presOf" srcId="{E5031059-C1F6-41E7-B8C8-1EB308DA9699}" destId="{2AEB21B7-F428-4AC6-AF4F-1755BF395D61}" srcOrd="0" destOrd="0" presId="urn:microsoft.com/office/officeart/2005/8/layout/chevron2"/>
    <dgm:cxn modelId="{B3AF31E5-446C-42B5-AF64-76AC5613BE37}" type="presOf" srcId="{D7C412BE-A7A3-43C3-8333-AF9D9166D244}" destId="{4DBDF776-7B30-4A00-B50B-4BF40AC87122}" srcOrd="0" destOrd="0" presId="urn:microsoft.com/office/officeart/2005/8/layout/chevron2"/>
    <dgm:cxn modelId="{59AE4AE5-AE26-4CDB-BE3D-243E5CF075E4}" type="presOf" srcId="{E5DA3D68-5E4E-44E5-8AF7-4B85D3411DCC}" destId="{F1ECAF12-78A2-48B3-859E-00C09E6711B2}" srcOrd="0" destOrd="0" presId="urn:microsoft.com/office/officeart/2005/8/layout/chevron2"/>
    <dgm:cxn modelId="{A6A78DEA-7E84-4F0A-B484-96B086C1DFEC}" type="presOf" srcId="{FFD6559D-9C4A-4CBC-A8B0-77178F49E895}" destId="{A8046533-50EC-4F50-A92A-8347A2C8EC55}" srcOrd="0" destOrd="0" presId="urn:microsoft.com/office/officeart/2005/8/layout/chevron2"/>
    <dgm:cxn modelId="{DCE662EF-2151-4C6D-9254-14EA3CDE22EA}" type="presOf" srcId="{83C0B6C5-9370-4E02-B130-C56D3AAF8394}" destId="{7813A6B1-5C22-4392-996A-C957796213F8}" srcOrd="0" destOrd="0" presId="urn:microsoft.com/office/officeart/2005/8/layout/chevron2"/>
    <dgm:cxn modelId="{144797F1-4158-4E1E-BDDE-21EB0074C95D}" srcId="{95043909-8321-4449-ADE9-A7A21CD956B6}" destId="{E5DA3D68-5E4E-44E5-8AF7-4B85D3411DCC}" srcOrd="0" destOrd="0" parTransId="{FCEC872F-A927-4D24-A57A-537443006FB2}" sibTransId="{27163668-0885-4980-8910-DF1EF2531A14}"/>
    <dgm:cxn modelId="{88C51BA1-FFD9-41C2-9F4D-981E366FE93E}" type="presParOf" srcId="{A7753396-1C02-4E17-9DE3-9E79F7C99BC5}" destId="{FD2E2101-980F-4BB1-A5C9-21BA9DD7609D}" srcOrd="0" destOrd="0" presId="urn:microsoft.com/office/officeart/2005/8/layout/chevron2"/>
    <dgm:cxn modelId="{28BFABBD-8A3A-4E74-9034-3B0272E673C0}" type="presParOf" srcId="{FD2E2101-980F-4BB1-A5C9-21BA9DD7609D}" destId="{F1ECAF12-78A2-48B3-859E-00C09E6711B2}" srcOrd="0" destOrd="0" presId="urn:microsoft.com/office/officeart/2005/8/layout/chevron2"/>
    <dgm:cxn modelId="{74DF9624-9DFD-40C6-8DF7-484BB95CDC4C}" type="presParOf" srcId="{FD2E2101-980F-4BB1-A5C9-21BA9DD7609D}" destId="{40675C9C-1DCE-4BE6-85DE-57CC7AD60E40}" srcOrd="1" destOrd="0" presId="urn:microsoft.com/office/officeart/2005/8/layout/chevron2"/>
    <dgm:cxn modelId="{465A61FD-6A7C-4E89-8973-243DB3DE1189}" type="presParOf" srcId="{A7753396-1C02-4E17-9DE3-9E79F7C99BC5}" destId="{49A74160-4F5F-4017-B631-56E1A6C59784}" srcOrd="1" destOrd="0" presId="urn:microsoft.com/office/officeart/2005/8/layout/chevron2"/>
    <dgm:cxn modelId="{3E8A19D4-CE9C-4189-99CD-9D2CD666AC37}" type="presParOf" srcId="{A7753396-1C02-4E17-9DE3-9E79F7C99BC5}" destId="{C3F9C6B1-583A-4C0D-9C5E-47B2AEDAA0A2}" srcOrd="2" destOrd="0" presId="urn:microsoft.com/office/officeart/2005/8/layout/chevron2"/>
    <dgm:cxn modelId="{1F8713E2-5308-4E0A-9CA8-3A0078B6BBA4}" type="presParOf" srcId="{C3F9C6B1-583A-4C0D-9C5E-47B2AEDAA0A2}" destId="{85781EB7-F53C-4D54-A3CC-FF2391B62A05}" srcOrd="0" destOrd="0" presId="urn:microsoft.com/office/officeart/2005/8/layout/chevron2"/>
    <dgm:cxn modelId="{068164BF-5BD2-4B6A-99C1-588C952CBA93}" type="presParOf" srcId="{C3F9C6B1-583A-4C0D-9C5E-47B2AEDAA0A2}" destId="{A8046533-50EC-4F50-A92A-8347A2C8EC55}" srcOrd="1" destOrd="0" presId="urn:microsoft.com/office/officeart/2005/8/layout/chevron2"/>
    <dgm:cxn modelId="{E5CC918E-4C6B-40B5-9D8D-3426FEDF0A8B}" type="presParOf" srcId="{A7753396-1C02-4E17-9DE3-9E79F7C99BC5}" destId="{ABF32C96-2B83-42CD-9C9F-8C5BCEB7C7BC}" srcOrd="3" destOrd="0" presId="urn:microsoft.com/office/officeart/2005/8/layout/chevron2"/>
    <dgm:cxn modelId="{FF511BCA-3141-4DEC-A925-318B74A280DF}" type="presParOf" srcId="{A7753396-1C02-4E17-9DE3-9E79F7C99BC5}" destId="{DC8C66E3-5067-4098-8179-1FBE55E1669B}" srcOrd="4" destOrd="0" presId="urn:microsoft.com/office/officeart/2005/8/layout/chevron2"/>
    <dgm:cxn modelId="{9683FA7B-B0A6-4CF4-A26B-3A69A3924117}" type="presParOf" srcId="{DC8C66E3-5067-4098-8179-1FBE55E1669B}" destId="{7813A6B1-5C22-4392-996A-C957796213F8}" srcOrd="0" destOrd="0" presId="urn:microsoft.com/office/officeart/2005/8/layout/chevron2"/>
    <dgm:cxn modelId="{CC8F2C65-9D79-4BDA-B2AE-365DC8AEF647}" type="presParOf" srcId="{DC8C66E3-5067-4098-8179-1FBE55E1669B}" destId="{41A8BB09-B9B3-4125-B61A-D557F7BDCCFE}" srcOrd="1" destOrd="0" presId="urn:microsoft.com/office/officeart/2005/8/layout/chevron2"/>
    <dgm:cxn modelId="{24F72BB5-2089-486A-ADE8-78EAC998C02F}" type="presParOf" srcId="{A7753396-1C02-4E17-9DE3-9E79F7C99BC5}" destId="{9BA98D35-DABF-44F1-805A-F34FB64334FA}" srcOrd="5" destOrd="0" presId="urn:microsoft.com/office/officeart/2005/8/layout/chevron2"/>
    <dgm:cxn modelId="{C04035B7-B659-43C6-959A-087C324976D9}" type="presParOf" srcId="{A7753396-1C02-4E17-9DE3-9E79F7C99BC5}" destId="{AFE6111B-9452-4B58-A1D3-B82876C40853}" srcOrd="6" destOrd="0" presId="urn:microsoft.com/office/officeart/2005/8/layout/chevron2"/>
    <dgm:cxn modelId="{7995B583-1357-466B-9116-4B8BCDF7A3D1}" type="presParOf" srcId="{AFE6111B-9452-4B58-A1D3-B82876C40853}" destId="{D4492016-2DBA-4C32-BF97-5103CCA64B4C}" srcOrd="0" destOrd="0" presId="urn:microsoft.com/office/officeart/2005/8/layout/chevron2"/>
    <dgm:cxn modelId="{8E09D877-9961-4306-B7A7-BE47DB4C269E}" type="presParOf" srcId="{AFE6111B-9452-4B58-A1D3-B82876C40853}" destId="{4DBDF776-7B30-4A00-B50B-4BF40AC87122}" srcOrd="1" destOrd="0" presId="urn:microsoft.com/office/officeart/2005/8/layout/chevron2"/>
    <dgm:cxn modelId="{73CB5A71-0FEC-49B4-8B79-C873B512DBDF}" type="presParOf" srcId="{A7753396-1C02-4E17-9DE3-9E79F7C99BC5}" destId="{C5E227B9-D97B-4BF5-98C4-247437DCA096}" srcOrd="7" destOrd="0" presId="urn:microsoft.com/office/officeart/2005/8/layout/chevron2"/>
    <dgm:cxn modelId="{C19D6F9D-EFB7-4D36-8B66-9B101D4E9564}" type="presParOf" srcId="{A7753396-1C02-4E17-9DE3-9E79F7C99BC5}" destId="{034E4507-EFA0-41B9-AC09-16D848940EBA}" srcOrd="8" destOrd="0" presId="urn:microsoft.com/office/officeart/2005/8/layout/chevron2"/>
    <dgm:cxn modelId="{9F4C4F6D-5DA0-42FA-9C16-8EEEA7806D5F}" type="presParOf" srcId="{034E4507-EFA0-41B9-AC09-16D848940EBA}" destId="{2AEB21B7-F428-4AC6-AF4F-1755BF395D61}" srcOrd="0" destOrd="0" presId="urn:microsoft.com/office/officeart/2005/8/layout/chevron2"/>
    <dgm:cxn modelId="{419B213C-E569-4407-8DE7-410198DC7F98}" type="presParOf" srcId="{034E4507-EFA0-41B9-AC09-16D848940EBA}" destId="{9F2D8FD5-D4ED-4557-B6C7-735E06F2F748}" srcOrd="1" destOrd="0" presId="urn:microsoft.com/office/officeart/2005/8/layout/chevron2"/>
    <dgm:cxn modelId="{B44B5967-EDD7-4C97-8CBD-B95E49540D0B}" type="presParOf" srcId="{A7753396-1C02-4E17-9DE3-9E79F7C99BC5}" destId="{4D032087-861C-4509-8AF4-7ADB416DA933}" srcOrd="9" destOrd="0" presId="urn:microsoft.com/office/officeart/2005/8/layout/chevron2"/>
    <dgm:cxn modelId="{A74D8B85-81F8-4A0E-8547-6AFFCC4939EF}" type="presParOf" srcId="{A7753396-1C02-4E17-9DE3-9E79F7C99BC5}" destId="{353A34DA-5065-48B7-839C-4D449B1FCB59}" srcOrd="10" destOrd="0" presId="urn:microsoft.com/office/officeart/2005/8/layout/chevron2"/>
    <dgm:cxn modelId="{AA20C58B-6832-438D-9472-3E56D7F38C68}" type="presParOf" srcId="{353A34DA-5065-48B7-839C-4D449B1FCB59}" destId="{93894FD8-836D-4D65-9A7C-3AF4DAF2D875}" srcOrd="0" destOrd="0" presId="urn:microsoft.com/office/officeart/2005/8/layout/chevron2"/>
    <dgm:cxn modelId="{FB06E9E9-D4C4-43B3-942E-265B8C25772C}" type="presParOf" srcId="{353A34DA-5065-48B7-839C-4D449B1FCB59}" destId="{B2484777-1745-4187-9A97-864BC8481C7F}" srcOrd="1" destOrd="0" presId="urn:microsoft.com/office/officeart/2005/8/layout/chevron2"/>
  </dgm:cxnLst>
  <dgm:bg/>
  <dgm:whole>
    <a:ln>
      <a:noFill/>
    </a:ln>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95043909-8321-4449-ADE9-A7A21CD956B6}" type="doc">
      <dgm:prSet loTypeId="urn:microsoft.com/office/officeart/2005/8/layout/chevron2" loCatId="process" qsTypeId="urn:microsoft.com/office/officeart/2005/8/quickstyle/simple1" qsCatId="simple" csTypeId="urn:microsoft.com/office/officeart/2005/8/colors/accent1_2" csCatId="accent1" phldr="1"/>
      <dgm:spPr/>
      <dgm:t>
        <a:bodyPr/>
        <a:lstStyle/>
        <a:p>
          <a:endParaRPr lang="pt-PT"/>
        </a:p>
      </dgm:t>
    </dgm:pt>
    <dgm:pt modelId="{E5DA3D68-5E4E-44E5-8AF7-4B85D3411DCC}">
      <dgm:prSet phldrT="[Texto]" custT="1"/>
      <dgm:spPr>
        <a:solidFill>
          <a:srgbClr val="4EA4A2"/>
        </a:solidFill>
        <a:ln>
          <a:solidFill>
            <a:srgbClr val="4EA4A2"/>
          </a:solidFill>
        </a:ln>
      </dgm:spPr>
      <dgm:t>
        <a:bodyPr/>
        <a:lstStyle/>
        <a:p>
          <a:endParaRPr lang="pt-PT" sz="2200"/>
        </a:p>
        <a:p>
          <a:endParaRPr lang="pt-PT" sz="4400">
            <a:latin typeface="Roboto" panose="02000000000000000000" pitchFamily="2" charset="0"/>
            <a:ea typeface="Roboto" panose="02000000000000000000" pitchFamily="2" charset="0"/>
          </a:endParaRPr>
        </a:p>
      </dgm:t>
    </dgm:pt>
    <dgm:pt modelId="{FCEC872F-A927-4D24-A57A-537443006FB2}" type="parTrans" cxnId="{144797F1-4158-4E1E-BDDE-21EB0074C95D}">
      <dgm:prSet/>
      <dgm:spPr/>
      <dgm:t>
        <a:bodyPr/>
        <a:lstStyle/>
        <a:p>
          <a:endParaRPr lang="pt-PT"/>
        </a:p>
      </dgm:t>
    </dgm:pt>
    <dgm:pt modelId="{27163668-0885-4980-8910-DF1EF2531A14}" type="sibTrans" cxnId="{144797F1-4158-4E1E-BDDE-21EB0074C95D}">
      <dgm:prSet/>
      <dgm:spPr/>
      <dgm:t>
        <a:bodyPr/>
        <a:lstStyle/>
        <a:p>
          <a:endParaRPr lang="pt-PT"/>
        </a:p>
      </dgm:t>
    </dgm:pt>
    <dgm:pt modelId="{D17F55AA-E71C-46BB-9330-1885B7832B01}">
      <dgm:prSet phldrT="[Texto]" custT="1"/>
      <dgm:spPr>
        <a:ln w="57150">
          <a:solidFill>
            <a:srgbClr val="4EA4A2"/>
          </a:solidFill>
        </a:ln>
      </dgm:spPr>
      <dgm:t>
        <a:bodyPr/>
        <a:lstStyle/>
        <a:p>
          <a:pPr marL="0" lvl="0" algn="l" defTabSz="977900">
            <a:lnSpc>
              <a:spcPct val="90000"/>
            </a:lnSpc>
            <a:spcBef>
              <a:spcPct val="0"/>
            </a:spcBef>
            <a:spcAft>
              <a:spcPct val="35000"/>
            </a:spcAft>
            <a:buFontTx/>
            <a:buNone/>
          </a:pPr>
          <a:r>
            <a:rPr lang="en-US" sz="4400" kern="1200">
              <a:solidFill>
                <a:srgbClr val="211F1B"/>
              </a:solidFill>
              <a:latin typeface="Roboto" panose="02000000000000000000" pitchFamily="2" charset="0"/>
              <a:ea typeface="Roboto" panose="02000000000000000000" pitchFamily="2" charset="0"/>
              <a:cs typeface="+mn-cs"/>
            </a:rPr>
            <a:t>Go to the method comparison pages to see which method might better fit her needs.</a:t>
          </a:r>
          <a:endParaRPr lang="pt-PT" sz="4400" kern="1200">
            <a:solidFill>
              <a:srgbClr val="211F1B"/>
            </a:solidFill>
            <a:latin typeface="Roboto" panose="02000000000000000000" pitchFamily="2" charset="0"/>
            <a:ea typeface="Roboto" panose="02000000000000000000" pitchFamily="2" charset="0"/>
            <a:cs typeface="+mn-cs"/>
          </a:endParaRPr>
        </a:p>
      </dgm:t>
    </dgm:pt>
    <dgm:pt modelId="{D5ADF16B-BE08-4B70-8537-CA4F9F683334}" type="parTrans" cxnId="{A8BE4DAA-1426-4953-B0DE-8F410AF6E8BE}">
      <dgm:prSet/>
      <dgm:spPr/>
      <dgm:t>
        <a:bodyPr/>
        <a:lstStyle/>
        <a:p>
          <a:endParaRPr lang="pt-PT"/>
        </a:p>
      </dgm:t>
    </dgm:pt>
    <dgm:pt modelId="{9B3DBA6B-0823-4681-BF4B-431253516FA7}" type="sibTrans" cxnId="{A8BE4DAA-1426-4953-B0DE-8F410AF6E8BE}">
      <dgm:prSet/>
      <dgm:spPr/>
      <dgm:t>
        <a:bodyPr/>
        <a:lstStyle/>
        <a:p>
          <a:endParaRPr lang="pt-PT"/>
        </a:p>
      </dgm:t>
    </dgm:pt>
    <dgm:pt modelId="{2356CFC8-BACA-4D96-9B74-FF16FBC3A33E}">
      <dgm:prSet phldrT="[Texto]" custT="1"/>
      <dgm:spPr>
        <a:solidFill>
          <a:srgbClr val="4EA4A2"/>
        </a:solidFill>
        <a:ln>
          <a:solidFill>
            <a:srgbClr val="4EA4A2"/>
          </a:solidFill>
        </a:ln>
      </dgm:spPr>
      <dgm:t>
        <a:bodyPr/>
        <a:lstStyle/>
        <a:p>
          <a:endParaRPr lang="pt-PT" sz="2200" kern="1200"/>
        </a:p>
        <a:p>
          <a:endParaRPr lang="pt-PT" sz="4400" kern="1200">
            <a:solidFill>
              <a:prstClr val="white"/>
            </a:solidFill>
            <a:latin typeface="Roboto" panose="02000000000000000000" pitchFamily="2" charset="0"/>
            <a:ea typeface="Roboto" panose="02000000000000000000" pitchFamily="2" charset="0"/>
            <a:cs typeface="+mn-cs"/>
          </a:endParaRPr>
        </a:p>
      </dgm:t>
    </dgm:pt>
    <dgm:pt modelId="{EABBDA11-0594-4A02-AC28-78704196E8C6}" type="parTrans" cxnId="{35DE6E7A-D11A-47C5-AB3E-1688CF71B4F7}">
      <dgm:prSet/>
      <dgm:spPr/>
      <dgm:t>
        <a:bodyPr/>
        <a:lstStyle/>
        <a:p>
          <a:endParaRPr lang="pt-PT"/>
        </a:p>
      </dgm:t>
    </dgm:pt>
    <dgm:pt modelId="{D20D1D67-C978-42AE-8CA0-5E870DD7A00E}" type="sibTrans" cxnId="{35DE6E7A-D11A-47C5-AB3E-1688CF71B4F7}">
      <dgm:prSet/>
      <dgm:spPr/>
      <dgm:t>
        <a:bodyPr/>
        <a:lstStyle/>
        <a:p>
          <a:endParaRPr lang="pt-PT"/>
        </a:p>
      </dgm:t>
    </dgm:pt>
    <dgm:pt modelId="{FFD6559D-9C4A-4CBC-A8B0-77178F49E895}">
      <dgm:prSet phldrT="[Texto]" custT="1"/>
      <dgm:spPr>
        <a:solidFill>
          <a:prstClr val="white">
            <a:alpha val="90000"/>
            <a:hueOff val="0"/>
            <a:satOff val="0"/>
            <a:lumOff val="0"/>
            <a:alphaOff val="0"/>
          </a:prstClr>
        </a:solidFill>
        <a:ln w="57150" cap="flat" cmpd="sng" algn="ctr">
          <a:solidFill>
            <a:srgbClr val="4EA4A2"/>
          </a:solidFill>
          <a:prstDash val="solid"/>
          <a:miter lim="800000"/>
        </a:ln>
        <a:effectLst/>
      </dgm:spPr>
      <dgm:t>
        <a:bodyPr spcFirstLastPara="0" vert="horz" wrap="square" lIns="284480" tIns="25400" rIns="25400" bIns="25400" numCol="1" spcCol="1270" anchor="ctr" anchorCtr="0"/>
        <a:lstStyle/>
        <a:p>
          <a:pPr marL="0" indent="0">
            <a:buNone/>
          </a:pPr>
          <a:r>
            <a:rPr lang="en-US" sz="4400" kern="1200">
              <a:solidFill>
                <a:srgbClr val="211F1B"/>
              </a:solidFill>
              <a:latin typeface="Roboto" panose="02000000000000000000" pitchFamily="2" charset="0"/>
              <a:ea typeface="Roboto" panose="02000000000000000000" pitchFamily="2" charset="0"/>
              <a:cs typeface="+mn-cs"/>
            </a:rPr>
            <a:t>If needed, use the matrix to compare other methods. </a:t>
          </a:r>
          <a:endParaRPr lang="pt-PT" sz="4400" kern="1200">
            <a:solidFill>
              <a:srgbClr val="211F1B"/>
            </a:solidFill>
            <a:latin typeface="Roboto" panose="02000000000000000000" pitchFamily="2" charset="0"/>
            <a:ea typeface="Roboto" panose="02000000000000000000" pitchFamily="2" charset="0"/>
            <a:cs typeface="+mn-cs"/>
          </a:endParaRPr>
        </a:p>
      </dgm:t>
    </dgm:pt>
    <dgm:pt modelId="{204CBD89-2696-477B-B198-357D7FA47D45}" type="parTrans" cxnId="{2C1467A8-A365-4D93-93B8-0DB55B93D515}">
      <dgm:prSet/>
      <dgm:spPr/>
      <dgm:t>
        <a:bodyPr/>
        <a:lstStyle/>
        <a:p>
          <a:endParaRPr lang="pt-PT"/>
        </a:p>
      </dgm:t>
    </dgm:pt>
    <dgm:pt modelId="{04B076DB-896F-4B3C-B5E9-76B932F17005}" type="sibTrans" cxnId="{2C1467A8-A365-4D93-93B8-0DB55B93D515}">
      <dgm:prSet/>
      <dgm:spPr/>
      <dgm:t>
        <a:bodyPr/>
        <a:lstStyle/>
        <a:p>
          <a:endParaRPr lang="pt-PT"/>
        </a:p>
      </dgm:t>
    </dgm:pt>
    <dgm:pt modelId="{394C59AA-D186-407A-9BBE-4620B3F1C64D}">
      <dgm:prSet phldrT="[Texto]" custT="1"/>
      <dgm:spPr>
        <a:solidFill>
          <a:srgbClr val="4EA4A2"/>
        </a:solidFill>
        <a:ln>
          <a:solidFill>
            <a:srgbClr val="4EA4A2"/>
          </a:solidFill>
        </a:ln>
      </dgm:spPr>
      <dgm:t>
        <a:bodyPr/>
        <a:lstStyle/>
        <a:p>
          <a:pPr marL="0" lvl="0" algn="ctr" defTabSz="977900">
            <a:lnSpc>
              <a:spcPct val="90000"/>
            </a:lnSpc>
            <a:spcBef>
              <a:spcPct val="0"/>
            </a:spcBef>
            <a:spcAft>
              <a:spcPct val="35000"/>
            </a:spcAft>
            <a:buNone/>
          </a:pPr>
          <a:endParaRPr lang="pt-PT" sz="2200" kern="1200"/>
        </a:p>
        <a:p>
          <a:pPr marL="0" lvl="0" algn="ctr" defTabSz="977900">
            <a:lnSpc>
              <a:spcPct val="90000"/>
            </a:lnSpc>
            <a:spcBef>
              <a:spcPct val="0"/>
            </a:spcBef>
            <a:spcAft>
              <a:spcPct val="35000"/>
            </a:spcAft>
            <a:buNone/>
          </a:pPr>
          <a:endParaRPr lang="pt-PT" sz="4400" kern="1200">
            <a:solidFill>
              <a:prstClr val="white"/>
            </a:solidFill>
            <a:latin typeface="Roboto" panose="02000000000000000000" pitchFamily="2" charset="0"/>
            <a:ea typeface="Roboto" panose="02000000000000000000" pitchFamily="2" charset="0"/>
            <a:cs typeface="+mn-cs"/>
          </a:endParaRPr>
        </a:p>
      </dgm:t>
    </dgm:pt>
    <dgm:pt modelId="{B8A11A33-04E2-46D0-BA80-39416A78C6CC}" type="parTrans" cxnId="{DE326783-65EB-4208-B2A2-F52989CD77A8}">
      <dgm:prSet/>
      <dgm:spPr/>
      <dgm:t>
        <a:bodyPr/>
        <a:lstStyle/>
        <a:p>
          <a:endParaRPr lang="pt-PT"/>
        </a:p>
      </dgm:t>
    </dgm:pt>
    <dgm:pt modelId="{417B5114-D3F7-468C-9829-63C4E3305EB6}" type="sibTrans" cxnId="{DE326783-65EB-4208-B2A2-F52989CD77A8}">
      <dgm:prSet/>
      <dgm:spPr/>
      <dgm:t>
        <a:bodyPr/>
        <a:lstStyle/>
        <a:p>
          <a:endParaRPr lang="pt-PT"/>
        </a:p>
      </dgm:t>
    </dgm:pt>
    <dgm:pt modelId="{2E8F143D-9427-4175-ABC2-CB8436403052}">
      <dgm:prSet phldrT="[Texto]" custT="1"/>
      <dgm:spPr>
        <a:solidFill>
          <a:prstClr val="white">
            <a:alpha val="90000"/>
            <a:hueOff val="0"/>
            <a:satOff val="0"/>
            <a:lumOff val="0"/>
            <a:alphaOff val="0"/>
          </a:prstClr>
        </a:solidFill>
        <a:ln w="57150" cap="flat" cmpd="sng" algn="ctr">
          <a:solidFill>
            <a:srgbClr val="4EA4A2"/>
          </a:solidFill>
          <a:prstDash val="solid"/>
          <a:miter lim="800000"/>
        </a:ln>
        <a:effectLst/>
      </dgm:spPr>
      <dgm:t>
        <a:bodyPr spcFirstLastPara="0" vert="horz" wrap="square" lIns="284480" tIns="25400" rIns="25400" bIns="25400" numCol="1" spcCol="1270" anchor="ctr" anchorCtr="0"/>
        <a:lstStyle/>
        <a:p>
          <a:pPr marL="0" lvl="1" indent="0" algn="l" defTabSz="1778000">
            <a:lnSpc>
              <a:spcPct val="90000"/>
            </a:lnSpc>
            <a:spcBef>
              <a:spcPct val="0"/>
            </a:spcBef>
            <a:spcAft>
              <a:spcPct val="15000"/>
            </a:spcAft>
            <a:buNone/>
          </a:pPr>
          <a:r>
            <a:rPr lang="en-US" sz="4400" kern="1200">
              <a:solidFill>
                <a:srgbClr val="211F1B"/>
              </a:solidFill>
              <a:latin typeface="Roboto" panose="02000000000000000000" pitchFamily="2" charset="0"/>
              <a:ea typeface="Roboto" panose="02000000000000000000" pitchFamily="2" charset="0"/>
              <a:cs typeface="+mn-cs"/>
            </a:rPr>
            <a:t>Compare the 2-3 options using THE TOP of  the methods specific pages avoiding too much details at this step to help the client choose a method.</a:t>
          </a:r>
          <a:endParaRPr lang="pt-PT" sz="4400" kern="1200">
            <a:solidFill>
              <a:srgbClr val="211F1B"/>
            </a:solidFill>
            <a:latin typeface="Roboto" panose="02000000000000000000" pitchFamily="2" charset="0"/>
            <a:ea typeface="Roboto" panose="02000000000000000000" pitchFamily="2" charset="0"/>
            <a:cs typeface="+mn-cs"/>
          </a:endParaRPr>
        </a:p>
      </dgm:t>
    </dgm:pt>
    <dgm:pt modelId="{4403CBA6-4C2C-4ECD-B9B2-6E012E403E2F}" type="parTrans" cxnId="{32F9E8AF-8107-4621-9A12-82FCEEF01E01}">
      <dgm:prSet/>
      <dgm:spPr/>
      <dgm:t>
        <a:bodyPr/>
        <a:lstStyle/>
        <a:p>
          <a:endParaRPr lang="pt-PT"/>
        </a:p>
      </dgm:t>
    </dgm:pt>
    <dgm:pt modelId="{9E429B5B-24FB-4C03-8915-AC66B91B0B8C}" type="sibTrans" cxnId="{32F9E8AF-8107-4621-9A12-82FCEEF01E01}">
      <dgm:prSet/>
      <dgm:spPr/>
      <dgm:t>
        <a:bodyPr/>
        <a:lstStyle/>
        <a:p>
          <a:endParaRPr lang="pt-PT"/>
        </a:p>
      </dgm:t>
    </dgm:pt>
    <dgm:pt modelId="{AFB368EC-A003-46A0-B50E-810FE1484685}">
      <dgm:prSet custT="1"/>
      <dgm:spPr>
        <a:solidFill>
          <a:srgbClr val="4EA4A2"/>
        </a:solidFill>
        <a:ln>
          <a:solidFill>
            <a:srgbClr val="4EA4A2"/>
          </a:solidFill>
        </a:ln>
      </dgm:spPr>
      <dgm:t>
        <a:bodyPr/>
        <a:lstStyle/>
        <a:p>
          <a:pPr marL="0" lvl="0" algn="ctr" defTabSz="977900">
            <a:lnSpc>
              <a:spcPct val="90000"/>
            </a:lnSpc>
            <a:spcBef>
              <a:spcPct val="0"/>
            </a:spcBef>
            <a:spcAft>
              <a:spcPct val="35000"/>
            </a:spcAft>
            <a:buNone/>
          </a:pPr>
          <a:endParaRPr lang="pt-PT" sz="4400" kern="1200">
            <a:solidFill>
              <a:prstClr val="white"/>
            </a:solidFill>
            <a:latin typeface="Roboto" panose="02000000000000000000" pitchFamily="2" charset="0"/>
            <a:ea typeface="Roboto" panose="02000000000000000000" pitchFamily="2" charset="0"/>
            <a:cs typeface="+mn-cs"/>
          </a:endParaRPr>
        </a:p>
        <a:p>
          <a:pPr marL="0" lvl="0" algn="ctr" defTabSz="977900">
            <a:lnSpc>
              <a:spcPct val="90000"/>
            </a:lnSpc>
            <a:spcBef>
              <a:spcPct val="0"/>
            </a:spcBef>
            <a:spcAft>
              <a:spcPct val="35000"/>
            </a:spcAft>
            <a:buNone/>
          </a:pPr>
          <a:endParaRPr lang="pt-PT" sz="4400" kern="1200">
            <a:solidFill>
              <a:prstClr val="white"/>
            </a:solidFill>
            <a:latin typeface="Roboto" panose="02000000000000000000" pitchFamily="2" charset="0"/>
            <a:ea typeface="Roboto" panose="02000000000000000000" pitchFamily="2" charset="0"/>
            <a:cs typeface="+mn-cs"/>
          </a:endParaRPr>
        </a:p>
      </dgm:t>
    </dgm:pt>
    <dgm:pt modelId="{071160EE-4CFE-44EB-B7B2-4102541DE691}" type="parTrans" cxnId="{8C9FA724-F56B-498E-98DD-E9A9B3D6C012}">
      <dgm:prSet/>
      <dgm:spPr/>
      <dgm:t>
        <a:bodyPr/>
        <a:lstStyle/>
        <a:p>
          <a:endParaRPr lang="pt-PT"/>
        </a:p>
      </dgm:t>
    </dgm:pt>
    <dgm:pt modelId="{D9D8ADBC-763E-4549-B306-4DDDD98C3E3F}" type="sibTrans" cxnId="{8C9FA724-F56B-498E-98DD-E9A9B3D6C012}">
      <dgm:prSet/>
      <dgm:spPr/>
      <dgm:t>
        <a:bodyPr/>
        <a:lstStyle/>
        <a:p>
          <a:endParaRPr lang="pt-PT"/>
        </a:p>
      </dgm:t>
    </dgm:pt>
    <dgm:pt modelId="{EC405243-2A44-4E89-BD2C-1C5D7F6A1395}">
      <dgm:prSet custT="1"/>
      <dgm:spPr>
        <a:solidFill>
          <a:prstClr val="white">
            <a:alpha val="90000"/>
            <a:hueOff val="0"/>
            <a:satOff val="0"/>
            <a:lumOff val="0"/>
            <a:alphaOff val="0"/>
          </a:prstClr>
        </a:solidFill>
        <a:ln w="57150" cap="flat" cmpd="sng" algn="ctr">
          <a:solidFill>
            <a:srgbClr val="4EA4A2"/>
          </a:solidFill>
          <a:prstDash val="solid"/>
          <a:miter lim="800000"/>
        </a:ln>
        <a:effectLst/>
      </dgm:spPr>
      <dgm:t>
        <a:bodyPr spcFirstLastPara="0" vert="horz" wrap="square" lIns="284480" tIns="25400" rIns="25400" bIns="25400" numCol="1" spcCol="1270" anchor="ctr" anchorCtr="0"/>
        <a:lstStyle/>
        <a:p>
          <a:pPr marL="0" lvl="1" indent="0" algn="l" defTabSz="1778000">
            <a:lnSpc>
              <a:spcPct val="90000"/>
            </a:lnSpc>
            <a:spcBef>
              <a:spcPct val="0"/>
            </a:spcBef>
            <a:spcAft>
              <a:spcPct val="15000"/>
            </a:spcAft>
            <a:buNone/>
          </a:pPr>
          <a:r>
            <a:rPr lang="en-US" sz="4400" kern="1200">
              <a:solidFill>
                <a:srgbClr val="211F1B"/>
              </a:solidFill>
              <a:latin typeface="Roboto" panose="02000000000000000000" pitchFamily="2" charset="0"/>
              <a:ea typeface="Roboto" panose="02000000000000000000" pitchFamily="2" charset="0"/>
              <a:cs typeface="+mn-cs"/>
            </a:rPr>
            <a:t>When she chooses a method, check medical eligibility.</a:t>
          </a:r>
          <a:endParaRPr lang="pt-PT" sz="4400" kern="1200">
            <a:solidFill>
              <a:srgbClr val="211F1B"/>
            </a:solidFill>
            <a:latin typeface="Roboto" panose="02000000000000000000" pitchFamily="2" charset="0"/>
            <a:ea typeface="Roboto" panose="02000000000000000000" pitchFamily="2" charset="0"/>
            <a:cs typeface="+mn-cs"/>
          </a:endParaRPr>
        </a:p>
      </dgm:t>
    </dgm:pt>
    <dgm:pt modelId="{4694D7D0-97C2-4E51-915F-BAF6BAEACE16}" type="parTrans" cxnId="{BB29C8BA-7E04-44E4-97FD-F56C681387B3}">
      <dgm:prSet/>
      <dgm:spPr/>
      <dgm:t>
        <a:bodyPr/>
        <a:lstStyle/>
        <a:p>
          <a:endParaRPr lang="pt-PT"/>
        </a:p>
      </dgm:t>
    </dgm:pt>
    <dgm:pt modelId="{FB52595E-5FF5-43B9-BE46-42878023A56D}" type="sibTrans" cxnId="{BB29C8BA-7E04-44E4-97FD-F56C681387B3}">
      <dgm:prSet/>
      <dgm:spPr/>
      <dgm:t>
        <a:bodyPr/>
        <a:lstStyle/>
        <a:p>
          <a:endParaRPr lang="pt-PT"/>
        </a:p>
      </dgm:t>
    </dgm:pt>
    <dgm:pt modelId="{A7753396-1C02-4E17-9DE3-9E79F7C99BC5}" type="pres">
      <dgm:prSet presAssocID="{95043909-8321-4449-ADE9-A7A21CD956B6}" presName="linearFlow" presStyleCnt="0">
        <dgm:presLayoutVars>
          <dgm:dir/>
          <dgm:animLvl val="lvl"/>
          <dgm:resizeHandles val="exact"/>
        </dgm:presLayoutVars>
      </dgm:prSet>
      <dgm:spPr/>
    </dgm:pt>
    <dgm:pt modelId="{FD2E2101-980F-4BB1-A5C9-21BA9DD7609D}" type="pres">
      <dgm:prSet presAssocID="{E5DA3D68-5E4E-44E5-8AF7-4B85D3411DCC}" presName="composite" presStyleCnt="0"/>
      <dgm:spPr/>
    </dgm:pt>
    <dgm:pt modelId="{F1ECAF12-78A2-48B3-859E-00C09E6711B2}" type="pres">
      <dgm:prSet presAssocID="{E5DA3D68-5E4E-44E5-8AF7-4B85D3411DCC}" presName="parentText" presStyleLbl="alignNode1" presStyleIdx="0" presStyleCnt="4" custLinFactNeighborX="-1038">
        <dgm:presLayoutVars>
          <dgm:chMax val="1"/>
          <dgm:bulletEnabled val="1"/>
        </dgm:presLayoutVars>
      </dgm:prSet>
      <dgm:spPr/>
    </dgm:pt>
    <dgm:pt modelId="{40675C9C-1DCE-4BE6-85DE-57CC7AD60E40}" type="pres">
      <dgm:prSet presAssocID="{E5DA3D68-5E4E-44E5-8AF7-4B85D3411DCC}" presName="descendantText" presStyleLbl="alignAcc1" presStyleIdx="0" presStyleCnt="4" custLinFactNeighborY="987">
        <dgm:presLayoutVars>
          <dgm:bulletEnabled val="1"/>
        </dgm:presLayoutVars>
      </dgm:prSet>
      <dgm:spPr/>
    </dgm:pt>
    <dgm:pt modelId="{49A74160-4F5F-4017-B631-56E1A6C59784}" type="pres">
      <dgm:prSet presAssocID="{27163668-0885-4980-8910-DF1EF2531A14}" presName="sp" presStyleCnt="0"/>
      <dgm:spPr/>
    </dgm:pt>
    <dgm:pt modelId="{C3F9C6B1-583A-4C0D-9C5E-47B2AEDAA0A2}" type="pres">
      <dgm:prSet presAssocID="{2356CFC8-BACA-4D96-9B74-FF16FBC3A33E}" presName="composite" presStyleCnt="0"/>
      <dgm:spPr/>
    </dgm:pt>
    <dgm:pt modelId="{85781EB7-F53C-4D54-A3CC-FF2391B62A05}" type="pres">
      <dgm:prSet presAssocID="{2356CFC8-BACA-4D96-9B74-FF16FBC3A33E}" presName="parentText" presStyleLbl="alignNode1" presStyleIdx="1" presStyleCnt="4">
        <dgm:presLayoutVars>
          <dgm:chMax val="1"/>
          <dgm:bulletEnabled val="1"/>
        </dgm:presLayoutVars>
      </dgm:prSet>
      <dgm:spPr/>
    </dgm:pt>
    <dgm:pt modelId="{A8046533-50EC-4F50-A92A-8347A2C8EC55}" type="pres">
      <dgm:prSet presAssocID="{2356CFC8-BACA-4D96-9B74-FF16FBC3A33E}" presName="descendantText" presStyleLbl="alignAcc1" presStyleIdx="1" presStyleCnt="4" custScaleY="101393" custLinFactNeighborY="1118">
        <dgm:presLayoutVars>
          <dgm:bulletEnabled val="1"/>
        </dgm:presLayoutVars>
      </dgm:prSet>
      <dgm:spPr>
        <a:xfrm rot="5400000">
          <a:off x="8573446" y="-4432621"/>
          <a:ext cx="1635841" cy="15259384"/>
        </a:xfrm>
        <a:prstGeom prst="round2SameRect">
          <a:avLst/>
        </a:prstGeom>
      </dgm:spPr>
    </dgm:pt>
    <dgm:pt modelId="{ABF32C96-2B83-42CD-9C9F-8C5BCEB7C7BC}" type="pres">
      <dgm:prSet presAssocID="{D20D1D67-C978-42AE-8CA0-5E870DD7A00E}" presName="sp" presStyleCnt="0"/>
      <dgm:spPr/>
    </dgm:pt>
    <dgm:pt modelId="{AFE6111B-9452-4B58-A1D3-B82876C40853}" type="pres">
      <dgm:prSet presAssocID="{394C59AA-D186-407A-9BBE-4620B3F1C64D}" presName="composite" presStyleCnt="0"/>
      <dgm:spPr/>
    </dgm:pt>
    <dgm:pt modelId="{D4492016-2DBA-4C32-BF97-5103CCA64B4C}" type="pres">
      <dgm:prSet presAssocID="{394C59AA-D186-407A-9BBE-4620B3F1C64D}" presName="parentText" presStyleLbl="alignNode1" presStyleIdx="2" presStyleCnt="4">
        <dgm:presLayoutVars>
          <dgm:chMax val="1"/>
          <dgm:bulletEnabled val="1"/>
        </dgm:presLayoutVars>
      </dgm:prSet>
      <dgm:spPr/>
    </dgm:pt>
    <dgm:pt modelId="{4DBDF776-7B30-4A00-B50B-4BF40AC87122}" type="pres">
      <dgm:prSet presAssocID="{394C59AA-D186-407A-9BBE-4620B3F1C64D}" presName="descendantText" presStyleLbl="alignAcc1" presStyleIdx="2" presStyleCnt="4" custScaleY="174028">
        <dgm:presLayoutVars>
          <dgm:bulletEnabled val="1"/>
        </dgm:presLayoutVars>
      </dgm:prSet>
      <dgm:spPr>
        <a:xfrm rot="5400000">
          <a:off x="8573446" y="-2055616"/>
          <a:ext cx="1635841" cy="15259384"/>
        </a:xfrm>
        <a:prstGeom prst="round2SameRect">
          <a:avLst/>
        </a:prstGeom>
      </dgm:spPr>
    </dgm:pt>
    <dgm:pt modelId="{BA27B37B-ABCE-418C-BCC1-A3934AFE5BCF}" type="pres">
      <dgm:prSet presAssocID="{417B5114-D3F7-468C-9829-63C4E3305EB6}" presName="sp" presStyleCnt="0"/>
      <dgm:spPr/>
    </dgm:pt>
    <dgm:pt modelId="{24FFA6AD-513C-4B1C-BFBB-5C84FA008252}" type="pres">
      <dgm:prSet presAssocID="{AFB368EC-A003-46A0-B50E-810FE1484685}" presName="composite" presStyleCnt="0"/>
      <dgm:spPr/>
    </dgm:pt>
    <dgm:pt modelId="{20BDB1E8-04DC-4D4F-8D6B-94DC0F3B6334}" type="pres">
      <dgm:prSet presAssocID="{AFB368EC-A003-46A0-B50E-810FE1484685}" presName="parentText" presStyleLbl="alignNode1" presStyleIdx="3" presStyleCnt="4">
        <dgm:presLayoutVars>
          <dgm:chMax val="1"/>
          <dgm:bulletEnabled val="1"/>
        </dgm:presLayoutVars>
      </dgm:prSet>
      <dgm:spPr/>
    </dgm:pt>
    <dgm:pt modelId="{560C338B-D1CE-4408-A02F-6C6B89E63521}" type="pres">
      <dgm:prSet presAssocID="{AFB368EC-A003-46A0-B50E-810FE1484685}" presName="descendantText" presStyleLbl="alignAcc1" presStyleIdx="3" presStyleCnt="4" custLinFactNeighborX="1058" custLinFactNeighborY="19612">
        <dgm:presLayoutVars>
          <dgm:bulletEnabled val="1"/>
        </dgm:presLayoutVars>
      </dgm:prSet>
      <dgm:spPr>
        <a:xfrm rot="5400000">
          <a:off x="8573446" y="321388"/>
          <a:ext cx="1635841" cy="15259384"/>
        </a:xfrm>
        <a:prstGeom prst="round2SameRect">
          <a:avLst/>
        </a:prstGeom>
      </dgm:spPr>
    </dgm:pt>
  </dgm:ptLst>
  <dgm:cxnLst>
    <dgm:cxn modelId="{A7A5DF05-CF12-44E5-B9DE-C663DF38BBD2}" type="presOf" srcId="{D17F55AA-E71C-46BB-9330-1885B7832B01}" destId="{40675C9C-1DCE-4BE6-85DE-57CC7AD60E40}" srcOrd="0" destOrd="0" presId="urn:microsoft.com/office/officeart/2005/8/layout/chevron2"/>
    <dgm:cxn modelId="{8C9FA724-F56B-498E-98DD-E9A9B3D6C012}" srcId="{95043909-8321-4449-ADE9-A7A21CD956B6}" destId="{AFB368EC-A003-46A0-B50E-810FE1484685}" srcOrd="3" destOrd="0" parTransId="{071160EE-4CFE-44EB-B7B2-4102541DE691}" sibTransId="{D9D8ADBC-763E-4549-B306-4DDDD98C3E3F}"/>
    <dgm:cxn modelId="{3A89BE38-0DBE-48FB-A687-2FFA3C962710}" type="presOf" srcId="{394C59AA-D186-407A-9BBE-4620B3F1C64D}" destId="{D4492016-2DBA-4C32-BF97-5103CCA64B4C}" srcOrd="0" destOrd="0" presId="urn:microsoft.com/office/officeart/2005/8/layout/chevron2"/>
    <dgm:cxn modelId="{D8EDF461-3520-48B9-8B6D-EB5779B52A06}" type="presOf" srcId="{EC405243-2A44-4E89-BD2C-1C5D7F6A1395}" destId="{560C338B-D1CE-4408-A02F-6C6B89E63521}" srcOrd="0" destOrd="0" presId="urn:microsoft.com/office/officeart/2005/8/layout/chevron2"/>
    <dgm:cxn modelId="{35DE6E7A-D11A-47C5-AB3E-1688CF71B4F7}" srcId="{95043909-8321-4449-ADE9-A7A21CD956B6}" destId="{2356CFC8-BACA-4D96-9B74-FF16FBC3A33E}" srcOrd="1" destOrd="0" parTransId="{EABBDA11-0594-4A02-AC28-78704196E8C6}" sibTransId="{D20D1D67-C978-42AE-8CA0-5E870DD7A00E}"/>
    <dgm:cxn modelId="{DE326783-65EB-4208-B2A2-F52989CD77A8}" srcId="{95043909-8321-4449-ADE9-A7A21CD956B6}" destId="{394C59AA-D186-407A-9BBE-4620B3F1C64D}" srcOrd="2" destOrd="0" parTransId="{B8A11A33-04E2-46D0-BA80-39416A78C6CC}" sibTransId="{417B5114-D3F7-468C-9829-63C4E3305EB6}"/>
    <dgm:cxn modelId="{2C1467A8-A365-4D93-93B8-0DB55B93D515}" srcId="{2356CFC8-BACA-4D96-9B74-FF16FBC3A33E}" destId="{FFD6559D-9C4A-4CBC-A8B0-77178F49E895}" srcOrd="0" destOrd="0" parTransId="{204CBD89-2696-477B-B198-357D7FA47D45}" sibTransId="{04B076DB-896F-4B3C-B5E9-76B932F17005}"/>
    <dgm:cxn modelId="{A8BE4DAA-1426-4953-B0DE-8F410AF6E8BE}" srcId="{E5DA3D68-5E4E-44E5-8AF7-4B85D3411DCC}" destId="{D17F55AA-E71C-46BB-9330-1885B7832B01}" srcOrd="0" destOrd="0" parTransId="{D5ADF16B-BE08-4B70-8537-CA4F9F683334}" sibTransId="{9B3DBA6B-0823-4681-BF4B-431253516FA7}"/>
    <dgm:cxn modelId="{32F9E8AF-8107-4621-9A12-82FCEEF01E01}" srcId="{394C59AA-D186-407A-9BBE-4620B3F1C64D}" destId="{2E8F143D-9427-4175-ABC2-CB8436403052}" srcOrd="0" destOrd="0" parTransId="{4403CBA6-4C2C-4ECD-B9B2-6E012E403E2F}" sibTransId="{9E429B5B-24FB-4C03-8915-AC66B91B0B8C}"/>
    <dgm:cxn modelId="{BB29C8BA-7E04-44E4-97FD-F56C681387B3}" srcId="{AFB368EC-A003-46A0-B50E-810FE1484685}" destId="{EC405243-2A44-4E89-BD2C-1C5D7F6A1395}" srcOrd="0" destOrd="0" parTransId="{4694D7D0-97C2-4E51-915F-BAF6BAEACE16}" sibTransId="{FB52595E-5FF5-43B9-BE46-42878023A56D}"/>
    <dgm:cxn modelId="{613EA0CA-B303-4340-A907-6DD62BF15DE1}" type="presOf" srcId="{2356CFC8-BACA-4D96-9B74-FF16FBC3A33E}" destId="{85781EB7-F53C-4D54-A3CC-FF2391B62A05}" srcOrd="0" destOrd="0" presId="urn:microsoft.com/office/officeart/2005/8/layout/chevron2"/>
    <dgm:cxn modelId="{E23BFECD-C998-4982-A2BA-449A6E86A071}" type="presOf" srcId="{95043909-8321-4449-ADE9-A7A21CD956B6}" destId="{A7753396-1C02-4E17-9DE3-9E79F7C99BC5}" srcOrd="0" destOrd="0" presId="urn:microsoft.com/office/officeart/2005/8/layout/chevron2"/>
    <dgm:cxn modelId="{49B245D5-6012-432D-8900-6C16C90B9CE1}" type="presOf" srcId="{2E8F143D-9427-4175-ABC2-CB8436403052}" destId="{4DBDF776-7B30-4A00-B50B-4BF40AC87122}" srcOrd="0" destOrd="0" presId="urn:microsoft.com/office/officeart/2005/8/layout/chevron2"/>
    <dgm:cxn modelId="{59AE4AE5-AE26-4CDB-BE3D-243E5CF075E4}" type="presOf" srcId="{E5DA3D68-5E4E-44E5-8AF7-4B85D3411DCC}" destId="{F1ECAF12-78A2-48B3-859E-00C09E6711B2}" srcOrd="0" destOrd="0" presId="urn:microsoft.com/office/officeart/2005/8/layout/chevron2"/>
    <dgm:cxn modelId="{A6A78DEA-7E84-4F0A-B484-96B086C1DFEC}" type="presOf" srcId="{FFD6559D-9C4A-4CBC-A8B0-77178F49E895}" destId="{A8046533-50EC-4F50-A92A-8347A2C8EC55}" srcOrd="0" destOrd="0" presId="urn:microsoft.com/office/officeart/2005/8/layout/chevron2"/>
    <dgm:cxn modelId="{1955CFED-F786-43FA-8EBD-4F23CA855B8E}" type="presOf" srcId="{AFB368EC-A003-46A0-B50E-810FE1484685}" destId="{20BDB1E8-04DC-4D4F-8D6B-94DC0F3B6334}" srcOrd="0" destOrd="0" presId="urn:microsoft.com/office/officeart/2005/8/layout/chevron2"/>
    <dgm:cxn modelId="{144797F1-4158-4E1E-BDDE-21EB0074C95D}" srcId="{95043909-8321-4449-ADE9-A7A21CD956B6}" destId="{E5DA3D68-5E4E-44E5-8AF7-4B85D3411DCC}" srcOrd="0" destOrd="0" parTransId="{FCEC872F-A927-4D24-A57A-537443006FB2}" sibTransId="{27163668-0885-4980-8910-DF1EF2531A14}"/>
    <dgm:cxn modelId="{88C51BA1-FFD9-41C2-9F4D-981E366FE93E}" type="presParOf" srcId="{A7753396-1C02-4E17-9DE3-9E79F7C99BC5}" destId="{FD2E2101-980F-4BB1-A5C9-21BA9DD7609D}" srcOrd="0" destOrd="0" presId="urn:microsoft.com/office/officeart/2005/8/layout/chevron2"/>
    <dgm:cxn modelId="{28BFABBD-8A3A-4E74-9034-3B0272E673C0}" type="presParOf" srcId="{FD2E2101-980F-4BB1-A5C9-21BA9DD7609D}" destId="{F1ECAF12-78A2-48B3-859E-00C09E6711B2}" srcOrd="0" destOrd="0" presId="urn:microsoft.com/office/officeart/2005/8/layout/chevron2"/>
    <dgm:cxn modelId="{74DF9624-9DFD-40C6-8DF7-484BB95CDC4C}" type="presParOf" srcId="{FD2E2101-980F-4BB1-A5C9-21BA9DD7609D}" destId="{40675C9C-1DCE-4BE6-85DE-57CC7AD60E40}" srcOrd="1" destOrd="0" presId="urn:microsoft.com/office/officeart/2005/8/layout/chevron2"/>
    <dgm:cxn modelId="{465A61FD-6A7C-4E89-8973-243DB3DE1189}" type="presParOf" srcId="{A7753396-1C02-4E17-9DE3-9E79F7C99BC5}" destId="{49A74160-4F5F-4017-B631-56E1A6C59784}" srcOrd="1" destOrd="0" presId="urn:microsoft.com/office/officeart/2005/8/layout/chevron2"/>
    <dgm:cxn modelId="{3E8A19D4-CE9C-4189-99CD-9D2CD666AC37}" type="presParOf" srcId="{A7753396-1C02-4E17-9DE3-9E79F7C99BC5}" destId="{C3F9C6B1-583A-4C0D-9C5E-47B2AEDAA0A2}" srcOrd="2" destOrd="0" presId="urn:microsoft.com/office/officeart/2005/8/layout/chevron2"/>
    <dgm:cxn modelId="{1F8713E2-5308-4E0A-9CA8-3A0078B6BBA4}" type="presParOf" srcId="{C3F9C6B1-583A-4C0D-9C5E-47B2AEDAA0A2}" destId="{85781EB7-F53C-4D54-A3CC-FF2391B62A05}" srcOrd="0" destOrd="0" presId="urn:microsoft.com/office/officeart/2005/8/layout/chevron2"/>
    <dgm:cxn modelId="{068164BF-5BD2-4B6A-99C1-588C952CBA93}" type="presParOf" srcId="{C3F9C6B1-583A-4C0D-9C5E-47B2AEDAA0A2}" destId="{A8046533-50EC-4F50-A92A-8347A2C8EC55}" srcOrd="1" destOrd="0" presId="urn:microsoft.com/office/officeart/2005/8/layout/chevron2"/>
    <dgm:cxn modelId="{E5CC918E-4C6B-40B5-9D8D-3426FEDF0A8B}" type="presParOf" srcId="{A7753396-1C02-4E17-9DE3-9E79F7C99BC5}" destId="{ABF32C96-2B83-42CD-9C9F-8C5BCEB7C7BC}" srcOrd="3" destOrd="0" presId="urn:microsoft.com/office/officeart/2005/8/layout/chevron2"/>
    <dgm:cxn modelId="{C04035B7-B659-43C6-959A-087C324976D9}" type="presParOf" srcId="{A7753396-1C02-4E17-9DE3-9E79F7C99BC5}" destId="{AFE6111B-9452-4B58-A1D3-B82876C40853}" srcOrd="4" destOrd="0" presId="urn:microsoft.com/office/officeart/2005/8/layout/chevron2"/>
    <dgm:cxn modelId="{7995B583-1357-466B-9116-4B8BCDF7A3D1}" type="presParOf" srcId="{AFE6111B-9452-4B58-A1D3-B82876C40853}" destId="{D4492016-2DBA-4C32-BF97-5103CCA64B4C}" srcOrd="0" destOrd="0" presId="urn:microsoft.com/office/officeart/2005/8/layout/chevron2"/>
    <dgm:cxn modelId="{8E09D877-9961-4306-B7A7-BE47DB4C269E}" type="presParOf" srcId="{AFE6111B-9452-4B58-A1D3-B82876C40853}" destId="{4DBDF776-7B30-4A00-B50B-4BF40AC87122}" srcOrd="1" destOrd="0" presId="urn:microsoft.com/office/officeart/2005/8/layout/chevron2"/>
    <dgm:cxn modelId="{EDEA2707-4175-4396-88C3-D85DDCB28FBA}" type="presParOf" srcId="{A7753396-1C02-4E17-9DE3-9E79F7C99BC5}" destId="{BA27B37B-ABCE-418C-BCC1-A3934AFE5BCF}" srcOrd="5" destOrd="0" presId="urn:microsoft.com/office/officeart/2005/8/layout/chevron2"/>
    <dgm:cxn modelId="{313EA229-1EBA-48C1-B492-2019900DA5CC}" type="presParOf" srcId="{A7753396-1C02-4E17-9DE3-9E79F7C99BC5}" destId="{24FFA6AD-513C-4B1C-BFBB-5C84FA008252}" srcOrd="6" destOrd="0" presId="urn:microsoft.com/office/officeart/2005/8/layout/chevron2"/>
    <dgm:cxn modelId="{0F589891-E302-4B88-9D6F-0A0C60DC69C2}" type="presParOf" srcId="{24FFA6AD-513C-4B1C-BFBB-5C84FA008252}" destId="{20BDB1E8-04DC-4D4F-8D6B-94DC0F3B6334}" srcOrd="0" destOrd="0" presId="urn:microsoft.com/office/officeart/2005/8/layout/chevron2"/>
    <dgm:cxn modelId="{68651E0D-134E-49E1-928D-F7DBE282E46E}" type="presParOf" srcId="{24FFA6AD-513C-4B1C-BFBB-5C84FA008252}" destId="{560C338B-D1CE-4408-A02F-6C6B89E63521}" srcOrd="1" destOrd="0" presId="urn:microsoft.com/office/officeart/2005/8/layout/chevron2"/>
  </dgm:cxnLst>
  <dgm:bg/>
  <dgm:whole>
    <a:ln>
      <a:noFill/>
    </a:ln>
  </dgm:whole>
  <dgm:extLst>
    <a:ext uri="http://schemas.microsoft.com/office/drawing/2008/diagram">
      <dsp:dataModelExt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95043909-8321-4449-ADE9-A7A21CD956B6}" type="doc">
      <dgm:prSet loTypeId="urn:microsoft.com/office/officeart/2005/8/layout/chevron2" loCatId="process" qsTypeId="urn:microsoft.com/office/officeart/2005/8/quickstyle/simple1" qsCatId="simple" csTypeId="urn:microsoft.com/office/officeart/2005/8/colors/accent1_2" csCatId="accent1" phldr="1"/>
      <dgm:spPr/>
      <dgm:t>
        <a:bodyPr/>
        <a:lstStyle/>
        <a:p>
          <a:endParaRPr lang="pt-PT"/>
        </a:p>
      </dgm:t>
    </dgm:pt>
    <dgm:pt modelId="{E5DA3D68-5E4E-44E5-8AF7-4B85D3411DCC}">
      <dgm:prSet phldrT="[Texto]" custT="1"/>
      <dgm:spPr>
        <a:solidFill>
          <a:srgbClr val="4EA4A2"/>
        </a:solidFill>
        <a:ln>
          <a:solidFill>
            <a:srgbClr val="4EA4A2"/>
          </a:solidFill>
        </a:ln>
      </dgm:spPr>
      <dgm:t>
        <a:bodyPr/>
        <a:lstStyle/>
        <a:p>
          <a:endParaRPr lang="pt-PT" sz="2200"/>
        </a:p>
        <a:p>
          <a:endParaRPr lang="pt-PT" sz="4400">
            <a:latin typeface="Roboto" panose="02000000000000000000" pitchFamily="2" charset="0"/>
            <a:ea typeface="Roboto" panose="02000000000000000000" pitchFamily="2" charset="0"/>
          </a:endParaRPr>
        </a:p>
      </dgm:t>
    </dgm:pt>
    <dgm:pt modelId="{FCEC872F-A927-4D24-A57A-537443006FB2}" type="parTrans" cxnId="{144797F1-4158-4E1E-BDDE-21EB0074C95D}">
      <dgm:prSet/>
      <dgm:spPr/>
      <dgm:t>
        <a:bodyPr/>
        <a:lstStyle/>
        <a:p>
          <a:endParaRPr lang="pt-PT"/>
        </a:p>
      </dgm:t>
    </dgm:pt>
    <dgm:pt modelId="{27163668-0885-4980-8910-DF1EF2531A14}" type="sibTrans" cxnId="{144797F1-4158-4E1E-BDDE-21EB0074C95D}">
      <dgm:prSet/>
      <dgm:spPr/>
      <dgm:t>
        <a:bodyPr/>
        <a:lstStyle/>
        <a:p>
          <a:endParaRPr lang="pt-PT"/>
        </a:p>
      </dgm:t>
    </dgm:pt>
    <dgm:pt modelId="{D17F55AA-E71C-46BB-9330-1885B7832B01}">
      <dgm:prSet phldrT="[Texto]" custT="1"/>
      <dgm:spPr>
        <a:ln w="57150">
          <a:solidFill>
            <a:srgbClr val="4EA4A2"/>
          </a:solidFill>
        </a:ln>
      </dgm:spPr>
      <dgm:t>
        <a:bodyPr/>
        <a:lstStyle/>
        <a:p>
          <a:pPr marL="0" lvl="0" algn="l" defTabSz="977900">
            <a:lnSpc>
              <a:spcPct val="90000"/>
            </a:lnSpc>
            <a:spcBef>
              <a:spcPct val="0"/>
            </a:spcBef>
            <a:spcAft>
              <a:spcPct val="35000"/>
            </a:spcAft>
            <a:buFontTx/>
            <a:buNone/>
          </a:pPr>
          <a:r>
            <a:rPr lang="en-US" sz="4400" kern="1200">
              <a:solidFill>
                <a:srgbClr val="211F1B"/>
              </a:solidFill>
              <a:latin typeface="Roboto" panose="02000000000000000000" pitchFamily="2" charset="0"/>
              <a:ea typeface="Roboto" panose="02000000000000000000" pitchFamily="2" charset="0"/>
              <a:cs typeface="+mn-cs"/>
            </a:rPr>
            <a:t>Review the 3Ws for chosen method and have her repeat them.</a:t>
          </a:r>
          <a:endParaRPr lang="pt-PT" sz="4400" kern="1200">
            <a:solidFill>
              <a:srgbClr val="211F1B"/>
            </a:solidFill>
            <a:latin typeface="Roboto" panose="02000000000000000000" pitchFamily="2" charset="0"/>
            <a:ea typeface="Roboto" panose="02000000000000000000" pitchFamily="2" charset="0"/>
            <a:cs typeface="+mn-cs"/>
          </a:endParaRPr>
        </a:p>
      </dgm:t>
    </dgm:pt>
    <dgm:pt modelId="{D5ADF16B-BE08-4B70-8537-CA4F9F683334}" type="parTrans" cxnId="{A8BE4DAA-1426-4953-B0DE-8F410AF6E8BE}">
      <dgm:prSet/>
      <dgm:spPr/>
      <dgm:t>
        <a:bodyPr/>
        <a:lstStyle/>
        <a:p>
          <a:endParaRPr lang="pt-PT"/>
        </a:p>
      </dgm:t>
    </dgm:pt>
    <dgm:pt modelId="{9B3DBA6B-0823-4681-BF4B-431253516FA7}" type="sibTrans" cxnId="{A8BE4DAA-1426-4953-B0DE-8F410AF6E8BE}">
      <dgm:prSet/>
      <dgm:spPr/>
      <dgm:t>
        <a:bodyPr/>
        <a:lstStyle/>
        <a:p>
          <a:endParaRPr lang="pt-PT"/>
        </a:p>
      </dgm:t>
    </dgm:pt>
    <dgm:pt modelId="{2356CFC8-BACA-4D96-9B74-FF16FBC3A33E}">
      <dgm:prSet phldrT="[Texto]" custT="1"/>
      <dgm:spPr>
        <a:solidFill>
          <a:srgbClr val="4EA4A2"/>
        </a:solidFill>
        <a:ln>
          <a:solidFill>
            <a:srgbClr val="4EA4A2"/>
          </a:solidFill>
        </a:ln>
      </dgm:spPr>
      <dgm:t>
        <a:bodyPr/>
        <a:lstStyle/>
        <a:p>
          <a:endParaRPr lang="pt-PT" sz="2200" kern="1200"/>
        </a:p>
        <a:p>
          <a:endParaRPr lang="pt-PT" sz="4400" kern="1200">
            <a:solidFill>
              <a:prstClr val="white"/>
            </a:solidFill>
            <a:latin typeface="Roboto" panose="02000000000000000000" pitchFamily="2" charset="0"/>
            <a:ea typeface="Roboto" panose="02000000000000000000" pitchFamily="2" charset="0"/>
            <a:cs typeface="+mn-cs"/>
          </a:endParaRPr>
        </a:p>
      </dgm:t>
    </dgm:pt>
    <dgm:pt modelId="{EABBDA11-0594-4A02-AC28-78704196E8C6}" type="parTrans" cxnId="{35DE6E7A-D11A-47C5-AB3E-1688CF71B4F7}">
      <dgm:prSet/>
      <dgm:spPr/>
      <dgm:t>
        <a:bodyPr/>
        <a:lstStyle/>
        <a:p>
          <a:endParaRPr lang="pt-PT"/>
        </a:p>
      </dgm:t>
    </dgm:pt>
    <dgm:pt modelId="{D20D1D67-C978-42AE-8CA0-5E870DD7A00E}" type="sibTrans" cxnId="{35DE6E7A-D11A-47C5-AB3E-1688CF71B4F7}">
      <dgm:prSet/>
      <dgm:spPr/>
      <dgm:t>
        <a:bodyPr/>
        <a:lstStyle/>
        <a:p>
          <a:endParaRPr lang="pt-PT"/>
        </a:p>
      </dgm:t>
    </dgm:pt>
    <dgm:pt modelId="{FFD6559D-9C4A-4CBC-A8B0-77178F49E895}">
      <dgm:prSet phldrT="[Texto]" custT="1"/>
      <dgm:spPr>
        <a:solidFill>
          <a:prstClr val="white">
            <a:alpha val="90000"/>
            <a:hueOff val="0"/>
            <a:satOff val="0"/>
            <a:lumOff val="0"/>
            <a:alphaOff val="0"/>
          </a:prstClr>
        </a:solidFill>
        <a:ln w="57150" cap="flat" cmpd="sng" algn="ctr">
          <a:solidFill>
            <a:srgbClr val="4EA4A2"/>
          </a:solidFill>
          <a:prstDash val="solid"/>
          <a:miter lim="800000"/>
        </a:ln>
        <a:effectLst/>
      </dgm:spPr>
      <dgm:t>
        <a:bodyPr spcFirstLastPara="0" vert="horz" wrap="square" lIns="284480" tIns="25400" rIns="25400" bIns="25400" numCol="1" spcCol="1270" anchor="ctr" anchorCtr="0"/>
        <a:lstStyle/>
        <a:p>
          <a:pPr marL="0" indent="0">
            <a:buNone/>
          </a:pPr>
          <a:r>
            <a:rPr lang="en-US" sz="4400" kern="1200">
              <a:solidFill>
                <a:srgbClr val="211F1B"/>
              </a:solidFill>
              <a:latin typeface="Roboto" panose="02000000000000000000" pitchFamily="2" charset="0"/>
              <a:ea typeface="Roboto" panose="02000000000000000000" pitchFamily="2" charset="0"/>
              <a:cs typeface="+mn-cs"/>
            </a:rPr>
            <a:t>Make a plan for key issues.</a:t>
          </a:r>
          <a:endParaRPr lang="pt-PT" sz="4400" kern="1200">
            <a:solidFill>
              <a:srgbClr val="211F1B"/>
            </a:solidFill>
            <a:latin typeface="Roboto" panose="02000000000000000000" pitchFamily="2" charset="0"/>
            <a:ea typeface="Roboto" panose="02000000000000000000" pitchFamily="2" charset="0"/>
            <a:cs typeface="+mn-cs"/>
          </a:endParaRPr>
        </a:p>
      </dgm:t>
    </dgm:pt>
    <dgm:pt modelId="{204CBD89-2696-477B-B198-357D7FA47D45}" type="parTrans" cxnId="{2C1467A8-A365-4D93-93B8-0DB55B93D515}">
      <dgm:prSet/>
      <dgm:spPr/>
      <dgm:t>
        <a:bodyPr/>
        <a:lstStyle/>
        <a:p>
          <a:endParaRPr lang="pt-PT"/>
        </a:p>
      </dgm:t>
    </dgm:pt>
    <dgm:pt modelId="{04B076DB-896F-4B3C-B5E9-76B932F17005}" type="sibTrans" cxnId="{2C1467A8-A365-4D93-93B8-0DB55B93D515}">
      <dgm:prSet/>
      <dgm:spPr/>
      <dgm:t>
        <a:bodyPr/>
        <a:lstStyle/>
        <a:p>
          <a:endParaRPr lang="pt-PT"/>
        </a:p>
      </dgm:t>
    </dgm:pt>
    <dgm:pt modelId="{394C59AA-D186-407A-9BBE-4620B3F1C64D}">
      <dgm:prSet phldrT="[Texto]" custT="1"/>
      <dgm:spPr>
        <a:solidFill>
          <a:srgbClr val="4EA4A2"/>
        </a:solidFill>
        <a:ln>
          <a:solidFill>
            <a:srgbClr val="4EA4A2"/>
          </a:solidFill>
        </a:ln>
      </dgm:spPr>
      <dgm:t>
        <a:bodyPr/>
        <a:lstStyle/>
        <a:p>
          <a:pPr marL="0" lvl="0" algn="ctr" defTabSz="977900">
            <a:lnSpc>
              <a:spcPct val="90000"/>
            </a:lnSpc>
            <a:spcBef>
              <a:spcPct val="0"/>
            </a:spcBef>
            <a:spcAft>
              <a:spcPct val="35000"/>
            </a:spcAft>
            <a:buNone/>
          </a:pPr>
          <a:endParaRPr lang="pt-PT" sz="2200" kern="1200"/>
        </a:p>
      </dgm:t>
    </dgm:pt>
    <dgm:pt modelId="{B8A11A33-04E2-46D0-BA80-39416A78C6CC}" type="parTrans" cxnId="{DE326783-65EB-4208-B2A2-F52989CD77A8}">
      <dgm:prSet/>
      <dgm:spPr/>
      <dgm:t>
        <a:bodyPr/>
        <a:lstStyle/>
        <a:p>
          <a:endParaRPr lang="pt-PT"/>
        </a:p>
      </dgm:t>
    </dgm:pt>
    <dgm:pt modelId="{417B5114-D3F7-468C-9829-63C4E3305EB6}" type="sibTrans" cxnId="{DE326783-65EB-4208-B2A2-F52989CD77A8}">
      <dgm:prSet/>
      <dgm:spPr/>
      <dgm:t>
        <a:bodyPr/>
        <a:lstStyle/>
        <a:p>
          <a:endParaRPr lang="pt-PT"/>
        </a:p>
      </dgm:t>
    </dgm:pt>
    <dgm:pt modelId="{2E8F143D-9427-4175-ABC2-CB8436403052}">
      <dgm:prSet phldrT="[Texto]" custT="1"/>
      <dgm:spPr>
        <a:solidFill>
          <a:prstClr val="white">
            <a:alpha val="90000"/>
            <a:hueOff val="0"/>
            <a:satOff val="0"/>
            <a:lumOff val="0"/>
            <a:alphaOff val="0"/>
          </a:prstClr>
        </a:solidFill>
        <a:ln w="57150" cap="flat" cmpd="sng" algn="ctr">
          <a:solidFill>
            <a:srgbClr val="4EA4A2"/>
          </a:solidFill>
          <a:prstDash val="solid"/>
          <a:miter lim="800000"/>
        </a:ln>
        <a:effectLst/>
      </dgm:spPr>
      <dgm:t>
        <a:bodyPr spcFirstLastPara="0" vert="horz" wrap="square" lIns="284480" tIns="25400" rIns="25400" bIns="25400" numCol="1" spcCol="1270" anchor="ctr" anchorCtr="0"/>
        <a:lstStyle/>
        <a:p>
          <a:pPr marL="0" lvl="1" indent="0" algn="l" defTabSz="1778000">
            <a:lnSpc>
              <a:spcPct val="90000"/>
            </a:lnSpc>
            <a:spcBef>
              <a:spcPct val="0"/>
            </a:spcBef>
            <a:spcAft>
              <a:spcPct val="15000"/>
            </a:spcAft>
            <a:buNone/>
          </a:pPr>
          <a:r>
            <a:rPr lang="en-US" sz="4400" kern="1200" dirty="0">
              <a:solidFill>
                <a:srgbClr val="211F1B"/>
              </a:solidFill>
              <a:latin typeface="Roboto" panose="02000000000000000000" pitchFamily="2" charset="0"/>
              <a:ea typeface="Roboto" panose="02000000000000000000" pitchFamily="2" charset="0"/>
              <a:cs typeface="+mn-cs"/>
            </a:rPr>
            <a:t>Provide the method </a:t>
          </a:r>
          <a:endParaRPr lang="pt-PT" sz="4400" kern="1200" dirty="0">
            <a:solidFill>
              <a:srgbClr val="211F1B"/>
            </a:solidFill>
            <a:latin typeface="Roboto" panose="02000000000000000000" pitchFamily="2" charset="0"/>
            <a:ea typeface="Roboto" panose="02000000000000000000" pitchFamily="2" charset="0"/>
            <a:cs typeface="+mn-cs"/>
          </a:endParaRPr>
        </a:p>
      </dgm:t>
    </dgm:pt>
    <dgm:pt modelId="{4403CBA6-4C2C-4ECD-B9B2-6E012E403E2F}" type="parTrans" cxnId="{32F9E8AF-8107-4621-9A12-82FCEEF01E01}">
      <dgm:prSet/>
      <dgm:spPr/>
      <dgm:t>
        <a:bodyPr/>
        <a:lstStyle/>
        <a:p>
          <a:endParaRPr lang="pt-PT"/>
        </a:p>
      </dgm:t>
    </dgm:pt>
    <dgm:pt modelId="{9E429B5B-24FB-4C03-8915-AC66B91B0B8C}" type="sibTrans" cxnId="{32F9E8AF-8107-4621-9A12-82FCEEF01E01}">
      <dgm:prSet/>
      <dgm:spPr/>
      <dgm:t>
        <a:bodyPr/>
        <a:lstStyle/>
        <a:p>
          <a:endParaRPr lang="pt-PT"/>
        </a:p>
      </dgm:t>
    </dgm:pt>
    <dgm:pt modelId="{AFB368EC-A003-46A0-B50E-810FE1484685}">
      <dgm:prSet custT="1"/>
      <dgm:spPr>
        <a:solidFill>
          <a:srgbClr val="4EA4A2"/>
        </a:solidFill>
        <a:ln>
          <a:solidFill>
            <a:srgbClr val="4EA4A2"/>
          </a:solidFill>
        </a:ln>
      </dgm:spPr>
      <dgm:t>
        <a:bodyPr/>
        <a:lstStyle/>
        <a:p>
          <a:pPr marL="0" lvl="0" algn="ctr" defTabSz="977900">
            <a:lnSpc>
              <a:spcPct val="90000"/>
            </a:lnSpc>
            <a:spcBef>
              <a:spcPct val="0"/>
            </a:spcBef>
            <a:spcAft>
              <a:spcPct val="35000"/>
            </a:spcAft>
            <a:buNone/>
          </a:pPr>
          <a:endParaRPr lang="pt-PT" sz="4400" kern="1200" dirty="0">
            <a:solidFill>
              <a:prstClr val="white"/>
            </a:solidFill>
            <a:latin typeface="Roboto" panose="02000000000000000000" pitchFamily="2" charset="0"/>
            <a:ea typeface="Roboto" panose="02000000000000000000" pitchFamily="2" charset="0"/>
            <a:cs typeface="+mn-cs"/>
          </a:endParaRPr>
        </a:p>
        <a:p>
          <a:pPr marL="0" lvl="0" algn="ctr" defTabSz="977900">
            <a:lnSpc>
              <a:spcPct val="90000"/>
            </a:lnSpc>
            <a:spcBef>
              <a:spcPct val="0"/>
            </a:spcBef>
            <a:spcAft>
              <a:spcPct val="35000"/>
            </a:spcAft>
            <a:buNone/>
          </a:pPr>
          <a:endParaRPr lang="pt-PT" sz="4400" kern="1200" dirty="0">
            <a:solidFill>
              <a:prstClr val="white"/>
            </a:solidFill>
            <a:latin typeface="Roboto" panose="02000000000000000000" pitchFamily="2" charset="0"/>
            <a:ea typeface="Roboto" panose="02000000000000000000" pitchFamily="2" charset="0"/>
            <a:cs typeface="+mn-cs"/>
          </a:endParaRPr>
        </a:p>
      </dgm:t>
    </dgm:pt>
    <dgm:pt modelId="{071160EE-4CFE-44EB-B7B2-4102541DE691}" type="parTrans" cxnId="{8C9FA724-F56B-498E-98DD-E9A9B3D6C012}">
      <dgm:prSet/>
      <dgm:spPr/>
      <dgm:t>
        <a:bodyPr/>
        <a:lstStyle/>
        <a:p>
          <a:endParaRPr lang="pt-PT"/>
        </a:p>
      </dgm:t>
    </dgm:pt>
    <dgm:pt modelId="{D9D8ADBC-763E-4549-B306-4DDDD98C3E3F}" type="sibTrans" cxnId="{8C9FA724-F56B-498E-98DD-E9A9B3D6C012}">
      <dgm:prSet/>
      <dgm:spPr/>
      <dgm:t>
        <a:bodyPr/>
        <a:lstStyle/>
        <a:p>
          <a:endParaRPr lang="pt-PT"/>
        </a:p>
      </dgm:t>
    </dgm:pt>
    <dgm:pt modelId="{EC405243-2A44-4E89-BD2C-1C5D7F6A1395}">
      <dgm:prSet custT="1"/>
      <dgm:spPr>
        <a:solidFill>
          <a:prstClr val="white">
            <a:alpha val="90000"/>
            <a:hueOff val="0"/>
            <a:satOff val="0"/>
            <a:lumOff val="0"/>
            <a:alphaOff val="0"/>
          </a:prstClr>
        </a:solidFill>
        <a:ln w="57150" cap="flat" cmpd="sng" algn="ctr">
          <a:solidFill>
            <a:srgbClr val="4EA4A2"/>
          </a:solidFill>
          <a:prstDash val="solid"/>
          <a:miter lim="800000"/>
        </a:ln>
        <a:effectLst/>
      </dgm:spPr>
      <dgm:t>
        <a:bodyPr spcFirstLastPara="0" vert="horz" wrap="square" lIns="284480" tIns="25400" rIns="25400" bIns="25400" numCol="1" spcCol="1270" anchor="ctr" anchorCtr="0"/>
        <a:lstStyle/>
        <a:p>
          <a:pPr marL="0" lvl="1" indent="0" algn="l" defTabSz="1778000">
            <a:lnSpc>
              <a:spcPct val="90000"/>
            </a:lnSpc>
            <a:spcBef>
              <a:spcPct val="0"/>
            </a:spcBef>
            <a:spcAft>
              <a:spcPct val="15000"/>
            </a:spcAft>
            <a:buNone/>
          </a:pPr>
          <a:r>
            <a:rPr lang="en-US" sz="4400" kern="1200" dirty="0">
              <a:solidFill>
                <a:srgbClr val="211F1B"/>
              </a:solidFill>
              <a:latin typeface="Roboto" panose="02000000000000000000" pitchFamily="2" charset="0"/>
              <a:ea typeface="Roboto" panose="02000000000000000000" pitchFamily="2" charset="0"/>
              <a:cs typeface="+mn-cs"/>
            </a:rPr>
            <a:t>Review the 3Ws again before the client leaves.</a:t>
          </a:r>
          <a:endParaRPr lang="pt-PT" sz="4400" kern="1200" dirty="0">
            <a:solidFill>
              <a:srgbClr val="211F1B"/>
            </a:solidFill>
            <a:latin typeface="Roboto" panose="02000000000000000000" pitchFamily="2" charset="0"/>
            <a:ea typeface="Roboto" panose="02000000000000000000" pitchFamily="2" charset="0"/>
            <a:cs typeface="+mn-cs"/>
          </a:endParaRPr>
        </a:p>
      </dgm:t>
    </dgm:pt>
    <dgm:pt modelId="{FB52595E-5FF5-43B9-BE46-42878023A56D}" type="sibTrans" cxnId="{BB29C8BA-7E04-44E4-97FD-F56C681387B3}">
      <dgm:prSet/>
      <dgm:spPr/>
      <dgm:t>
        <a:bodyPr/>
        <a:lstStyle/>
        <a:p>
          <a:endParaRPr lang="pt-PT"/>
        </a:p>
      </dgm:t>
    </dgm:pt>
    <dgm:pt modelId="{4694D7D0-97C2-4E51-915F-BAF6BAEACE16}" type="parTrans" cxnId="{BB29C8BA-7E04-44E4-97FD-F56C681387B3}">
      <dgm:prSet/>
      <dgm:spPr/>
      <dgm:t>
        <a:bodyPr/>
        <a:lstStyle/>
        <a:p>
          <a:endParaRPr lang="pt-PT"/>
        </a:p>
      </dgm:t>
    </dgm:pt>
    <dgm:pt modelId="{A7753396-1C02-4E17-9DE3-9E79F7C99BC5}" type="pres">
      <dgm:prSet presAssocID="{95043909-8321-4449-ADE9-A7A21CD956B6}" presName="linearFlow" presStyleCnt="0">
        <dgm:presLayoutVars>
          <dgm:dir/>
          <dgm:animLvl val="lvl"/>
          <dgm:resizeHandles val="exact"/>
        </dgm:presLayoutVars>
      </dgm:prSet>
      <dgm:spPr/>
    </dgm:pt>
    <dgm:pt modelId="{FD2E2101-980F-4BB1-A5C9-21BA9DD7609D}" type="pres">
      <dgm:prSet presAssocID="{E5DA3D68-5E4E-44E5-8AF7-4B85D3411DCC}" presName="composite" presStyleCnt="0"/>
      <dgm:spPr/>
    </dgm:pt>
    <dgm:pt modelId="{F1ECAF12-78A2-48B3-859E-00C09E6711B2}" type="pres">
      <dgm:prSet presAssocID="{E5DA3D68-5E4E-44E5-8AF7-4B85D3411DCC}" presName="parentText" presStyleLbl="alignNode1" presStyleIdx="0" presStyleCnt="4" custLinFactNeighborX="-1038">
        <dgm:presLayoutVars>
          <dgm:chMax val="1"/>
          <dgm:bulletEnabled val="1"/>
        </dgm:presLayoutVars>
      </dgm:prSet>
      <dgm:spPr/>
    </dgm:pt>
    <dgm:pt modelId="{40675C9C-1DCE-4BE6-85DE-57CC7AD60E40}" type="pres">
      <dgm:prSet presAssocID="{E5DA3D68-5E4E-44E5-8AF7-4B85D3411DCC}" presName="descendantText" presStyleLbl="alignAcc1" presStyleIdx="0" presStyleCnt="4" custLinFactNeighborY="987">
        <dgm:presLayoutVars>
          <dgm:bulletEnabled val="1"/>
        </dgm:presLayoutVars>
      </dgm:prSet>
      <dgm:spPr/>
    </dgm:pt>
    <dgm:pt modelId="{49A74160-4F5F-4017-B631-56E1A6C59784}" type="pres">
      <dgm:prSet presAssocID="{27163668-0885-4980-8910-DF1EF2531A14}" presName="sp" presStyleCnt="0"/>
      <dgm:spPr/>
    </dgm:pt>
    <dgm:pt modelId="{C3F9C6B1-583A-4C0D-9C5E-47B2AEDAA0A2}" type="pres">
      <dgm:prSet presAssocID="{2356CFC8-BACA-4D96-9B74-FF16FBC3A33E}" presName="composite" presStyleCnt="0"/>
      <dgm:spPr/>
    </dgm:pt>
    <dgm:pt modelId="{85781EB7-F53C-4D54-A3CC-FF2391B62A05}" type="pres">
      <dgm:prSet presAssocID="{2356CFC8-BACA-4D96-9B74-FF16FBC3A33E}" presName="parentText" presStyleLbl="alignNode1" presStyleIdx="1" presStyleCnt="4">
        <dgm:presLayoutVars>
          <dgm:chMax val="1"/>
          <dgm:bulletEnabled val="1"/>
        </dgm:presLayoutVars>
      </dgm:prSet>
      <dgm:spPr/>
    </dgm:pt>
    <dgm:pt modelId="{A8046533-50EC-4F50-A92A-8347A2C8EC55}" type="pres">
      <dgm:prSet presAssocID="{2356CFC8-BACA-4D96-9B74-FF16FBC3A33E}" presName="descendantText" presStyleLbl="alignAcc1" presStyleIdx="1" presStyleCnt="4" custScaleY="101393" custLinFactNeighborY="1118">
        <dgm:presLayoutVars>
          <dgm:bulletEnabled val="1"/>
        </dgm:presLayoutVars>
      </dgm:prSet>
      <dgm:spPr>
        <a:xfrm rot="5400000">
          <a:off x="8573446" y="-4432621"/>
          <a:ext cx="1635841" cy="15259384"/>
        </a:xfrm>
        <a:prstGeom prst="round2SameRect">
          <a:avLst/>
        </a:prstGeom>
      </dgm:spPr>
    </dgm:pt>
    <dgm:pt modelId="{ABF32C96-2B83-42CD-9C9F-8C5BCEB7C7BC}" type="pres">
      <dgm:prSet presAssocID="{D20D1D67-C978-42AE-8CA0-5E870DD7A00E}" presName="sp" presStyleCnt="0"/>
      <dgm:spPr/>
    </dgm:pt>
    <dgm:pt modelId="{AFE6111B-9452-4B58-A1D3-B82876C40853}" type="pres">
      <dgm:prSet presAssocID="{394C59AA-D186-407A-9BBE-4620B3F1C64D}" presName="composite" presStyleCnt="0"/>
      <dgm:spPr/>
    </dgm:pt>
    <dgm:pt modelId="{D4492016-2DBA-4C32-BF97-5103CCA64B4C}" type="pres">
      <dgm:prSet presAssocID="{394C59AA-D186-407A-9BBE-4620B3F1C64D}" presName="parentText" presStyleLbl="alignNode1" presStyleIdx="2" presStyleCnt="4">
        <dgm:presLayoutVars>
          <dgm:chMax val="1"/>
          <dgm:bulletEnabled val="1"/>
        </dgm:presLayoutVars>
      </dgm:prSet>
      <dgm:spPr/>
    </dgm:pt>
    <dgm:pt modelId="{4DBDF776-7B30-4A00-B50B-4BF40AC87122}" type="pres">
      <dgm:prSet presAssocID="{394C59AA-D186-407A-9BBE-4620B3F1C64D}" presName="descendantText" presStyleLbl="alignAcc1" presStyleIdx="2" presStyleCnt="4" custScaleY="112121">
        <dgm:presLayoutVars>
          <dgm:bulletEnabled val="1"/>
        </dgm:presLayoutVars>
      </dgm:prSet>
      <dgm:spPr>
        <a:xfrm rot="5400000">
          <a:off x="8573446" y="-2055616"/>
          <a:ext cx="1635841" cy="15259384"/>
        </a:xfrm>
        <a:prstGeom prst="round2SameRect">
          <a:avLst/>
        </a:prstGeom>
      </dgm:spPr>
    </dgm:pt>
    <dgm:pt modelId="{BA27B37B-ABCE-418C-BCC1-A3934AFE5BCF}" type="pres">
      <dgm:prSet presAssocID="{417B5114-D3F7-468C-9829-63C4E3305EB6}" presName="sp" presStyleCnt="0"/>
      <dgm:spPr/>
    </dgm:pt>
    <dgm:pt modelId="{24FFA6AD-513C-4B1C-BFBB-5C84FA008252}" type="pres">
      <dgm:prSet presAssocID="{AFB368EC-A003-46A0-B50E-810FE1484685}" presName="composite" presStyleCnt="0"/>
      <dgm:spPr/>
    </dgm:pt>
    <dgm:pt modelId="{20BDB1E8-04DC-4D4F-8D6B-94DC0F3B6334}" type="pres">
      <dgm:prSet presAssocID="{AFB368EC-A003-46A0-B50E-810FE1484685}" presName="parentText" presStyleLbl="alignNode1" presStyleIdx="3" presStyleCnt="4">
        <dgm:presLayoutVars>
          <dgm:chMax val="1"/>
          <dgm:bulletEnabled val="1"/>
        </dgm:presLayoutVars>
      </dgm:prSet>
      <dgm:spPr/>
    </dgm:pt>
    <dgm:pt modelId="{560C338B-D1CE-4408-A02F-6C6B89E63521}" type="pres">
      <dgm:prSet presAssocID="{AFB368EC-A003-46A0-B50E-810FE1484685}" presName="descendantText" presStyleLbl="alignAcc1" presStyleIdx="3" presStyleCnt="4" custLinFactNeighborX="1058" custLinFactNeighborY="19612">
        <dgm:presLayoutVars>
          <dgm:bulletEnabled val="1"/>
        </dgm:presLayoutVars>
      </dgm:prSet>
      <dgm:spPr>
        <a:xfrm rot="5400000">
          <a:off x="8573446" y="321388"/>
          <a:ext cx="1635841" cy="15259384"/>
        </a:xfrm>
        <a:prstGeom prst="round2SameRect">
          <a:avLst/>
        </a:prstGeom>
      </dgm:spPr>
    </dgm:pt>
  </dgm:ptLst>
  <dgm:cxnLst>
    <dgm:cxn modelId="{A7A5DF05-CF12-44E5-B9DE-C663DF38BBD2}" type="presOf" srcId="{D17F55AA-E71C-46BB-9330-1885B7832B01}" destId="{40675C9C-1DCE-4BE6-85DE-57CC7AD60E40}" srcOrd="0" destOrd="0" presId="urn:microsoft.com/office/officeart/2005/8/layout/chevron2"/>
    <dgm:cxn modelId="{8C9FA724-F56B-498E-98DD-E9A9B3D6C012}" srcId="{95043909-8321-4449-ADE9-A7A21CD956B6}" destId="{AFB368EC-A003-46A0-B50E-810FE1484685}" srcOrd="3" destOrd="0" parTransId="{071160EE-4CFE-44EB-B7B2-4102541DE691}" sibTransId="{D9D8ADBC-763E-4549-B306-4DDDD98C3E3F}"/>
    <dgm:cxn modelId="{3A89BE38-0DBE-48FB-A687-2FFA3C962710}" type="presOf" srcId="{394C59AA-D186-407A-9BBE-4620B3F1C64D}" destId="{D4492016-2DBA-4C32-BF97-5103CCA64B4C}" srcOrd="0" destOrd="0" presId="urn:microsoft.com/office/officeart/2005/8/layout/chevron2"/>
    <dgm:cxn modelId="{D8EDF461-3520-48B9-8B6D-EB5779B52A06}" type="presOf" srcId="{EC405243-2A44-4E89-BD2C-1C5D7F6A1395}" destId="{560C338B-D1CE-4408-A02F-6C6B89E63521}" srcOrd="0" destOrd="0" presId="urn:microsoft.com/office/officeart/2005/8/layout/chevron2"/>
    <dgm:cxn modelId="{35DE6E7A-D11A-47C5-AB3E-1688CF71B4F7}" srcId="{95043909-8321-4449-ADE9-A7A21CD956B6}" destId="{2356CFC8-BACA-4D96-9B74-FF16FBC3A33E}" srcOrd="1" destOrd="0" parTransId="{EABBDA11-0594-4A02-AC28-78704196E8C6}" sibTransId="{D20D1D67-C978-42AE-8CA0-5E870DD7A00E}"/>
    <dgm:cxn modelId="{DE326783-65EB-4208-B2A2-F52989CD77A8}" srcId="{95043909-8321-4449-ADE9-A7A21CD956B6}" destId="{394C59AA-D186-407A-9BBE-4620B3F1C64D}" srcOrd="2" destOrd="0" parTransId="{B8A11A33-04E2-46D0-BA80-39416A78C6CC}" sibTransId="{417B5114-D3F7-468C-9829-63C4E3305EB6}"/>
    <dgm:cxn modelId="{2C1467A8-A365-4D93-93B8-0DB55B93D515}" srcId="{2356CFC8-BACA-4D96-9B74-FF16FBC3A33E}" destId="{FFD6559D-9C4A-4CBC-A8B0-77178F49E895}" srcOrd="0" destOrd="0" parTransId="{204CBD89-2696-477B-B198-357D7FA47D45}" sibTransId="{04B076DB-896F-4B3C-B5E9-76B932F17005}"/>
    <dgm:cxn modelId="{A8BE4DAA-1426-4953-B0DE-8F410AF6E8BE}" srcId="{E5DA3D68-5E4E-44E5-8AF7-4B85D3411DCC}" destId="{D17F55AA-E71C-46BB-9330-1885B7832B01}" srcOrd="0" destOrd="0" parTransId="{D5ADF16B-BE08-4B70-8537-CA4F9F683334}" sibTransId="{9B3DBA6B-0823-4681-BF4B-431253516FA7}"/>
    <dgm:cxn modelId="{32F9E8AF-8107-4621-9A12-82FCEEF01E01}" srcId="{394C59AA-D186-407A-9BBE-4620B3F1C64D}" destId="{2E8F143D-9427-4175-ABC2-CB8436403052}" srcOrd="0" destOrd="0" parTransId="{4403CBA6-4C2C-4ECD-B9B2-6E012E403E2F}" sibTransId="{9E429B5B-24FB-4C03-8915-AC66B91B0B8C}"/>
    <dgm:cxn modelId="{BB29C8BA-7E04-44E4-97FD-F56C681387B3}" srcId="{AFB368EC-A003-46A0-B50E-810FE1484685}" destId="{EC405243-2A44-4E89-BD2C-1C5D7F6A1395}" srcOrd="0" destOrd="0" parTransId="{4694D7D0-97C2-4E51-915F-BAF6BAEACE16}" sibTransId="{FB52595E-5FF5-43B9-BE46-42878023A56D}"/>
    <dgm:cxn modelId="{613EA0CA-B303-4340-A907-6DD62BF15DE1}" type="presOf" srcId="{2356CFC8-BACA-4D96-9B74-FF16FBC3A33E}" destId="{85781EB7-F53C-4D54-A3CC-FF2391B62A05}" srcOrd="0" destOrd="0" presId="urn:microsoft.com/office/officeart/2005/8/layout/chevron2"/>
    <dgm:cxn modelId="{E23BFECD-C998-4982-A2BA-449A6E86A071}" type="presOf" srcId="{95043909-8321-4449-ADE9-A7A21CD956B6}" destId="{A7753396-1C02-4E17-9DE3-9E79F7C99BC5}" srcOrd="0" destOrd="0" presId="urn:microsoft.com/office/officeart/2005/8/layout/chevron2"/>
    <dgm:cxn modelId="{49B245D5-6012-432D-8900-6C16C90B9CE1}" type="presOf" srcId="{2E8F143D-9427-4175-ABC2-CB8436403052}" destId="{4DBDF776-7B30-4A00-B50B-4BF40AC87122}" srcOrd="0" destOrd="0" presId="urn:microsoft.com/office/officeart/2005/8/layout/chevron2"/>
    <dgm:cxn modelId="{59AE4AE5-AE26-4CDB-BE3D-243E5CF075E4}" type="presOf" srcId="{E5DA3D68-5E4E-44E5-8AF7-4B85D3411DCC}" destId="{F1ECAF12-78A2-48B3-859E-00C09E6711B2}" srcOrd="0" destOrd="0" presId="urn:microsoft.com/office/officeart/2005/8/layout/chevron2"/>
    <dgm:cxn modelId="{A6A78DEA-7E84-4F0A-B484-96B086C1DFEC}" type="presOf" srcId="{FFD6559D-9C4A-4CBC-A8B0-77178F49E895}" destId="{A8046533-50EC-4F50-A92A-8347A2C8EC55}" srcOrd="0" destOrd="0" presId="urn:microsoft.com/office/officeart/2005/8/layout/chevron2"/>
    <dgm:cxn modelId="{1955CFED-F786-43FA-8EBD-4F23CA855B8E}" type="presOf" srcId="{AFB368EC-A003-46A0-B50E-810FE1484685}" destId="{20BDB1E8-04DC-4D4F-8D6B-94DC0F3B6334}" srcOrd="0" destOrd="0" presId="urn:microsoft.com/office/officeart/2005/8/layout/chevron2"/>
    <dgm:cxn modelId="{144797F1-4158-4E1E-BDDE-21EB0074C95D}" srcId="{95043909-8321-4449-ADE9-A7A21CD956B6}" destId="{E5DA3D68-5E4E-44E5-8AF7-4B85D3411DCC}" srcOrd="0" destOrd="0" parTransId="{FCEC872F-A927-4D24-A57A-537443006FB2}" sibTransId="{27163668-0885-4980-8910-DF1EF2531A14}"/>
    <dgm:cxn modelId="{88C51BA1-FFD9-41C2-9F4D-981E366FE93E}" type="presParOf" srcId="{A7753396-1C02-4E17-9DE3-9E79F7C99BC5}" destId="{FD2E2101-980F-4BB1-A5C9-21BA9DD7609D}" srcOrd="0" destOrd="0" presId="urn:microsoft.com/office/officeart/2005/8/layout/chevron2"/>
    <dgm:cxn modelId="{28BFABBD-8A3A-4E74-9034-3B0272E673C0}" type="presParOf" srcId="{FD2E2101-980F-4BB1-A5C9-21BA9DD7609D}" destId="{F1ECAF12-78A2-48B3-859E-00C09E6711B2}" srcOrd="0" destOrd="0" presId="urn:microsoft.com/office/officeart/2005/8/layout/chevron2"/>
    <dgm:cxn modelId="{74DF9624-9DFD-40C6-8DF7-484BB95CDC4C}" type="presParOf" srcId="{FD2E2101-980F-4BB1-A5C9-21BA9DD7609D}" destId="{40675C9C-1DCE-4BE6-85DE-57CC7AD60E40}" srcOrd="1" destOrd="0" presId="urn:microsoft.com/office/officeart/2005/8/layout/chevron2"/>
    <dgm:cxn modelId="{465A61FD-6A7C-4E89-8973-243DB3DE1189}" type="presParOf" srcId="{A7753396-1C02-4E17-9DE3-9E79F7C99BC5}" destId="{49A74160-4F5F-4017-B631-56E1A6C59784}" srcOrd="1" destOrd="0" presId="urn:microsoft.com/office/officeart/2005/8/layout/chevron2"/>
    <dgm:cxn modelId="{3E8A19D4-CE9C-4189-99CD-9D2CD666AC37}" type="presParOf" srcId="{A7753396-1C02-4E17-9DE3-9E79F7C99BC5}" destId="{C3F9C6B1-583A-4C0D-9C5E-47B2AEDAA0A2}" srcOrd="2" destOrd="0" presId="urn:microsoft.com/office/officeart/2005/8/layout/chevron2"/>
    <dgm:cxn modelId="{1F8713E2-5308-4E0A-9CA8-3A0078B6BBA4}" type="presParOf" srcId="{C3F9C6B1-583A-4C0D-9C5E-47B2AEDAA0A2}" destId="{85781EB7-F53C-4D54-A3CC-FF2391B62A05}" srcOrd="0" destOrd="0" presId="urn:microsoft.com/office/officeart/2005/8/layout/chevron2"/>
    <dgm:cxn modelId="{068164BF-5BD2-4B6A-99C1-588C952CBA93}" type="presParOf" srcId="{C3F9C6B1-583A-4C0D-9C5E-47B2AEDAA0A2}" destId="{A8046533-50EC-4F50-A92A-8347A2C8EC55}" srcOrd="1" destOrd="0" presId="urn:microsoft.com/office/officeart/2005/8/layout/chevron2"/>
    <dgm:cxn modelId="{E5CC918E-4C6B-40B5-9D8D-3426FEDF0A8B}" type="presParOf" srcId="{A7753396-1C02-4E17-9DE3-9E79F7C99BC5}" destId="{ABF32C96-2B83-42CD-9C9F-8C5BCEB7C7BC}" srcOrd="3" destOrd="0" presId="urn:microsoft.com/office/officeart/2005/8/layout/chevron2"/>
    <dgm:cxn modelId="{C04035B7-B659-43C6-959A-087C324976D9}" type="presParOf" srcId="{A7753396-1C02-4E17-9DE3-9E79F7C99BC5}" destId="{AFE6111B-9452-4B58-A1D3-B82876C40853}" srcOrd="4" destOrd="0" presId="urn:microsoft.com/office/officeart/2005/8/layout/chevron2"/>
    <dgm:cxn modelId="{7995B583-1357-466B-9116-4B8BCDF7A3D1}" type="presParOf" srcId="{AFE6111B-9452-4B58-A1D3-B82876C40853}" destId="{D4492016-2DBA-4C32-BF97-5103CCA64B4C}" srcOrd="0" destOrd="0" presId="urn:microsoft.com/office/officeart/2005/8/layout/chevron2"/>
    <dgm:cxn modelId="{8E09D877-9961-4306-B7A7-BE47DB4C269E}" type="presParOf" srcId="{AFE6111B-9452-4B58-A1D3-B82876C40853}" destId="{4DBDF776-7B30-4A00-B50B-4BF40AC87122}" srcOrd="1" destOrd="0" presId="urn:microsoft.com/office/officeart/2005/8/layout/chevron2"/>
    <dgm:cxn modelId="{EDEA2707-4175-4396-88C3-D85DDCB28FBA}" type="presParOf" srcId="{A7753396-1C02-4E17-9DE3-9E79F7C99BC5}" destId="{BA27B37B-ABCE-418C-BCC1-A3934AFE5BCF}" srcOrd="5" destOrd="0" presId="urn:microsoft.com/office/officeart/2005/8/layout/chevron2"/>
    <dgm:cxn modelId="{313EA229-1EBA-48C1-B492-2019900DA5CC}" type="presParOf" srcId="{A7753396-1C02-4E17-9DE3-9E79F7C99BC5}" destId="{24FFA6AD-513C-4B1C-BFBB-5C84FA008252}" srcOrd="6" destOrd="0" presId="urn:microsoft.com/office/officeart/2005/8/layout/chevron2"/>
    <dgm:cxn modelId="{0F589891-E302-4B88-9D6F-0A0C60DC69C2}" type="presParOf" srcId="{24FFA6AD-513C-4B1C-BFBB-5C84FA008252}" destId="{20BDB1E8-04DC-4D4F-8D6B-94DC0F3B6334}" srcOrd="0" destOrd="0" presId="urn:microsoft.com/office/officeart/2005/8/layout/chevron2"/>
    <dgm:cxn modelId="{68651E0D-134E-49E1-928D-F7DBE282E46E}" type="presParOf" srcId="{24FFA6AD-513C-4B1C-BFBB-5C84FA008252}" destId="{560C338B-D1CE-4408-A02F-6C6B89E63521}" srcOrd="1" destOrd="0" presId="urn:microsoft.com/office/officeart/2005/8/layout/chevron2"/>
  </dgm:cxnLst>
  <dgm:bg/>
  <dgm:whole>
    <a:ln>
      <a:noFill/>
    </a:ln>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1ECAF12-78A2-48B3-859E-00C09E6711B2}">
      <dsp:nvSpPr>
        <dsp:cNvPr id="0" name=""/>
        <dsp:cNvSpPr/>
      </dsp:nvSpPr>
      <dsp:spPr>
        <a:xfrm rot="5400000">
          <a:off x="-377133" y="383988"/>
          <a:ext cx="2514221" cy="1759955"/>
        </a:xfrm>
        <a:prstGeom prst="chevron">
          <a:avLst/>
        </a:prstGeom>
        <a:solidFill>
          <a:srgbClr val="16AD6A"/>
        </a:solidFill>
        <a:ln w="12700" cap="flat" cmpd="sng" algn="ctr">
          <a:solidFill>
            <a:srgbClr val="16AD6A"/>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977900">
            <a:lnSpc>
              <a:spcPct val="90000"/>
            </a:lnSpc>
            <a:spcBef>
              <a:spcPct val="0"/>
            </a:spcBef>
            <a:spcAft>
              <a:spcPct val="35000"/>
            </a:spcAft>
            <a:buNone/>
          </a:pPr>
          <a:endParaRPr lang="pt-PT" sz="2200" kern="1200"/>
        </a:p>
        <a:p>
          <a:pPr marL="0" lvl="0" indent="0" algn="ctr" defTabSz="977900">
            <a:lnSpc>
              <a:spcPct val="90000"/>
            </a:lnSpc>
            <a:spcBef>
              <a:spcPct val="0"/>
            </a:spcBef>
            <a:spcAft>
              <a:spcPct val="35000"/>
            </a:spcAft>
            <a:buNone/>
          </a:pPr>
          <a:endParaRPr lang="pt-PT" sz="4400" kern="1200">
            <a:latin typeface="Roboto" panose="02000000000000000000" pitchFamily="2" charset="0"/>
            <a:ea typeface="Roboto" panose="02000000000000000000" pitchFamily="2" charset="0"/>
          </a:endParaRPr>
        </a:p>
      </dsp:txBody>
      <dsp:txXfrm rot="-5400000">
        <a:off x="1" y="886833"/>
        <a:ext cx="1759955" cy="754266"/>
      </dsp:txXfrm>
    </dsp:sp>
    <dsp:sp modelId="{40675C9C-1DCE-4BE6-85DE-57CC7AD60E40}">
      <dsp:nvSpPr>
        <dsp:cNvPr id="0" name=""/>
        <dsp:cNvSpPr/>
      </dsp:nvSpPr>
      <dsp:spPr>
        <a:xfrm rot="5400000">
          <a:off x="8572955" y="-6790006"/>
          <a:ext cx="1635103" cy="15261104"/>
        </a:xfrm>
        <a:prstGeom prst="round2SameRect">
          <a:avLst/>
        </a:prstGeom>
        <a:solidFill>
          <a:schemeClr val="lt1">
            <a:alpha val="90000"/>
            <a:hueOff val="0"/>
            <a:satOff val="0"/>
            <a:lumOff val="0"/>
            <a:alphaOff val="0"/>
          </a:schemeClr>
        </a:solidFill>
        <a:ln w="57150" cap="flat" cmpd="sng" algn="ctr">
          <a:solidFill>
            <a:srgbClr val="16AD6A"/>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12928" tIns="27940" rIns="27940" bIns="27940" numCol="1" spcCol="1270" anchor="ctr" anchorCtr="0">
          <a:noAutofit/>
        </a:bodyPr>
        <a:lstStyle/>
        <a:p>
          <a:pPr marL="0" lvl="0" indent="-285750" algn="l" defTabSz="977900">
            <a:lnSpc>
              <a:spcPct val="90000"/>
            </a:lnSpc>
            <a:spcBef>
              <a:spcPct val="0"/>
            </a:spcBef>
            <a:spcAft>
              <a:spcPct val="35000"/>
            </a:spcAft>
            <a:buFontTx/>
            <a:buNone/>
          </a:pPr>
          <a:r>
            <a:rPr lang="en-US" sz="4400" kern="1200">
              <a:solidFill>
                <a:srgbClr val="211F1B"/>
              </a:solidFill>
              <a:latin typeface="Roboto" panose="02000000000000000000" pitchFamily="2" charset="0"/>
              <a:ea typeface="Roboto" panose="02000000000000000000" pitchFamily="2" charset="0"/>
              <a:cs typeface="+mn-cs"/>
            </a:rPr>
            <a:t>Ask about her experience with contraception, her concerns, which benefits are most important for her.</a:t>
          </a:r>
          <a:endParaRPr lang="pt-PT" sz="4400" kern="1200">
            <a:solidFill>
              <a:srgbClr val="211F1B"/>
            </a:solidFill>
            <a:latin typeface="Roboto" panose="02000000000000000000" pitchFamily="2" charset="0"/>
            <a:ea typeface="Roboto" panose="02000000000000000000" pitchFamily="2" charset="0"/>
            <a:cs typeface="+mn-cs"/>
          </a:endParaRPr>
        </a:p>
      </dsp:txBody>
      <dsp:txXfrm rot="-5400000">
        <a:off x="1759955" y="102813"/>
        <a:ext cx="15181285" cy="1475465"/>
      </dsp:txXfrm>
    </dsp:sp>
    <dsp:sp modelId="{85781EB7-F53C-4D54-A3CC-FF2391B62A05}">
      <dsp:nvSpPr>
        <dsp:cNvPr id="0" name=""/>
        <dsp:cNvSpPr/>
      </dsp:nvSpPr>
      <dsp:spPr>
        <a:xfrm rot="5400000">
          <a:off x="-377133" y="2758672"/>
          <a:ext cx="2514221" cy="1759955"/>
        </a:xfrm>
        <a:prstGeom prst="chevron">
          <a:avLst/>
        </a:prstGeom>
        <a:solidFill>
          <a:srgbClr val="16AD6A"/>
        </a:solidFill>
        <a:ln w="12700" cap="flat" cmpd="sng" algn="ctr">
          <a:solidFill>
            <a:srgbClr val="16AD6A"/>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977900">
            <a:lnSpc>
              <a:spcPct val="90000"/>
            </a:lnSpc>
            <a:spcBef>
              <a:spcPct val="0"/>
            </a:spcBef>
            <a:spcAft>
              <a:spcPct val="35000"/>
            </a:spcAft>
            <a:buNone/>
          </a:pPr>
          <a:endParaRPr lang="pt-PT" sz="2200" kern="1200"/>
        </a:p>
        <a:p>
          <a:pPr marL="0" lvl="0" indent="0" algn="ctr" defTabSz="977900">
            <a:lnSpc>
              <a:spcPct val="90000"/>
            </a:lnSpc>
            <a:spcBef>
              <a:spcPct val="0"/>
            </a:spcBef>
            <a:spcAft>
              <a:spcPct val="35000"/>
            </a:spcAft>
            <a:buNone/>
          </a:pPr>
          <a:endParaRPr lang="pt-PT" sz="4400" kern="1200">
            <a:solidFill>
              <a:prstClr val="white"/>
            </a:solidFill>
            <a:latin typeface="Roboto" panose="02000000000000000000" pitchFamily="2" charset="0"/>
            <a:ea typeface="Roboto" panose="02000000000000000000" pitchFamily="2" charset="0"/>
            <a:cs typeface="+mn-cs"/>
          </a:endParaRPr>
        </a:p>
      </dsp:txBody>
      <dsp:txXfrm rot="-5400000">
        <a:off x="1" y="3261517"/>
        <a:ext cx="1759955" cy="754266"/>
      </dsp:txXfrm>
    </dsp:sp>
    <dsp:sp modelId="{A8046533-50EC-4F50-A92A-8347A2C8EC55}">
      <dsp:nvSpPr>
        <dsp:cNvPr id="0" name=""/>
        <dsp:cNvSpPr/>
      </dsp:nvSpPr>
      <dsp:spPr>
        <a:xfrm rot="5400000">
          <a:off x="8573385" y="-4413620"/>
          <a:ext cx="1634244" cy="15261104"/>
        </a:xfrm>
        <a:prstGeom prst="round2SameRect">
          <a:avLst/>
        </a:prstGeom>
        <a:solidFill>
          <a:prstClr val="white">
            <a:alpha val="90000"/>
            <a:hueOff val="0"/>
            <a:satOff val="0"/>
            <a:lumOff val="0"/>
            <a:alphaOff val="0"/>
          </a:prstClr>
        </a:solidFill>
        <a:ln w="57150" cap="flat" cmpd="sng" algn="ctr">
          <a:solidFill>
            <a:srgbClr val="16AD6A"/>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84480" tIns="25400" rIns="25400" bIns="25400" numCol="1" spcCol="1270" anchor="ctr" anchorCtr="0">
          <a:noAutofit/>
        </a:bodyPr>
        <a:lstStyle/>
        <a:p>
          <a:pPr marL="0" lvl="1" indent="0" algn="l" defTabSz="1955800">
            <a:lnSpc>
              <a:spcPct val="90000"/>
            </a:lnSpc>
            <a:spcBef>
              <a:spcPct val="0"/>
            </a:spcBef>
            <a:spcAft>
              <a:spcPct val="15000"/>
            </a:spcAft>
            <a:buNone/>
          </a:pPr>
          <a:r>
            <a:rPr lang="en-US" sz="4400" kern="1200">
              <a:solidFill>
                <a:srgbClr val="211F1B"/>
              </a:solidFill>
              <a:latin typeface="Roboto" panose="02000000000000000000" pitchFamily="2" charset="0"/>
              <a:ea typeface="Roboto" panose="02000000000000000000" pitchFamily="2" charset="0"/>
              <a:cs typeface="+mn-cs"/>
            </a:rPr>
            <a:t>Use matrix and comparison pages to narrow down to 2-3 options that best fit her needs.</a:t>
          </a:r>
          <a:endParaRPr lang="pt-PT" sz="4400" kern="1200">
            <a:solidFill>
              <a:srgbClr val="211F1B"/>
            </a:solidFill>
            <a:latin typeface="Roboto" panose="02000000000000000000" pitchFamily="2" charset="0"/>
            <a:ea typeface="Roboto" panose="02000000000000000000" pitchFamily="2" charset="0"/>
            <a:cs typeface="+mn-cs"/>
          </a:endParaRPr>
        </a:p>
      </dsp:txBody>
      <dsp:txXfrm rot="-5400000">
        <a:off x="1759956" y="2479586"/>
        <a:ext cx="15181327" cy="1474690"/>
      </dsp:txXfrm>
    </dsp:sp>
    <dsp:sp modelId="{D4492016-2DBA-4C32-BF97-5103CCA64B4C}">
      <dsp:nvSpPr>
        <dsp:cNvPr id="0" name=""/>
        <dsp:cNvSpPr/>
      </dsp:nvSpPr>
      <dsp:spPr>
        <a:xfrm rot="5400000">
          <a:off x="-377133" y="5133356"/>
          <a:ext cx="2514221" cy="1759955"/>
        </a:xfrm>
        <a:prstGeom prst="chevron">
          <a:avLst/>
        </a:prstGeom>
        <a:solidFill>
          <a:srgbClr val="16AD6A"/>
        </a:solidFill>
        <a:ln w="12700" cap="flat" cmpd="sng" algn="ctr">
          <a:solidFill>
            <a:srgbClr val="16AD6A"/>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977900">
            <a:lnSpc>
              <a:spcPct val="90000"/>
            </a:lnSpc>
            <a:spcBef>
              <a:spcPct val="0"/>
            </a:spcBef>
            <a:spcAft>
              <a:spcPct val="35000"/>
            </a:spcAft>
            <a:buNone/>
          </a:pPr>
          <a:endParaRPr lang="pt-PT" sz="2200" kern="1200"/>
        </a:p>
        <a:p>
          <a:pPr marL="0" lvl="0" indent="0" algn="ctr" defTabSz="977900">
            <a:lnSpc>
              <a:spcPct val="90000"/>
            </a:lnSpc>
            <a:spcBef>
              <a:spcPct val="0"/>
            </a:spcBef>
            <a:spcAft>
              <a:spcPct val="35000"/>
            </a:spcAft>
            <a:buNone/>
          </a:pPr>
          <a:endParaRPr lang="pt-PT" sz="4400" kern="1200">
            <a:solidFill>
              <a:prstClr val="white"/>
            </a:solidFill>
            <a:latin typeface="Roboto" panose="02000000000000000000" pitchFamily="2" charset="0"/>
            <a:ea typeface="Roboto" panose="02000000000000000000" pitchFamily="2" charset="0"/>
            <a:cs typeface="+mn-cs"/>
          </a:endParaRPr>
        </a:p>
      </dsp:txBody>
      <dsp:txXfrm rot="-5400000">
        <a:off x="1" y="5636201"/>
        <a:ext cx="1759955" cy="754266"/>
      </dsp:txXfrm>
    </dsp:sp>
    <dsp:sp modelId="{4DBDF776-7B30-4A00-B50B-4BF40AC87122}">
      <dsp:nvSpPr>
        <dsp:cNvPr id="0" name=""/>
        <dsp:cNvSpPr/>
      </dsp:nvSpPr>
      <dsp:spPr>
        <a:xfrm rot="5400000">
          <a:off x="8573385" y="-2057207"/>
          <a:ext cx="1634244" cy="15261104"/>
        </a:xfrm>
        <a:prstGeom prst="round2SameRect">
          <a:avLst/>
        </a:prstGeom>
        <a:solidFill>
          <a:prstClr val="white">
            <a:alpha val="90000"/>
            <a:hueOff val="0"/>
            <a:satOff val="0"/>
            <a:lumOff val="0"/>
            <a:alphaOff val="0"/>
          </a:prstClr>
        </a:solidFill>
        <a:ln w="57150" cap="flat" cmpd="sng" algn="ctr">
          <a:solidFill>
            <a:srgbClr val="16AD6A"/>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84480" tIns="25400" rIns="25400" bIns="25400" numCol="1" spcCol="1270" anchor="ctr" anchorCtr="0">
          <a:noAutofit/>
        </a:bodyPr>
        <a:lstStyle/>
        <a:p>
          <a:pPr marL="0" lvl="1" indent="0" algn="l" defTabSz="1778000">
            <a:lnSpc>
              <a:spcPct val="90000"/>
            </a:lnSpc>
            <a:spcBef>
              <a:spcPct val="0"/>
            </a:spcBef>
            <a:spcAft>
              <a:spcPct val="15000"/>
            </a:spcAft>
            <a:buNone/>
          </a:pPr>
          <a:r>
            <a:rPr lang="en-US" sz="4400" kern="1200">
              <a:solidFill>
                <a:srgbClr val="211F1B"/>
              </a:solidFill>
              <a:latin typeface="Roboto" panose="02000000000000000000" pitchFamily="2" charset="0"/>
              <a:ea typeface="Roboto" panose="02000000000000000000" pitchFamily="2" charset="0"/>
              <a:cs typeface="+mn-cs"/>
            </a:rPr>
            <a:t>Compare the 2-3 options using the methods specific pages to help client choose a method.</a:t>
          </a:r>
          <a:endParaRPr lang="pt-PT" sz="4400" kern="1200">
            <a:solidFill>
              <a:srgbClr val="211F1B"/>
            </a:solidFill>
            <a:latin typeface="Roboto" panose="02000000000000000000" pitchFamily="2" charset="0"/>
            <a:ea typeface="Roboto" panose="02000000000000000000" pitchFamily="2" charset="0"/>
            <a:cs typeface="+mn-cs"/>
          </a:endParaRPr>
        </a:p>
      </dsp:txBody>
      <dsp:txXfrm rot="-5400000">
        <a:off x="1759956" y="4835999"/>
        <a:ext cx="15181327" cy="1474690"/>
      </dsp:txXfrm>
    </dsp:sp>
    <dsp:sp modelId="{20BDB1E8-04DC-4D4F-8D6B-94DC0F3B6334}">
      <dsp:nvSpPr>
        <dsp:cNvPr id="0" name=""/>
        <dsp:cNvSpPr/>
      </dsp:nvSpPr>
      <dsp:spPr>
        <a:xfrm rot="5400000">
          <a:off x="-377133" y="7508040"/>
          <a:ext cx="2514221" cy="1759955"/>
        </a:xfrm>
        <a:prstGeom prst="chevron">
          <a:avLst/>
        </a:prstGeom>
        <a:solidFill>
          <a:srgbClr val="16AD6A"/>
        </a:solidFill>
        <a:ln w="12700" cap="flat" cmpd="sng" algn="ctr">
          <a:solidFill>
            <a:srgbClr val="16AD6A"/>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7940" rIns="27940" bIns="27940" numCol="1" spcCol="1270" anchor="ctr" anchorCtr="0">
          <a:noAutofit/>
        </a:bodyPr>
        <a:lstStyle/>
        <a:p>
          <a:pPr marL="0" lvl="0" indent="0" algn="ctr" defTabSz="977900">
            <a:lnSpc>
              <a:spcPct val="90000"/>
            </a:lnSpc>
            <a:spcBef>
              <a:spcPct val="0"/>
            </a:spcBef>
            <a:spcAft>
              <a:spcPct val="35000"/>
            </a:spcAft>
            <a:buNone/>
          </a:pPr>
          <a:endParaRPr lang="pt-PT" sz="4400" kern="1200">
            <a:solidFill>
              <a:prstClr val="white"/>
            </a:solidFill>
            <a:latin typeface="Roboto" panose="02000000000000000000" pitchFamily="2" charset="0"/>
            <a:ea typeface="Roboto" panose="02000000000000000000" pitchFamily="2" charset="0"/>
            <a:cs typeface="+mn-cs"/>
          </a:endParaRPr>
        </a:p>
        <a:p>
          <a:pPr marL="0" lvl="0" indent="0" algn="ctr" defTabSz="977900">
            <a:lnSpc>
              <a:spcPct val="90000"/>
            </a:lnSpc>
            <a:spcBef>
              <a:spcPct val="0"/>
            </a:spcBef>
            <a:spcAft>
              <a:spcPct val="35000"/>
            </a:spcAft>
            <a:buNone/>
          </a:pPr>
          <a:endParaRPr lang="pt-PT" sz="4400" kern="1200">
            <a:solidFill>
              <a:prstClr val="white"/>
            </a:solidFill>
            <a:latin typeface="Roboto" panose="02000000000000000000" pitchFamily="2" charset="0"/>
            <a:ea typeface="Roboto" panose="02000000000000000000" pitchFamily="2" charset="0"/>
            <a:cs typeface="+mn-cs"/>
          </a:endParaRPr>
        </a:p>
      </dsp:txBody>
      <dsp:txXfrm rot="-5400000">
        <a:off x="1" y="8010885"/>
        <a:ext cx="1759955" cy="754266"/>
      </dsp:txXfrm>
    </dsp:sp>
    <dsp:sp modelId="{560C338B-D1CE-4408-A02F-6C6B89E63521}">
      <dsp:nvSpPr>
        <dsp:cNvPr id="0" name=""/>
        <dsp:cNvSpPr/>
      </dsp:nvSpPr>
      <dsp:spPr>
        <a:xfrm rot="5400000">
          <a:off x="8573385" y="317476"/>
          <a:ext cx="1634244" cy="15261104"/>
        </a:xfrm>
        <a:prstGeom prst="round2SameRect">
          <a:avLst/>
        </a:prstGeom>
        <a:solidFill>
          <a:prstClr val="white">
            <a:alpha val="90000"/>
            <a:hueOff val="0"/>
            <a:satOff val="0"/>
            <a:lumOff val="0"/>
            <a:alphaOff val="0"/>
          </a:prstClr>
        </a:solidFill>
        <a:ln w="57150" cap="flat" cmpd="sng" algn="ctr">
          <a:solidFill>
            <a:srgbClr val="16AD6A"/>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84480" tIns="25400" rIns="25400" bIns="25400" numCol="1" spcCol="1270" anchor="ctr" anchorCtr="0">
          <a:noAutofit/>
        </a:bodyPr>
        <a:lstStyle/>
        <a:p>
          <a:pPr marL="0" lvl="1" indent="0" algn="l" defTabSz="1778000">
            <a:lnSpc>
              <a:spcPct val="90000"/>
            </a:lnSpc>
            <a:spcBef>
              <a:spcPct val="0"/>
            </a:spcBef>
            <a:spcAft>
              <a:spcPct val="15000"/>
            </a:spcAft>
            <a:buNone/>
          </a:pPr>
          <a:r>
            <a:rPr lang="en-US" sz="4400" kern="1200">
              <a:solidFill>
                <a:srgbClr val="211F1B"/>
              </a:solidFill>
              <a:latin typeface="Roboto" panose="02000000000000000000" pitchFamily="2" charset="0"/>
              <a:ea typeface="Roboto" panose="02000000000000000000" pitchFamily="2" charset="0"/>
              <a:cs typeface="+mn-cs"/>
            </a:rPr>
            <a:t>When she chooses a method, check medical eligibility. </a:t>
          </a:r>
          <a:endParaRPr lang="pt-PT" sz="4400" kern="1200">
            <a:solidFill>
              <a:srgbClr val="211F1B"/>
            </a:solidFill>
            <a:latin typeface="Roboto" panose="02000000000000000000" pitchFamily="2" charset="0"/>
            <a:ea typeface="Roboto" panose="02000000000000000000" pitchFamily="2" charset="0"/>
            <a:cs typeface="+mn-cs"/>
          </a:endParaRPr>
        </a:p>
      </dsp:txBody>
      <dsp:txXfrm rot="-5400000">
        <a:off x="1759956" y="7210683"/>
        <a:ext cx="15181327" cy="147469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1ECAF12-78A2-48B3-859E-00C09E6711B2}">
      <dsp:nvSpPr>
        <dsp:cNvPr id="0" name=""/>
        <dsp:cNvSpPr/>
      </dsp:nvSpPr>
      <dsp:spPr>
        <a:xfrm rot="5400000">
          <a:off x="-370070" y="378170"/>
          <a:ext cx="2467138" cy="1726997"/>
        </a:xfrm>
        <a:prstGeom prst="chevron">
          <a:avLst/>
        </a:prstGeom>
        <a:solidFill>
          <a:srgbClr val="16AD6A"/>
        </a:solidFill>
        <a:ln w="12700" cap="flat" cmpd="sng" algn="ctr">
          <a:solidFill>
            <a:srgbClr val="16AD6A"/>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977900">
            <a:lnSpc>
              <a:spcPct val="90000"/>
            </a:lnSpc>
            <a:spcBef>
              <a:spcPct val="0"/>
            </a:spcBef>
            <a:spcAft>
              <a:spcPct val="35000"/>
            </a:spcAft>
            <a:buNone/>
          </a:pPr>
          <a:endParaRPr lang="pt-PT" sz="2200" kern="1200"/>
        </a:p>
        <a:p>
          <a:pPr marL="0" lvl="0" indent="0" algn="ctr" defTabSz="977900">
            <a:lnSpc>
              <a:spcPct val="90000"/>
            </a:lnSpc>
            <a:spcBef>
              <a:spcPct val="0"/>
            </a:spcBef>
            <a:spcAft>
              <a:spcPct val="35000"/>
            </a:spcAft>
            <a:buNone/>
          </a:pPr>
          <a:endParaRPr lang="pt-PT" sz="4400" kern="1200">
            <a:latin typeface="Roboto" panose="02000000000000000000" pitchFamily="2" charset="0"/>
            <a:ea typeface="Roboto" panose="02000000000000000000" pitchFamily="2" charset="0"/>
          </a:endParaRPr>
        </a:p>
      </dsp:txBody>
      <dsp:txXfrm rot="-5400000">
        <a:off x="1" y="871599"/>
        <a:ext cx="1726997" cy="740141"/>
      </dsp:txXfrm>
    </dsp:sp>
    <dsp:sp modelId="{40675C9C-1DCE-4BE6-85DE-57CC7AD60E40}">
      <dsp:nvSpPr>
        <dsp:cNvPr id="0" name=""/>
        <dsp:cNvSpPr/>
      </dsp:nvSpPr>
      <dsp:spPr>
        <a:xfrm rot="5400000">
          <a:off x="8571786" y="-6820853"/>
          <a:ext cx="1604483" cy="15294062"/>
        </a:xfrm>
        <a:prstGeom prst="round2SameRect">
          <a:avLst/>
        </a:prstGeom>
        <a:solidFill>
          <a:schemeClr val="lt1">
            <a:alpha val="90000"/>
            <a:hueOff val="0"/>
            <a:satOff val="0"/>
            <a:lumOff val="0"/>
            <a:alphaOff val="0"/>
          </a:schemeClr>
        </a:solidFill>
        <a:ln w="57150" cap="flat" cmpd="sng" algn="ctr">
          <a:solidFill>
            <a:srgbClr val="16AD6A"/>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12928" tIns="27940" rIns="27940" bIns="27940" numCol="1" spcCol="1270" anchor="ctr" anchorCtr="0">
          <a:noAutofit/>
        </a:bodyPr>
        <a:lstStyle/>
        <a:p>
          <a:pPr marL="0" lvl="0" indent="-285750" algn="l" defTabSz="977900">
            <a:lnSpc>
              <a:spcPct val="90000"/>
            </a:lnSpc>
            <a:spcBef>
              <a:spcPct val="0"/>
            </a:spcBef>
            <a:spcAft>
              <a:spcPct val="35000"/>
            </a:spcAft>
            <a:buFontTx/>
            <a:buNone/>
          </a:pPr>
          <a:r>
            <a:rPr lang="en-US" sz="4400" kern="1200">
              <a:solidFill>
                <a:srgbClr val="211F1B"/>
              </a:solidFill>
              <a:latin typeface="Roboto" panose="02000000000000000000" pitchFamily="2" charset="0"/>
              <a:ea typeface="Roboto" panose="02000000000000000000" pitchFamily="2" charset="0"/>
              <a:cs typeface="+mn-cs"/>
            </a:rPr>
            <a:t>Review the 3Ws for chosen method and have her repeat them.</a:t>
          </a:r>
          <a:endParaRPr lang="pt-PT" sz="4400" kern="1200">
            <a:solidFill>
              <a:srgbClr val="211F1B"/>
            </a:solidFill>
            <a:latin typeface="Roboto" panose="02000000000000000000" pitchFamily="2" charset="0"/>
            <a:ea typeface="Roboto" panose="02000000000000000000" pitchFamily="2" charset="0"/>
            <a:cs typeface="+mn-cs"/>
          </a:endParaRPr>
        </a:p>
      </dsp:txBody>
      <dsp:txXfrm rot="-5400000">
        <a:off x="1726997" y="102260"/>
        <a:ext cx="15215738" cy="1447835"/>
      </dsp:txXfrm>
    </dsp:sp>
    <dsp:sp modelId="{85781EB7-F53C-4D54-A3CC-FF2391B62A05}">
      <dsp:nvSpPr>
        <dsp:cNvPr id="0" name=""/>
        <dsp:cNvSpPr/>
      </dsp:nvSpPr>
      <dsp:spPr>
        <a:xfrm rot="5400000">
          <a:off x="-370070" y="2708384"/>
          <a:ext cx="2467138" cy="1726997"/>
        </a:xfrm>
        <a:prstGeom prst="chevron">
          <a:avLst/>
        </a:prstGeom>
        <a:solidFill>
          <a:srgbClr val="16AD6A"/>
        </a:solidFill>
        <a:ln w="12700" cap="flat" cmpd="sng" algn="ctr">
          <a:solidFill>
            <a:srgbClr val="16AD6A"/>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977900">
            <a:lnSpc>
              <a:spcPct val="90000"/>
            </a:lnSpc>
            <a:spcBef>
              <a:spcPct val="0"/>
            </a:spcBef>
            <a:spcAft>
              <a:spcPct val="35000"/>
            </a:spcAft>
            <a:buNone/>
          </a:pPr>
          <a:endParaRPr lang="pt-PT" sz="2200" kern="1200"/>
        </a:p>
        <a:p>
          <a:pPr marL="0" lvl="0" indent="0" algn="ctr" defTabSz="977900">
            <a:lnSpc>
              <a:spcPct val="90000"/>
            </a:lnSpc>
            <a:spcBef>
              <a:spcPct val="0"/>
            </a:spcBef>
            <a:spcAft>
              <a:spcPct val="35000"/>
            </a:spcAft>
            <a:buNone/>
          </a:pPr>
          <a:endParaRPr lang="pt-PT" sz="4400" kern="1200">
            <a:solidFill>
              <a:prstClr val="white"/>
            </a:solidFill>
            <a:latin typeface="Roboto" panose="02000000000000000000" pitchFamily="2" charset="0"/>
            <a:ea typeface="Roboto" panose="02000000000000000000" pitchFamily="2" charset="0"/>
            <a:cs typeface="+mn-cs"/>
          </a:endParaRPr>
        </a:p>
      </dsp:txBody>
      <dsp:txXfrm rot="-5400000">
        <a:off x="1" y="3201813"/>
        <a:ext cx="1726997" cy="740141"/>
      </dsp:txXfrm>
    </dsp:sp>
    <dsp:sp modelId="{A8046533-50EC-4F50-A92A-8347A2C8EC55}">
      <dsp:nvSpPr>
        <dsp:cNvPr id="0" name=""/>
        <dsp:cNvSpPr/>
      </dsp:nvSpPr>
      <dsp:spPr>
        <a:xfrm rot="5400000">
          <a:off x="8572208" y="-4488969"/>
          <a:ext cx="1603640" cy="15294062"/>
        </a:xfrm>
        <a:prstGeom prst="round2SameRect">
          <a:avLst/>
        </a:prstGeom>
        <a:solidFill>
          <a:prstClr val="white">
            <a:alpha val="90000"/>
            <a:hueOff val="0"/>
            <a:satOff val="0"/>
            <a:lumOff val="0"/>
            <a:alphaOff val="0"/>
          </a:prstClr>
        </a:solidFill>
        <a:ln w="57150" cap="flat" cmpd="sng" algn="ctr">
          <a:solidFill>
            <a:srgbClr val="16AD6A"/>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84480" tIns="25400" rIns="25400" bIns="25400" numCol="1" spcCol="1270" anchor="ctr" anchorCtr="0">
          <a:noAutofit/>
        </a:bodyPr>
        <a:lstStyle/>
        <a:p>
          <a:pPr marL="285750" lvl="1" indent="-285750" algn="l" defTabSz="1955800">
            <a:lnSpc>
              <a:spcPct val="90000"/>
            </a:lnSpc>
            <a:spcBef>
              <a:spcPct val="0"/>
            </a:spcBef>
            <a:spcAft>
              <a:spcPct val="15000"/>
            </a:spcAft>
            <a:buNone/>
          </a:pPr>
          <a:r>
            <a:rPr lang="en-US" sz="4400" kern="1200">
              <a:solidFill>
                <a:srgbClr val="211F1B"/>
              </a:solidFill>
              <a:latin typeface="Roboto" panose="02000000000000000000" pitchFamily="2" charset="0"/>
              <a:ea typeface="Roboto" panose="02000000000000000000" pitchFamily="2" charset="0"/>
              <a:cs typeface="+mn-cs"/>
            </a:rPr>
            <a:t>Make a plan for key issues with the client.</a:t>
          </a:r>
          <a:endParaRPr lang="pt-PT" sz="4400" kern="1200">
            <a:solidFill>
              <a:srgbClr val="211F1B"/>
            </a:solidFill>
            <a:latin typeface="Roboto" panose="02000000000000000000" pitchFamily="2" charset="0"/>
            <a:ea typeface="Roboto" panose="02000000000000000000" pitchFamily="2" charset="0"/>
            <a:cs typeface="+mn-cs"/>
          </a:endParaRPr>
        </a:p>
      </dsp:txBody>
      <dsp:txXfrm rot="-5400000">
        <a:off x="1726998" y="2434524"/>
        <a:ext cx="15215779" cy="1447074"/>
      </dsp:txXfrm>
    </dsp:sp>
    <dsp:sp modelId="{D4492016-2DBA-4C32-BF97-5103CCA64B4C}">
      <dsp:nvSpPr>
        <dsp:cNvPr id="0" name=""/>
        <dsp:cNvSpPr/>
      </dsp:nvSpPr>
      <dsp:spPr>
        <a:xfrm rot="5400000">
          <a:off x="-370070" y="5216602"/>
          <a:ext cx="2467138" cy="1726997"/>
        </a:xfrm>
        <a:prstGeom prst="chevron">
          <a:avLst/>
        </a:prstGeom>
        <a:solidFill>
          <a:srgbClr val="16AD6A"/>
        </a:solidFill>
        <a:ln w="12700" cap="flat" cmpd="sng" algn="ctr">
          <a:solidFill>
            <a:srgbClr val="16AD6A"/>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977900">
            <a:lnSpc>
              <a:spcPct val="90000"/>
            </a:lnSpc>
            <a:spcBef>
              <a:spcPct val="0"/>
            </a:spcBef>
            <a:spcAft>
              <a:spcPct val="35000"/>
            </a:spcAft>
            <a:buNone/>
          </a:pPr>
          <a:endParaRPr lang="pt-PT" sz="2200" kern="1200"/>
        </a:p>
        <a:p>
          <a:pPr marL="0" lvl="0" indent="0" algn="ctr" defTabSz="977900">
            <a:lnSpc>
              <a:spcPct val="90000"/>
            </a:lnSpc>
            <a:spcBef>
              <a:spcPct val="0"/>
            </a:spcBef>
            <a:spcAft>
              <a:spcPct val="35000"/>
            </a:spcAft>
            <a:buNone/>
          </a:pPr>
          <a:endParaRPr lang="pt-PT" sz="4400" kern="1200">
            <a:solidFill>
              <a:prstClr val="white"/>
            </a:solidFill>
            <a:latin typeface="Roboto" panose="02000000000000000000" pitchFamily="2" charset="0"/>
            <a:ea typeface="Roboto" panose="02000000000000000000" pitchFamily="2" charset="0"/>
            <a:cs typeface="+mn-cs"/>
          </a:endParaRPr>
        </a:p>
      </dsp:txBody>
      <dsp:txXfrm rot="-5400000">
        <a:off x="1" y="5710031"/>
        <a:ext cx="1726997" cy="740141"/>
      </dsp:txXfrm>
    </dsp:sp>
    <dsp:sp modelId="{4DBDF776-7B30-4A00-B50B-4BF40AC87122}">
      <dsp:nvSpPr>
        <dsp:cNvPr id="0" name=""/>
        <dsp:cNvSpPr/>
      </dsp:nvSpPr>
      <dsp:spPr>
        <a:xfrm rot="5400000">
          <a:off x="8394204" y="-1894186"/>
          <a:ext cx="1959648" cy="15294062"/>
        </a:xfrm>
        <a:prstGeom prst="round2SameRect">
          <a:avLst/>
        </a:prstGeom>
        <a:solidFill>
          <a:prstClr val="white">
            <a:alpha val="90000"/>
            <a:hueOff val="0"/>
            <a:satOff val="0"/>
            <a:lumOff val="0"/>
            <a:alphaOff val="0"/>
          </a:prstClr>
        </a:solidFill>
        <a:ln w="57150" cap="flat" cmpd="sng" algn="ctr">
          <a:solidFill>
            <a:srgbClr val="16AD6A"/>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84480" tIns="25400" rIns="25400" bIns="25400" numCol="1" spcCol="1270" anchor="ctr" anchorCtr="0">
          <a:noAutofit/>
        </a:bodyPr>
        <a:lstStyle/>
        <a:p>
          <a:pPr marL="77788" lvl="1" indent="-23813" algn="l" defTabSz="1778000">
            <a:lnSpc>
              <a:spcPct val="90000"/>
            </a:lnSpc>
            <a:spcBef>
              <a:spcPct val="0"/>
            </a:spcBef>
            <a:spcAft>
              <a:spcPct val="15000"/>
            </a:spcAft>
            <a:buNone/>
          </a:pPr>
          <a:r>
            <a:rPr lang="en-US" sz="4000" kern="1200" dirty="0">
              <a:solidFill>
                <a:srgbClr val="211F1B"/>
              </a:solidFill>
              <a:latin typeface="Roboto" panose="02000000000000000000" pitchFamily="2" charset="0"/>
              <a:ea typeface="Roboto" panose="02000000000000000000" pitchFamily="2" charset="0"/>
              <a:cs typeface="+mn-cs"/>
            </a:rPr>
            <a:t>Provide the method. Do not do so before she gets ALL the information on her CHOSEN method. This would be an informed choice violation.</a:t>
          </a:r>
          <a:endParaRPr lang="pt-PT" sz="3200" kern="1200" dirty="0">
            <a:solidFill>
              <a:srgbClr val="211F1B"/>
            </a:solidFill>
            <a:latin typeface="Roboto" panose="02000000000000000000" pitchFamily="2" charset="0"/>
            <a:ea typeface="Roboto" panose="02000000000000000000" pitchFamily="2" charset="0"/>
            <a:cs typeface="+mn-cs"/>
          </a:endParaRPr>
        </a:p>
      </dsp:txBody>
      <dsp:txXfrm rot="-5400000">
        <a:off x="1726997" y="4868683"/>
        <a:ext cx="15198400" cy="1768324"/>
      </dsp:txXfrm>
    </dsp:sp>
    <dsp:sp modelId="{20BDB1E8-04DC-4D4F-8D6B-94DC0F3B6334}">
      <dsp:nvSpPr>
        <dsp:cNvPr id="0" name=""/>
        <dsp:cNvSpPr/>
      </dsp:nvSpPr>
      <dsp:spPr>
        <a:xfrm rot="5400000">
          <a:off x="-370070" y="7546816"/>
          <a:ext cx="2467138" cy="1726997"/>
        </a:xfrm>
        <a:prstGeom prst="chevron">
          <a:avLst/>
        </a:prstGeom>
        <a:solidFill>
          <a:srgbClr val="16AD6A"/>
        </a:solidFill>
        <a:ln w="12700" cap="flat" cmpd="sng" algn="ctr">
          <a:solidFill>
            <a:srgbClr val="16AD6A"/>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7940" rIns="27940" bIns="27940" numCol="1" spcCol="1270" anchor="ctr" anchorCtr="0">
          <a:noAutofit/>
        </a:bodyPr>
        <a:lstStyle/>
        <a:p>
          <a:pPr marL="0" lvl="0" indent="0" algn="ctr" defTabSz="977900">
            <a:lnSpc>
              <a:spcPct val="90000"/>
            </a:lnSpc>
            <a:spcBef>
              <a:spcPct val="0"/>
            </a:spcBef>
            <a:spcAft>
              <a:spcPct val="35000"/>
            </a:spcAft>
            <a:buNone/>
          </a:pPr>
          <a:endParaRPr lang="pt-PT" sz="4400" kern="1200">
            <a:solidFill>
              <a:prstClr val="white"/>
            </a:solidFill>
            <a:latin typeface="Roboto" panose="02000000000000000000" pitchFamily="2" charset="0"/>
            <a:ea typeface="Roboto" panose="02000000000000000000" pitchFamily="2" charset="0"/>
            <a:cs typeface="+mn-cs"/>
          </a:endParaRPr>
        </a:p>
        <a:p>
          <a:pPr marL="0" lvl="0" indent="0" algn="ctr" defTabSz="977900">
            <a:lnSpc>
              <a:spcPct val="90000"/>
            </a:lnSpc>
            <a:spcBef>
              <a:spcPct val="0"/>
            </a:spcBef>
            <a:spcAft>
              <a:spcPct val="35000"/>
            </a:spcAft>
            <a:buNone/>
          </a:pPr>
          <a:endParaRPr lang="pt-PT" sz="4400" kern="1200">
            <a:solidFill>
              <a:prstClr val="white"/>
            </a:solidFill>
            <a:latin typeface="Roboto" panose="02000000000000000000" pitchFamily="2" charset="0"/>
            <a:ea typeface="Roboto" panose="02000000000000000000" pitchFamily="2" charset="0"/>
            <a:cs typeface="+mn-cs"/>
          </a:endParaRPr>
        </a:p>
      </dsp:txBody>
      <dsp:txXfrm rot="-5400000">
        <a:off x="1" y="8040245"/>
        <a:ext cx="1726997" cy="740141"/>
      </dsp:txXfrm>
    </dsp:sp>
    <dsp:sp modelId="{560C338B-D1CE-4408-A02F-6C6B89E63521}">
      <dsp:nvSpPr>
        <dsp:cNvPr id="0" name=""/>
        <dsp:cNvSpPr/>
      </dsp:nvSpPr>
      <dsp:spPr>
        <a:xfrm rot="5400000">
          <a:off x="8572208" y="331534"/>
          <a:ext cx="1603640" cy="15294062"/>
        </a:xfrm>
        <a:prstGeom prst="round2SameRect">
          <a:avLst/>
        </a:prstGeom>
        <a:solidFill>
          <a:prstClr val="white">
            <a:alpha val="90000"/>
            <a:hueOff val="0"/>
            <a:satOff val="0"/>
            <a:lumOff val="0"/>
            <a:alphaOff val="0"/>
          </a:prstClr>
        </a:solidFill>
        <a:ln w="57150" cap="flat" cmpd="sng" algn="ctr">
          <a:solidFill>
            <a:srgbClr val="16AD6A"/>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84480" tIns="25400" rIns="25400" bIns="25400" numCol="1" spcCol="1270" anchor="ctr" anchorCtr="0">
          <a:noAutofit/>
        </a:bodyPr>
        <a:lstStyle/>
        <a:p>
          <a:pPr marL="0" lvl="1" indent="0" algn="l" defTabSz="1778000">
            <a:lnSpc>
              <a:spcPct val="90000"/>
            </a:lnSpc>
            <a:spcBef>
              <a:spcPct val="0"/>
            </a:spcBef>
            <a:spcAft>
              <a:spcPct val="15000"/>
            </a:spcAft>
            <a:buNone/>
          </a:pPr>
          <a:r>
            <a:rPr lang="en-US" sz="4400" kern="1200">
              <a:solidFill>
                <a:srgbClr val="211F1B"/>
              </a:solidFill>
              <a:latin typeface="Roboto" panose="02000000000000000000" pitchFamily="2" charset="0"/>
              <a:ea typeface="Roboto" panose="02000000000000000000" pitchFamily="2" charset="0"/>
              <a:cs typeface="+mn-cs"/>
            </a:rPr>
            <a:t>Review the 3 W’s again before the client leaves.</a:t>
          </a:r>
          <a:endParaRPr lang="pt-PT" sz="4400" kern="1200">
            <a:solidFill>
              <a:srgbClr val="211F1B"/>
            </a:solidFill>
            <a:latin typeface="Roboto" panose="02000000000000000000" pitchFamily="2" charset="0"/>
            <a:ea typeface="Roboto" panose="02000000000000000000" pitchFamily="2" charset="0"/>
            <a:cs typeface="+mn-cs"/>
          </a:endParaRPr>
        </a:p>
      </dsp:txBody>
      <dsp:txXfrm rot="-5400000">
        <a:off x="1726998" y="7255028"/>
        <a:ext cx="15215779" cy="144707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1ECAF12-78A2-48B3-859E-00C09E6711B2}">
      <dsp:nvSpPr>
        <dsp:cNvPr id="0" name=""/>
        <dsp:cNvSpPr/>
      </dsp:nvSpPr>
      <dsp:spPr>
        <a:xfrm rot="5400000">
          <a:off x="-230593" y="535722"/>
          <a:ext cx="1537291" cy="1076104"/>
        </a:xfrm>
        <a:prstGeom prst="chevron">
          <a:avLst/>
        </a:prstGeom>
        <a:solidFill>
          <a:srgbClr val="4EA4A2"/>
        </a:solidFill>
        <a:ln w="12700" cap="flat" cmpd="sng" algn="ctr">
          <a:solidFill>
            <a:srgbClr val="4EA4A2"/>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977900">
            <a:lnSpc>
              <a:spcPct val="90000"/>
            </a:lnSpc>
            <a:spcBef>
              <a:spcPct val="0"/>
            </a:spcBef>
            <a:spcAft>
              <a:spcPct val="35000"/>
            </a:spcAft>
            <a:buNone/>
          </a:pPr>
          <a:endParaRPr lang="pt-PT" sz="2200" kern="1200" dirty="0"/>
        </a:p>
      </dsp:txBody>
      <dsp:txXfrm rot="-5400000">
        <a:off x="1" y="843180"/>
        <a:ext cx="1076104" cy="461187"/>
      </dsp:txXfrm>
    </dsp:sp>
    <dsp:sp modelId="{40675C9C-1DCE-4BE6-85DE-57CC7AD60E40}">
      <dsp:nvSpPr>
        <dsp:cNvPr id="0" name=""/>
        <dsp:cNvSpPr/>
      </dsp:nvSpPr>
      <dsp:spPr>
        <a:xfrm rot="5400000">
          <a:off x="9573386" y="-8479489"/>
          <a:ext cx="1593637" cy="18588201"/>
        </a:xfrm>
        <a:prstGeom prst="round2SameRect">
          <a:avLst/>
        </a:prstGeom>
        <a:solidFill>
          <a:schemeClr val="lt1">
            <a:alpha val="90000"/>
            <a:hueOff val="0"/>
            <a:satOff val="0"/>
            <a:lumOff val="0"/>
            <a:alphaOff val="0"/>
          </a:schemeClr>
        </a:solidFill>
        <a:ln w="57150" cap="flat" cmpd="sng" algn="ctr">
          <a:solidFill>
            <a:srgbClr val="4EA4A2"/>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12928" tIns="27940" rIns="27940" bIns="27940" numCol="1" spcCol="1270" anchor="ctr" anchorCtr="0">
          <a:noAutofit/>
        </a:bodyPr>
        <a:lstStyle/>
        <a:p>
          <a:pPr marL="0" lvl="0" indent="-285750" algn="l" defTabSz="977900">
            <a:lnSpc>
              <a:spcPct val="90000"/>
            </a:lnSpc>
            <a:spcBef>
              <a:spcPct val="0"/>
            </a:spcBef>
            <a:spcAft>
              <a:spcPct val="35000"/>
            </a:spcAft>
            <a:buFontTx/>
            <a:buNone/>
          </a:pPr>
          <a:r>
            <a:rPr lang="en-US" sz="4400" kern="1200" dirty="0">
              <a:solidFill>
                <a:srgbClr val="211F1B"/>
              </a:solidFill>
              <a:latin typeface="Roboto" panose="02000000000000000000" pitchFamily="2" charset="0"/>
              <a:ea typeface="Roboto" panose="02000000000000000000" pitchFamily="2" charset="0"/>
              <a:cs typeface="+mn-cs"/>
            </a:rPr>
            <a:t>Go directly to the method-specific page and talk about the benefits and disadvantages.</a:t>
          </a:r>
          <a:endParaRPr lang="pt-PT" sz="4400" kern="1200" dirty="0">
            <a:solidFill>
              <a:srgbClr val="211F1B"/>
            </a:solidFill>
            <a:latin typeface="Roboto" panose="02000000000000000000" pitchFamily="2" charset="0"/>
            <a:ea typeface="Roboto" panose="02000000000000000000" pitchFamily="2" charset="0"/>
            <a:cs typeface="+mn-cs"/>
          </a:endParaRPr>
        </a:p>
      </dsp:txBody>
      <dsp:txXfrm rot="-5400000">
        <a:off x="1076105" y="95587"/>
        <a:ext cx="18510406" cy="1438047"/>
      </dsp:txXfrm>
    </dsp:sp>
    <dsp:sp modelId="{85781EB7-F53C-4D54-A3CC-FF2391B62A05}">
      <dsp:nvSpPr>
        <dsp:cNvPr id="0" name=""/>
        <dsp:cNvSpPr/>
      </dsp:nvSpPr>
      <dsp:spPr>
        <a:xfrm rot="5400000">
          <a:off x="-230593" y="2076587"/>
          <a:ext cx="1537291" cy="1076104"/>
        </a:xfrm>
        <a:prstGeom prst="chevron">
          <a:avLst/>
        </a:prstGeom>
        <a:solidFill>
          <a:srgbClr val="4EA4A2"/>
        </a:solidFill>
        <a:ln w="12700" cap="flat" cmpd="sng" algn="ctr">
          <a:solidFill>
            <a:srgbClr val="4EA4A2"/>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977900">
            <a:lnSpc>
              <a:spcPct val="90000"/>
            </a:lnSpc>
            <a:spcBef>
              <a:spcPct val="0"/>
            </a:spcBef>
            <a:spcAft>
              <a:spcPct val="35000"/>
            </a:spcAft>
            <a:buNone/>
          </a:pPr>
          <a:endParaRPr lang="pt-PT" sz="2200" kern="1200"/>
        </a:p>
        <a:p>
          <a:pPr marL="0" lvl="0" indent="0" algn="ctr" defTabSz="977900">
            <a:lnSpc>
              <a:spcPct val="90000"/>
            </a:lnSpc>
            <a:spcBef>
              <a:spcPct val="0"/>
            </a:spcBef>
            <a:spcAft>
              <a:spcPct val="35000"/>
            </a:spcAft>
            <a:buNone/>
          </a:pPr>
          <a:endParaRPr lang="pt-PT" sz="4400" kern="1200">
            <a:solidFill>
              <a:prstClr val="white"/>
            </a:solidFill>
            <a:latin typeface="Roboto" panose="02000000000000000000" pitchFamily="2" charset="0"/>
            <a:ea typeface="Roboto" panose="02000000000000000000" pitchFamily="2" charset="0"/>
            <a:cs typeface="+mn-cs"/>
          </a:endParaRPr>
        </a:p>
      </dsp:txBody>
      <dsp:txXfrm rot="-5400000">
        <a:off x="1" y="2384045"/>
        <a:ext cx="1076104" cy="461187"/>
      </dsp:txXfrm>
    </dsp:sp>
    <dsp:sp modelId="{A8046533-50EC-4F50-A92A-8347A2C8EC55}">
      <dsp:nvSpPr>
        <dsp:cNvPr id="0" name=""/>
        <dsp:cNvSpPr/>
      </dsp:nvSpPr>
      <dsp:spPr>
        <a:xfrm rot="5400000">
          <a:off x="9789141" y="-6937047"/>
          <a:ext cx="1162127" cy="18588201"/>
        </a:xfrm>
        <a:prstGeom prst="round2SameRect">
          <a:avLst/>
        </a:prstGeom>
        <a:solidFill>
          <a:prstClr val="white">
            <a:alpha val="90000"/>
            <a:hueOff val="0"/>
            <a:satOff val="0"/>
            <a:lumOff val="0"/>
            <a:alphaOff val="0"/>
          </a:prstClr>
        </a:solidFill>
        <a:ln w="57150" cap="flat" cmpd="sng" algn="ctr">
          <a:solidFill>
            <a:srgbClr val="4EA4A2"/>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84480" tIns="25400" rIns="25400" bIns="25400" numCol="1" spcCol="1270" anchor="ctr" anchorCtr="0">
          <a:noAutofit/>
        </a:bodyPr>
        <a:lstStyle/>
        <a:p>
          <a:pPr marL="0" lvl="1" indent="0" algn="l" defTabSz="1955800">
            <a:lnSpc>
              <a:spcPct val="90000"/>
            </a:lnSpc>
            <a:spcBef>
              <a:spcPct val="0"/>
            </a:spcBef>
            <a:spcAft>
              <a:spcPct val="15000"/>
            </a:spcAft>
            <a:buNone/>
          </a:pPr>
          <a:r>
            <a:rPr lang="en-US" sz="4400" kern="1200" dirty="0">
              <a:solidFill>
                <a:srgbClr val="211F1B"/>
              </a:solidFill>
              <a:latin typeface="Roboto" panose="02000000000000000000" pitchFamily="2" charset="0"/>
              <a:ea typeface="Roboto" panose="02000000000000000000" pitchFamily="2" charset="0"/>
              <a:cs typeface="+mn-cs"/>
            </a:rPr>
            <a:t>You can offer to tell her about other methods that meet her needs, but if she declines then this is fine!</a:t>
          </a:r>
          <a:endParaRPr lang="pt-PT" sz="4400" kern="1200" dirty="0">
            <a:solidFill>
              <a:srgbClr val="211F1B"/>
            </a:solidFill>
            <a:latin typeface="Roboto" panose="02000000000000000000" pitchFamily="2" charset="0"/>
            <a:ea typeface="Roboto" panose="02000000000000000000" pitchFamily="2" charset="0"/>
            <a:cs typeface="+mn-cs"/>
          </a:endParaRPr>
        </a:p>
      </dsp:txBody>
      <dsp:txXfrm rot="-5400000">
        <a:off x="1076104" y="1832720"/>
        <a:ext cx="18531471" cy="1048667"/>
      </dsp:txXfrm>
    </dsp:sp>
    <dsp:sp modelId="{7813A6B1-5C22-4392-996A-C957796213F8}">
      <dsp:nvSpPr>
        <dsp:cNvPr id="0" name=""/>
        <dsp:cNvSpPr/>
      </dsp:nvSpPr>
      <dsp:spPr>
        <a:xfrm rot="5400000">
          <a:off x="-230593" y="4495795"/>
          <a:ext cx="1537291" cy="1076104"/>
        </a:xfrm>
        <a:prstGeom prst="chevron">
          <a:avLst/>
        </a:prstGeom>
        <a:solidFill>
          <a:srgbClr val="4EA4A2"/>
        </a:solidFill>
        <a:ln w="12700" cap="flat" cmpd="sng" algn="ctr">
          <a:solidFill>
            <a:srgbClr val="4EA4A2"/>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7940" rIns="27940" bIns="27940" numCol="1" spcCol="1270" anchor="ctr" anchorCtr="0">
          <a:noAutofit/>
        </a:bodyPr>
        <a:lstStyle/>
        <a:p>
          <a:pPr marL="0" lvl="0" indent="0" algn="ctr" defTabSz="977900">
            <a:lnSpc>
              <a:spcPct val="90000"/>
            </a:lnSpc>
            <a:spcBef>
              <a:spcPct val="0"/>
            </a:spcBef>
            <a:spcAft>
              <a:spcPct val="35000"/>
            </a:spcAft>
            <a:buNone/>
          </a:pPr>
          <a:endParaRPr lang="pt-PT" sz="4400" kern="1200" dirty="0">
            <a:solidFill>
              <a:prstClr val="white"/>
            </a:solidFill>
            <a:latin typeface="Roboto" panose="02000000000000000000" pitchFamily="2" charset="0"/>
            <a:ea typeface="Roboto" panose="02000000000000000000" pitchFamily="2" charset="0"/>
            <a:cs typeface="+mn-cs"/>
          </a:endParaRPr>
        </a:p>
      </dsp:txBody>
      <dsp:txXfrm rot="-5400000">
        <a:off x="1" y="4803253"/>
        <a:ext cx="1076104" cy="461187"/>
      </dsp:txXfrm>
    </dsp:sp>
    <dsp:sp modelId="{41A8BB09-B9B3-4125-B61A-D557F7BDCCFE}">
      <dsp:nvSpPr>
        <dsp:cNvPr id="0" name=""/>
        <dsp:cNvSpPr/>
      </dsp:nvSpPr>
      <dsp:spPr>
        <a:xfrm rot="5400000">
          <a:off x="8911060" y="-4529278"/>
          <a:ext cx="2918289" cy="18588201"/>
        </a:xfrm>
        <a:prstGeom prst="round2SameRect">
          <a:avLst/>
        </a:prstGeom>
        <a:solidFill>
          <a:prstClr val="white">
            <a:alpha val="90000"/>
            <a:hueOff val="0"/>
            <a:satOff val="0"/>
            <a:lumOff val="0"/>
            <a:alphaOff val="0"/>
          </a:prstClr>
        </a:solidFill>
        <a:ln w="57150" cap="flat" cmpd="sng" algn="ctr">
          <a:solidFill>
            <a:schemeClr val="accent3">
              <a:lumMod val="75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84480" tIns="25400" rIns="25400" bIns="25400" numCol="1" spcCol="1270" anchor="ctr" anchorCtr="0">
          <a:noAutofit/>
        </a:bodyPr>
        <a:lstStyle/>
        <a:p>
          <a:pPr marL="0" lvl="0" indent="-285750" algn="l" defTabSz="977900">
            <a:lnSpc>
              <a:spcPct val="90000"/>
            </a:lnSpc>
            <a:spcBef>
              <a:spcPct val="0"/>
            </a:spcBef>
            <a:spcAft>
              <a:spcPct val="35000"/>
            </a:spcAft>
            <a:buNone/>
          </a:pPr>
          <a:r>
            <a:rPr lang="en-US" sz="4400" kern="1200" dirty="0">
              <a:solidFill>
                <a:srgbClr val="211F1B"/>
              </a:solidFill>
              <a:latin typeface="Roboto" panose="02000000000000000000" pitchFamily="2" charset="0"/>
              <a:ea typeface="Roboto" panose="02000000000000000000" pitchFamily="2" charset="0"/>
              <a:cs typeface="+mn-cs"/>
            </a:rPr>
            <a:t>If she has no concerns, understands the information you've provided, and is satisfied with her choice, check medical eligibility, review the 3Ws for the method and have her repeat them.</a:t>
          </a:r>
          <a:endParaRPr lang="pt-PT" sz="4400" kern="1200" dirty="0">
            <a:solidFill>
              <a:prstClr val="white"/>
            </a:solidFill>
            <a:latin typeface="Roboto" panose="02000000000000000000" pitchFamily="2" charset="0"/>
            <a:ea typeface="Roboto" panose="02000000000000000000" pitchFamily="2" charset="0"/>
            <a:cs typeface="+mn-cs"/>
          </a:endParaRPr>
        </a:p>
      </dsp:txBody>
      <dsp:txXfrm rot="-5400000">
        <a:off x="1076105" y="3448136"/>
        <a:ext cx="18445742" cy="2633371"/>
      </dsp:txXfrm>
    </dsp:sp>
    <dsp:sp modelId="{D4492016-2DBA-4C32-BF97-5103CCA64B4C}">
      <dsp:nvSpPr>
        <dsp:cNvPr id="0" name=""/>
        <dsp:cNvSpPr/>
      </dsp:nvSpPr>
      <dsp:spPr>
        <a:xfrm rot="5400000">
          <a:off x="-230593" y="6376952"/>
          <a:ext cx="1537291" cy="1076104"/>
        </a:xfrm>
        <a:prstGeom prst="chevron">
          <a:avLst/>
        </a:prstGeom>
        <a:solidFill>
          <a:srgbClr val="4EA4A2"/>
        </a:solidFill>
        <a:ln w="12700" cap="flat" cmpd="sng" algn="ctr">
          <a:solidFill>
            <a:srgbClr val="4EA4A2"/>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7940" rIns="27940" bIns="27940" numCol="1" spcCol="1270" anchor="ctr" anchorCtr="0">
          <a:noAutofit/>
        </a:bodyPr>
        <a:lstStyle/>
        <a:p>
          <a:pPr marL="0" lvl="0" indent="0" algn="ctr" defTabSz="977900">
            <a:lnSpc>
              <a:spcPct val="90000"/>
            </a:lnSpc>
            <a:spcBef>
              <a:spcPct val="0"/>
            </a:spcBef>
            <a:spcAft>
              <a:spcPct val="35000"/>
            </a:spcAft>
            <a:buNone/>
          </a:pPr>
          <a:endParaRPr lang="pt-PT" sz="4400" kern="1200" dirty="0"/>
        </a:p>
        <a:p>
          <a:pPr marL="0" lvl="0" indent="0" algn="ctr" defTabSz="977900">
            <a:lnSpc>
              <a:spcPct val="90000"/>
            </a:lnSpc>
            <a:spcBef>
              <a:spcPct val="0"/>
            </a:spcBef>
            <a:spcAft>
              <a:spcPct val="35000"/>
            </a:spcAft>
            <a:buNone/>
          </a:pPr>
          <a:endParaRPr lang="pt-PT" sz="4400" kern="1200" dirty="0">
            <a:solidFill>
              <a:prstClr val="white"/>
            </a:solidFill>
            <a:latin typeface="Roboto" panose="02000000000000000000" pitchFamily="2" charset="0"/>
            <a:ea typeface="Roboto" panose="02000000000000000000" pitchFamily="2" charset="0"/>
            <a:cs typeface="+mn-cs"/>
          </a:endParaRPr>
        </a:p>
      </dsp:txBody>
      <dsp:txXfrm rot="-5400000">
        <a:off x="1" y="6684410"/>
        <a:ext cx="1076104" cy="461187"/>
      </dsp:txXfrm>
    </dsp:sp>
    <dsp:sp modelId="{4DBDF776-7B30-4A00-B50B-4BF40AC87122}">
      <dsp:nvSpPr>
        <dsp:cNvPr id="0" name=""/>
        <dsp:cNvSpPr/>
      </dsp:nvSpPr>
      <dsp:spPr>
        <a:xfrm rot="5400000">
          <a:off x="9871089" y="-2333601"/>
          <a:ext cx="998230" cy="18588201"/>
        </a:xfrm>
        <a:prstGeom prst="round2SameRect">
          <a:avLst/>
        </a:prstGeom>
        <a:solidFill>
          <a:prstClr val="white">
            <a:alpha val="90000"/>
            <a:hueOff val="0"/>
            <a:satOff val="0"/>
            <a:lumOff val="0"/>
            <a:alphaOff val="0"/>
          </a:prstClr>
        </a:solidFill>
        <a:ln w="57150" cap="flat" cmpd="sng" algn="ctr">
          <a:solidFill>
            <a:srgbClr val="4EA4A2"/>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84480" tIns="25400" rIns="25400" bIns="25400" numCol="1" spcCol="1270" anchor="ctr" anchorCtr="0">
          <a:noAutofit/>
        </a:bodyPr>
        <a:lstStyle/>
        <a:p>
          <a:pPr marL="0" lvl="1" indent="0" algn="l" defTabSz="1778000">
            <a:lnSpc>
              <a:spcPct val="90000"/>
            </a:lnSpc>
            <a:spcBef>
              <a:spcPct val="0"/>
            </a:spcBef>
            <a:spcAft>
              <a:spcPct val="15000"/>
            </a:spcAft>
            <a:buNone/>
          </a:pPr>
          <a:r>
            <a:rPr lang="en-US" sz="4400" kern="1200" dirty="0">
              <a:solidFill>
                <a:srgbClr val="211F1B"/>
              </a:solidFill>
              <a:latin typeface="Roboto" panose="02000000000000000000" pitchFamily="2" charset="0"/>
              <a:ea typeface="Roboto" panose="02000000000000000000" pitchFamily="2" charset="0"/>
              <a:cs typeface="+mn-cs"/>
            </a:rPr>
            <a:t>Make a plan for key issues.</a:t>
          </a:r>
          <a:endParaRPr lang="pt-PT" sz="4400" kern="1200" dirty="0">
            <a:solidFill>
              <a:srgbClr val="211F1B"/>
            </a:solidFill>
            <a:latin typeface="Roboto" panose="02000000000000000000" pitchFamily="2" charset="0"/>
            <a:ea typeface="Roboto" panose="02000000000000000000" pitchFamily="2" charset="0"/>
            <a:cs typeface="+mn-cs"/>
          </a:endParaRPr>
        </a:p>
      </dsp:txBody>
      <dsp:txXfrm rot="-5400000">
        <a:off x="1076104" y="6510114"/>
        <a:ext cx="18539471" cy="900770"/>
      </dsp:txXfrm>
    </dsp:sp>
    <dsp:sp modelId="{2AEB21B7-F428-4AC6-AF4F-1755BF395D61}">
      <dsp:nvSpPr>
        <dsp:cNvPr id="0" name=""/>
        <dsp:cNvSpPr/>
      </dsp:nvSpPr>
      <dsp:spPr>
        <a:xfrm rot="5400000">
          <a:off x="-230593" y="7836636"/>
          <a:ext cx="1537291" cy="1076104"/>
        </a:xfrm>
        <a:prstGeom prst="chevron">
          <a:avLst/>
        </a:prstGeom>
        <a:solidFill>
          <a:schemeClr val="accent5">
            <a:lumMod val="75000"/>
            <a:alpha val="90000"/>
          </a:schemeClr>
        </a:solidFill>
        <a:ln w="57150" cap="flat" cmpd="sng" algn="ctr">
          <a:solidFill>
            <a:srgbClr val="4EA4A2"/>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84480" tIns="25400" rIns="25400" bIns="25400" numCol="1" spcCol="1270" anchor="ctr" anchorCtr="0">
          <a:noAutofit/>
        </a:bodyPr>
        <a:lstStyle/>
        <a:p>
          <a:pPr marL="0" lvl="1" indent="0" algn="l" defTabSz="1778000">
            <a:lnSpc>
              <a:spcPct val="90000"/>
            </a:lnSpc>
            <a:spcBef>
              <a:spcPct val="0"/>
            </a:spcBef>
            <a:spcAft>
              <a:spcPct val="15000"/>
            </a:spcAft>
            <a:buNone/>
          </a:pPr>
          <a:endParaRPr lang="pt-PT" sz="4400" kern="1200" dirty="0">
            <a:solidFill>
              <a:srgbClr val="211F1B"/>
            </a:solidFill>
            <a:latin typeface="Roboto" panose="02000000000000000000" pitchFamily="2" charset="0"/>
            <a:ea typeface="Roboto" panose="02000000000000000000" pitchFamily="2" charset="0"/>
            <a:cs typeface="+mn-cs"/>
          </a:endParaRPr>
        </a:p>
      </dsp:txBody>
      <dsp:txXfrm rot="-5400000">
        <a:off x="1" y="8144094"/>
        <a:ext cx="1076104" cy="461187"/>
      </dsp:txXfrm>
    </dsp:sp>
    <dsp:sp modelId="{9F2D8FD5-D4ED-4557-B6C7-735E06F2F748}">
      <dsp:nvSpPr>
        <dsp:cNvPr id="0" name=""/>
        <dsp:cNvSpPr/>
      </dsp:nvSpPr>
      <dsp:spPr>
        <a:xfrm rot="5400000">
          <a:off x="9870585" y="-1188438"/>
          <a:ext cx="999239" cy="18588201"/>
        </a:xfrm>
        <a:prstGeom prst="round2SameRect">
          <a:avLst/>
        </a:prstGeom>
        <a:solidFill>
          <a:prstClr val="white">
            <a:alpha val="90000"/>
            <a:hueOff val="0"/>
            <a:satOff val="0"/>
            <a:lumOff val="0"/>
            <a:alphaOff val="0"/>
          </a:prstClr>
        </a:solidFill>
        <a:ln w="57150" cap="flat" cmpd="sng" algn="ctr">
          <a:solidFill>
            <a:srgbClr val="4EA4A2"/>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84480" tIns="25400" rIns="25400" bIns="25400" numCol="1" spcCol="1270" anchor="ctr" anchorCtr="0">
          <a:noAutofit/>
        </a:bodyPr>
        <a:lstStyle/>
        <a:p>
          <a:pPr marL="285750" lvl="1" indent="-285750" algn="l" defTabSz="1955800">
            <a:lnSpc>
              <a:spcPct val="90000"/>
            </a:lnSpc>
            <a:spcBef>
              <a:spcPct val="0"/>
            </a:spcBef>
            <a:spcAft>
              <a:spcPct val="15000"/>
            </a:spcAft>
            <a:buNone/>
          </a:pPr>
          <a:r>
            <a:rPr lang="en-US" sz="4400" kern="1200" dirty="0">
              <a:solidFill>
                <a:schemeClr val="accent3">
                  <a:lumMod val="75000"/>
                </a:schemeClr>
              </a:solidFill>
              <a:latin typeface="Roboto" panose="02000000000000000000" pitchFamily="2" charset="0"/>
              <a:ea typeface="Roboto" panose="02000000000000000000" pitchFamily="2" charset="0"/>
              <a:cs typeface="+mn-cs"/>
            </a:rPr>
            <a:t>Provide the method </a:t>
          </a:r>
          <a:endParaRPr lang="pt-PT" sz="4400" kern="1200" dirty="0">
            <a:solidFill>
              <a:schemeClr val="accent3">
                <a:lumMod val="75000"/>
              </a:schemeClr>
            </a:solidFill>
            <a:latin typeface="Roboto" panose="02000000000000000000" pitchFamily="2" charset="0"/>
            <a:ea typeface="Roboto" panose="02000000000000000000" pitchFamily="2" charset="0"/>
            <a:cs typeface="+mn-cs"/>
          </a:endParaRPr>
        </a:p>
      </dsp:txBody>
      <dsp:txXfrm rot="-5400000">
        <a:off x="1076105" y="7654821"/>
        <a:ext cx="18539422" cy="901681"/>
      </dsp:txXfrm>
    </dsp:sp>
    <dsp:sp modelId="{93894FD8-836D-4D65-9A7C-3AF4DAF2D875}">
      <dsp:nvSpPr>
        <dsp:cNvPr id="0" name=""/>
        <dsp:cNvSpPr/>
      </dsp:nvSpPr>
      <dsp:spPr>
        <a:xfrm rot="5400000">
          <a:off x="-230593" y="9296320"/>
          <a:ext cx="1537291" cy="1076104"/>
        </a:xfrm>
        <a:prstGeom prst="chevron">
          <a:avLst/>
        </a:prstGeom>
        <a:solidFill>
          <a:schemeClr val="accent5">
            <a:lumMod val="75000"/>
            <a:alpha val="90000"/>
          </a:schemeClr>
        </a:solidFill>
        <a:ln w="57150" cap="flat" cmpd="sng" algn="ctr">
          <a:solidFill>
            <a:srgbClr val="4EA4A2"/>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84480" tIns="25400" rIns="25400" bIns="25400" numCol="1" spcCol="1270" anchor="ctr" anchorCtr="0">
          <a:noAutofit/>
        </a:bodyPr>
        <a:lstStyle/>
        <a:p>
          <a:pPr marL="0" lvl="0" indent="0" algn="ctr" defTabSz="1955800">
            <a:lnSpc>
              <a:spcPct val="90000"/>
            </a:lnSpc>
            <a:spcBef>
              <a:spcPct val="0"/>
            </a:spcBef>
            <a:spcAft>
              <a:spcPct val="35000"/>
            </a:spcAft>
            <a:buNone/>
          </a:pPr>
          <a:endParaRPr lang="pt-PT" sz="4400" kern="1200" dirty="0">
            <a:solidFill>
              <a:prstClr val="white"/>
            </a:solidFill>
            <a:latin typeface="Roboto" panose="02000000000000000000" pitchFamily="2" charset="0"/>
            <a:ea typeface="Roboto" panose="02000000000000000000" pitchFamily="2" charset="0"/>
            <a:cs typeface="+mn-cs"/>
          </a:endParaRPr>
        </a:p>
      </dsp:txBody>
      <dsp:txXfrm rot="-5400000">
        <a:off x="1" y="9603778"/>
        <a:ext cx="1076104" cy="461187"/>
      </dsp:txXfrm>
    </dsp:sp>
    <dsp:sp modelId="{B2484777-1745-4187-9A97-864BC8481C7F}">
      <dsp:nvSpPr>
        <dsp:cNvPr id="0" name=""/>
        <dsp:cNvSpPr/>
      </dsp:nvSpPr>
      <dsp:spPr>
        <a:xfrm rot="5400000">
          <a:off x="9870585" y="271245"/>
          <a:ext cx="999239" cy="18588201"/>
        </a:xfrm>
        <a:prstGeom prst="round2SameRect">
          <a:avLst/>
        </a:prstGeom>
        <a:solidFill>
          <a:prstClr val="white">
            <a:alpha val="90000"/>
            <a:hueOff val="0"/>
            <a:satOff val="0"/>
            <a:lumOff val="0"/>
            <a:alphaOff val="0"/>
          </a:prstClr>
        </a:solidFill>
        <a:ln w="57150" cap="flat" cmpd="sng" algn="ctr">
          <a:solidFill>
            <a:srgbClr val="4EA4A2"/>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84480" tIns="25400" rIns="25400" bIns="25400" numCol="1" spcCol="1270" anchor="ctr" anchorCtr="0">
          <a:noAutofit/>
        </a:bodyPr>
        <a:lstStyle/>
        <a:p>
          <a:pPr marL="285750" lvl="1" indent="-285750" algn="l" defTabSz="1955800">
            <a:lnSpc>
              <a:spcPct val="90000"/>
            </a:lnSpc>
            <a:spcBef>
              <a:spcPct val="0"/>
            </a:spcBef>
            <a:spcAft>
              <a:spcPct val="15000"/>
            </a:spcAft>
            <a:buNone/>
          </a:pPr>
          <a:r>
            <a:rPr lang="en-US" sz="4400" kern="1200" dirty="0">
              <a:solidFill>
                <a:srgbClr val="211F1B"/>
              </a:solidFill>
              <a:latin typeface="Roboto" panose="02000000000000000000" pitchFamily="2" charset="0"/>
              <a:ea typeface="Roboto" panose="02000000000000000000" pitchFamily="2" charset="0"/>
              <a:cs typeface="+mn-cs"/>
            </a:rPr>
            <a:t>Review the 3Ws again before the client leaves</a:t>
          </a:r>
          <a:endParaRPr lang="en-US" sz="4400" kern="1200" dirty="0"/>
        </a:p>
      </dsp:txBody>
      <dsp:txXfrm rot="-5400000">
        <a:off x="1076105" y="9114505"/>
        <a:ext cx="18539422" cy="901681"/>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1ECAF12-78A2-48B3-859E-00C09E6711B2}">
      <dsp:nvSpPr>
        <dsp:cNvPr id="0" name=""/>
        <dsp:cNvSpPr/>
      </dsp:nvSpPr>
      <dsp:spPr>
        <a:xfrm rot="5400000">
          <a:off x="-354533" y="360500"/>
          <a:ext cx="2363556" cy="1654489"/>
        </a:xfrm>
        <a:prstGeom prst="chevron">
          <a:avLst/>
        </a:prstGeom>
        <a:solidFill>
          <a:srgbClr val="4EA4A2"/>
        </a:solidFill>
        <a:ln w="12700" cap="flat" cmpd="sng" algn="ctr">
          <a:solidFill>
            <a:srgbClr val="4EA4A2"/>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977900">
            <a:lnSpc>
              <a:spcPct val="90000"/>
            </a:lnSpc>
            <a:spcBef>
              <a:spcPct val="0"/>
            </a:spcBef>
            <a:spcAft>
              <a:spcPct val="35000"/>
            </a:spcAft>
            <a:buNone/>
          </a:pPr>
          <a:endParaRPr lang="pt-PT" sz="2200" kern="1200"/>
        </a:p>
        <a:p>
          <a:pPr marL="0" lvl="0" indent="0" algn="ctr" defTabSz="977900">
            <a:lnSpc>
              <a:spcPct val="90000"/>
            </a:lnSpc>
            <a:spcBef>
              <a:spcPct val="0"/>
            </a:spcBef>
            <a:spcAft>
              <a:spcPct val="35000"/>
            </a:spcAft>
            <a:buNone/>
          </a:pPr>
          <a:endParaRPr lang="pt-PT" sz="4400" kern="1200">
            <a:latin typeface="Roboto" panose="02000000000000000000" pitchFamily="2" charset="0"/>
            <a:ea typeface="Roboto" panose="02000000000000000000" pitchFamily="2" charset="0"/>
          </a:endParaRPr>
        </a:p>
      </dsp:txBody>
      <dsp:txXfrm rot="-5400000">
        <a:off x="1" y="833212"/>
        <a:ext cx="1654489" cy="709067"/>
      </dsp:txXfrm>
    </dsp:sp>
    <dsp:sp modelId="{40675C9C-1DCE-4BE6-85DE-57CC7AD60E40}">
      <dsp:nvSpPr>
        <dsp:cNvPr id="0" name=""/>
        <dsp:cNvSpPr/>
      </dsp:nvSpPr>
      <dsp:spPr>
        <a:xfrm rot="5400000">
          <a:off x="8962149" y="-7286521"/>
          <a:ext cx="1537119" cy="16152440"/>
        </a:xfrm>
        <a:prstGeom prst="round2SameRect">
          <a:avLst/>
        </a:prstGeom>
        <a:solidFill>
          <a:schemeClr val="lt1">
            <a:alpha val="90000"/>
            <a:hueOff val="0"/>
            <a:satOff val="0"/>
            <a:lumOff val="0"/>
            <a:alphaOff val="0"/>
          </a:schemeClr>
        </a:solidFill>
        <a:ln w="57150" cap="flat" cmpd="sng" algn="ctr">
          <a:solidFill>
            <a:srgbClr val="4EA4A2"/>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12928" tIns="27940" rIns="27940" bIns="27940" numCol="1" spcCol="1270" anchor="ctr" anchorCtr="0">
          <a:noAutofit/>
        </a:bodyPr>
        <a:lstStyle/>
        <a:p>
          <a:pPr marL="0" lvl="0" indent="-285750" algn="l" defTabSz="977900">
            <a:lnSpc>
              <a:spcPct val="90000"/>
            </a:lnSpc>
            <a:spcBef>
              <a:spcPct val="0"/>
            </a:spcBef>
            <a:spcAft>
              <a:spcPct val="35000"/>
            </a:spcAft>
            <a:buFontTx/>
            <a:buNone/>
          </a:pPr>
          <a:r>
            <a:rPr lang="en-US" sz="4400" kern="1200">
              <a:solidFill>
                <a:srgbClr val="211F1B"/>
              </a:solidFill>
              <a:latin typeface="Roboto" panose="02000000000000000000" pitchFamily="2" charset="0"/>
              <a:ea typeface="Roboto" panose="02000000000000000000" pitchFamily="2" charset="0"/>
              <a:cs typeface="+mn-cs"/>
            </a:rPr>
            <a:t>Go to the method comparison pages to see which method might better fit her needs.</a:t>
          </a:r>
          <a:endParaRPr lang="pt-PT" sz="4400" kern="1200">
            <a:solidFill>
              <a:srgbClr val="211F1B"/>
            </a:solidFill>
            <a:latin typeface="Roboto" panose="02000000000000000000" pitchFamily="2" charset="0"/>
            <a:ea typeface="Roboto" panose="02000000000000000000" pitchFamily="2" charset="0"/>
            <a:cs typeface="+mn-cs"/>
          </a:endParaRPr>
        </a:p>
      </dsp:txBody>
      <dsp:txXfrm rot="-5400000">
        <a:off x="1654489" y="96175"/>
        <a:ext cx="16077404" cy="1387047"/>
      </dsp:txXfrm>
    </dsp:sp>
    <dsp:sp modelId="{85781EB7-F53C-4D54-A3CC-FF2391B62A05}">
      <dsp:nvSpPr>
        <dsp:cNvPr id="0" name=""/>
        <dsp:cNvSpPr/>
      </dsp:nvSpPr>
      <dsp:spPr>
        <a:xfrm rot="5400000">
          <a:off x="-354533" y="2603581"/>
          <a:ext cx="2363556" cy="1654489"/>
        </a:xfrm>
        <a:prstGeom prst="chevron">
          <a:avLst/>
        </a:prstGeom>
        <a:solidFill>
          <a:srgbClr val="4EA4A2"/>
        </a:solidFill>
        <a:ln w="12700" cap="flat" cmpd="sng" algn="ctr">
          <a:solidFill>
            <a:srgbClr val="4EA4A2"/>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977900">
            <a:lnSpc>
              <a:spcPct val="90000"/>
            </a:lnSpc>
            <a:spcBef>
              <a:spcPct val="0"/>
            </a:spcBef>
            <a:spcAft>
              <a:spcPct val="35000"/>
            </a:spcAft>
            <a:buNone/>
          </a:pPr>
          <a:endParaRPr lang="pt-PT" sz="2200" kern="1200"/>
        </a:p>
        <a:p>
          <a:pPr marL="0" lvl="0" indent="0" algn="ctr" defTabSz="977900">
            <a:lnSpc>
              <a:spcPct val="90000"/>
            </a:lnSpc>
            <a:spcBef>
              <a:spcPct val="0"/>
            </a:spcBef>
            <a:spcAft>
              <a:spcPct val="35000"/>
            </a:spcAft>
            <a:buNone/>
          </a:pPr>
          <a:endParaRPr lang="pt-PT" sz="4400" kern="1200">
            <a:solidFill>
              <a:prstClr val="white"/>
            </a:solidFill>
            <a:latin typeface="Roboto" panose="02000000000000000000" pitchFamily="2" charset="0"/>
            <a:ea typeface="Roboto" panose="02000000000000000000" pitchFamily="2" charset="0"/>
            <a:cs typeface="+mn-cs"/>
          </a:endParaRPr>
        </a:p>
      </dsp:txBody>
      <dsp:txXfrm rot="-5400000">
        <a:off x="1" y="3076293"/>
        <a:ext cx="1654489" cy="709067"/>
      </dsp:txXfrm>
    </dsp:sp>
    <dsp:sp modelId="{A8046533-50EC-4F50-A92A-8347A2C8EC55}">
      <dsp:nvSpPr>
        <dsp:cNvPr id="0" name=""/>
        <dsp:cNvSpPr/>
      </dsp:nvSpPr>
      <dsp:spPr>
        <a:xfrm rot="5400000">
          <a:off x="8951853" y="-5041839"/>
          <a:ext cx="1557712" cy="16152440"/>
        </a:xfrm>
        <a:prstGeom prst="round2SameRect">
          <a:avLst/>
        </a:prstGeom>
        <a:solidFill>
          <a:prstClr val="white">
            <a:alpha val="90000"/>
            <a:hueOff val="0"/>
            <a:satOff val="0"/>
            <a:lumOff val="0"/>
            <a:alphaOff val="0"/>
          </a:prstClr>
        </a:solidFill>
        <a:ln w="57150" cap="flat" cmpd="sng" algn="ctr">
          <a:solidFill>
            <a:srgbClr val="4EA4A2"/>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84480" tIns="25400" rIns="25400" bIns="25400" numCol="1" spcCol="1270" anchor="ctr" anchorCtr="0">
          <a:noAutofit/>
        </a:bodyPr>
        <a:lstStyle/>
        <a:p>
          <a:pPr marL="0" lvl="1" indent="0" algn="l" defTabSz="1955800">
            <a:lnSpc>
              <a:spcPct val="90000"/>
            </a:lnSpc>
            <a:spcBef>
              <a:spcPct val="0"/>
            </a:spcBef>
            <a:spcAft>
              <a:spcPct val="15000"/>
            </a:spcAft>
            <a:buNone/>
          </a:pPr>
          <a:r>
            <a:rPr lang="en-US" sz="4400" kern="1200">
              <a:solidFill>
                <a:srgbClr val="211F1B"/>
              </a:solidFill>
              <a:latin typeface="Roboto" panose="02000000000000000000" pitchFamily="2" charset="0"/>
              <a:ea typeface="Roboto" panose="02000000000000000000" pitchFamily="2" charset="0"/>
              <a:cs typeface="+mn-cs"/>
            </a:rPr>
            <a:t>If needed, use the matrix to compare other methods. </a:t>
          </a:r>
          <a:endParaRPr lang="pt-PT" sz="4400" kern="1200">
            <a:solidFill>
              <a:srgbClr val="211F1B"/>
            </a:solidFill>
            <a:latin typeface="Roboto" panose="02000000000000000000" pitchFamily="2" charset="0"/>
            <a:ea typeface="Roboto" panose="02000000000000000000" pitchFamily="2" charset="0"/>
            <a:cs typeface="+mn-cs"/>
          </a:endParaRPr>
        </a:p>
      </dsp:txBody>
      <dsp:txXfrm rot="-5400000">
        <a:off x="1654490" y="2331565"/>
        <a:ext cx="16076399" cy="1405630"/>
      </dsp:txXfrm>
    </dsp:sp>
    <dsp:sp modelId="{D4492016-2DBA-4C32-BF97-5103CCA64B4C}">
      <dsp:nvSpPr>
        <dsp:cNvPr id="0" name=""/>
        <dsp:cNvSpPr/>
      </dsp:nvSpPr>
      <dsp:spPr>
        <a:xfrm rot="5400000">
          <a:off x="-354533" y="5404612"/>
          <a:ext cx="2363556" cy="1654489"/>
        </a:xfrm>
        <a:prstGeom prst="chevron">
          <a:avLst/>
        </a:prstGeom>
        <a:solidFill>
          <a:srgbClr val="4EA4A2"/>
        </a:solidFill>
        <a:ln w="12700" cap="flat" cmpd="sng" algn="ctr">
          <a:solidFill>
            <a:srgbClr val="4EA4A2"/>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977900">
            <a:lnSpc>
              <a:spcPct val="90000"/>
            </a:lnSpc>
            <a:spcBef>
              <a:spcPct val="0"/>
            </a:spcBef>
            <a:spcAft>
              <a:spcPct val="35000"/>
            </a:spcAft>
            <a:buNone/>
          </a:pPr>
          <a:endParaRPr lang="pt-PT" sz="2200" kern="1200"/>
        </a:p>
        <a:p>
          <a:pPr marL="0" lvl="0" indent="0" algn="ctr" defTabSz="977900">
            <a:lnSpc>
              <a:spcPct val="90000"/>
            </a:lnSpc>
            <a:spcBef>
              <a:spcPct val="0"/>
            </a:spcBef>
            <a:spcAft>
              <a:spcPct val="35000"/>
            </a:spcAft>
            <a:buNone/>
          </a:pPr>
          <a:endParaRPr lang="pt-PT" sz="4400" kern="1200">
            <a:solidFill>
              <a:prstClr val="white"/>
            </a:solidFill>
            <a:latin typeface="Roboto" panose="02000000000000000000" pitchFamily="2" charset="0"/>
            <a:ea typeface="Roboto" panose="02000000000000000000" pitchFamily="2" charset="0"/>
            <a:cs typeface="+mn-cs"/>
          </a:endParaRPr>
        </a:p>
      </dsp:txBody>
      <dsp:txXfrm rot="-5400000">
        <a:off x="1" y="5877324"/>
        <a:ext cx="1654489" cy="709067"/>
      </dsp:txXfrm>
    </dsp:sp>
    <dsp:sp modelId="{4DBDF776-7B30-4A00-B50B-4BF40AC87122}">
      <dsp:nvSpPr>
        <dsp:cNvPr id="0" name=""/>
        <dsp:cNvSpPr/>
      </dsp:nvSpPr>
      <dsp:spPr>
        <a:xfrm rot="5400000">
          <a:off x="8393903" y="-2257984"/>
          <a:ext cx="2673612" cy="16152440"/>
        </a:xfrm>
        <a:prstGeom prst="round2SameRect">
          <a:avLst/>
        </a:prstGeom>
        <a:solidFill>
          <a:prstClr val="white">
            <a:alpha val="90000"/>
            <a:hueOff val="0"/>
            <a:satOff val="0"/>
            <a:lumOff val="0"/>
            <a:alphaOff val="0"/>
          </a:prstClr>
        </a:solidFill>
        <a:ln w="57150" cap="flat" cmpd="sng" algn="ctr">
          <a:solidFill>
            <a:srgbClr val="4EA4A2"/>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84480" tIns="25400" rIns="25400" bIns="25400" numCol="1" spcCol="1270" anchor="ctr" anchorCtr="0">
          <a:noAutofit/>
        </a:bodyPr>
        <a:lstStyle/>
        <a:p>
          <a:pPr marL="0" lvl="1" indent="0" algn="l" defTabSz="1778000">
            <a:lnSpc>
              <a:spcPct val="90000"/>
            </a:lnSpc>
            <a:spcBef>
              <a:spcPct val="0"/>
            </a:spcBef>
            <a:spcAft>
              <a:spcPct val="15000"/>
            </a:spcAft>
            <a:buNone/>
          </a:pPr>
          <a:r>
            <a:rPr lang="en-US" sz="4400" kern="1200">
              <a:solidFill>
                <a:srgbClr val="211F1B"/>
              </a:solidFill>
              <a:latin typeface="Roboto" panose="02000000000000000000" pitchFamily="2" charset="0"/>
              <a:ea typeface="Roboto" panose="02000000000000000000" pitchFamily="2" charset="0"/>
              <a:cs typeface="+mn-cs"/>
            </a:rPr>
            <a:t>Compare the 2-3 options using THE TOP of  the methods specific pages avoiding too much details at this step to help the client choose a method.</a:t>
          </a:r>
          <a:endParaRPr lang="pt-PT" sz="4400" kern="1200">
            <a:solidFill>
              <a:srgbClr val="211F1B"/>
            </a:solidFill>
            <a:latin typeface="Roboto" panose="02000000000000000000" pitchFamily="2" charset="0"/>
            <a:ea typeface="Roboto" panose="02000000000000000000" pitchFamily="2" charset="0"/>
            <a:cs typeface="+mn-cs"/>
          </a:endParaRPr>
        </a:p>
      </dsp:txBody>
      <dsp:txXfrm rot="-5400000">
        <a:off x="1654490" y="4611944"/>
        <a:ext cx="16021925" cy="2412582"/>
      </dsp:txXfrm>
    </dsp:sp>
    <dsp:sp modelId="{20BDB1E8-04DC-4D4F-8D6B-94DC0F3B6334}">
      <dsp:nvSpPr>
        <dsp:cNvPr id="0" name=""/>
        <dsp:cNvSpPr/>
      </dsp:nvSpPr>
      <dsp:spPr>
        <a:xfrm rot="5400000">
          <a:off x="-354533" y="7636993"/>
          <a:ext cx="2363556" cy="1654489"/>
        </a:xfrm>
        <a:prstGeom prst="chevron">
          <a:avLst/>
        </a:prstGeom>
        <a:solidFill>
          <a:srgbClr val="4EA4A2"/>
        </a:solidFill>
        <a:ln w="12700" cap="flat" cmpd="sng" algn="ctr">
          <a:solidFill>
            <a:srgbClr val="4EA4A2"/>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7940" rIns="27940" bIns="27940" numCol="1" spcCol="1270" anchor="ctr" anchorCtr="0">
          <a:noAutofit/>
        </a:bodyPr>
        <a:lstStyle/>
        <a:p>
          <a:pPr marL="0" lvl="0" indent="0" algn="ctr" defTabSz="977900">
            <a:lnSpc>
              <a:spcPct val="90000"/>
            </a:lnSpc>
            <a:spcBef>
              <a:spcPct val="0"/>
            </a:spcBef>
            <a:spcAft>
              <a:spcPct val="35000"/>
            </a:spcAft>
            <a:buNone/>
          </a:pPr>
          <a:endParaRPr lang="pt-PT" sz="4400" kern="1200">
            <a:solidFill>
              <a:prstClr val="white"/>
            </a:solidFill>
            <a:latin typeface="Roboto" panose="02000000000000000000" pitchFamily="2" charset="0"/>
            <a:ea typeface="Roboto" panose="02000000000000000000" pitchFamily="2" charset="0"/>
            <a:cs typeface="+mn-cs"/>
          </a:endParaRPr>
        </a:p>
        <a:p>
          <a:pPr marL="0" lvl="0" indent="0" algn="ctr" defTabSz="977900">
            <a:lnSpc>
              <a:spcPct val="90000"/>
            </a:lnSpc>
            <a:spcBef>
              <a:spcPct val="0"/>
            </a:spcBef>
            <a:spcAft>
              <a:spcPct val="35000"/>
            </a:spcAft>
            <a:buNone/>
          </a:pPr>
          <a:endParaRPr lang="pt-PT" sz="4400" kern="1200">
            <a:solidFill>
              <a:prstClr val="white"/>
            </a:solidFill>
            <a:latin typeface="Roboto" panose="02000000000000000000" pitchFamily="2" charset="0"/>
            <a:ea typeface="Roboto" panose="02000000000000000000" pitchFamily="2" charset="0"/>
            <a:cs typeface="+mn-cs"/>
          </a:endParaRPr>
        </a:p>
      </dsp:txBody>
      <dsp:txXfrm rot="-5400000">
        <a:off x="1" y="8109705"/>
        <a:ext cx="1654489" cy="709067"/>
      </dsp:txXfrm>
    </dsp:sp>
    <dsp:sp modelId="{560C338B-D1CE-4408-A02F-6C6B89E63521}">
      <dsp:nvSpPr>
        <dsp:cNvPr id="0" name=""/>
        <dsp:cNvSpPr/>
      </dsp:nvSpPr>
      <dsp:spPr>
        <a:xfrm rot="5400000">
          <a:off x="8962553" y="275697"/>
          <a:ext cx="1536311" cy="16152440"/>
        </a:xfrm>
        <a:prstGeom prst="round2SameRect">
          <a:avLst/>
        </a:prstGeom>
        <a:solidFill>
          <a:prstClr val="white">
            <a:alpha val="90000"/>
            <a:hueOff val="0"/>
            <a:satOff val="0"/>
            <a:lumOff val="0"/>
            <a:alphaOff val="0"/>
          </a:prstClr>
        </a:solidFill>
        <a:ln w="57150" cap="flat" cmpd="sng" algn="ctr">
          <a:solidFill>
            <a:srgbClr val="4EA4A2"/>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84480" tIns="25400" rIns="25400" bIns="25400" numCol="1" spcCol="1270" anchor="ctr" anchorCtr="0">
          <a:noAutofit/>
        </a:bodyPr>
        <a:lstStyle/>
        <a:p>
          <a:pPr marL="0" lvl="1" indent="0" algn="l" defTabSz="1778000">
            <a:lnSpc>
              <a:spcPct val="90000"/>
            </a:lnSpc>
            <a:spcBef>
              <a:spcPct val="0"/>
            </a:spcBef>
            <a:spcAft>
              <a:spcPct val="15000"/>
            </a:spcAft>
            <a:buNone/>
          </a:pPr>
          <a:r>
            <a:rPr lang="en-US" sz="4400" kern="1200">
              <a:solidFill>
                <a:srgbClr val="211F1B"/>
              </a:solidFill>
              <a:latin typeface="Roboto" panose="02000000000000000000" pitchFamily="2" charset="0"/>
              <a:ea typeface="Roboto" panose="02000000000000000000" pitchFamily="2" charset="0"/>
              <a:cs typeface="+mn-cs"/>
            </a:rPr>
            <a:t>When she chooses a method, check medical eligibility.</a:t>
          </a:r>
          <a:endParaRPr lang="pt-PT" sz="4400" kern="1200">
            <a:solidFill>
              <a:srgbClr val="211F1B"/>
            </a:solidFill>
            <a:latin typeface="Roboto" panose="02000000000000000000" pitchFamily="2" charset="0"/>
            <a:ea typeface="Roboto" panose="02000000000000000000" pitchFamily="2" charset="0"/>
            <a:cs typeface="+mn-cs"/>
          </a:endParaRPr>
        </a:p>
      </dsp:txBody>
      <dsp:txXfrm rot="-5400000">
        <a:off x="1654489" y="7658759"/>
        <a:ext cx="16077443" cy="1386317"/>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1ECAF12-78A2-48B3-859E-00C09E6711B2}">
      <dsp:nvSpPr>
        <dsp:cNvPr id="0" name=""/>
        <dsp:cNvSpPr/>
      </dsp:nvSpPr>
      <dsp:spPr>
        <a:xfrm rot="5400000">
          <a:off x="-372895" y="379306"/>
          <a:ext cx="2485972" cy="1740180"/>
        </a:xfrm>
        <a:prstGeom prst="chevron">
          <a:avLst/>
        </a:prstGeom>
        <a:solidFill>
          <a:srgbClr val="4EA4A2"/>
        </a:solidFill>
        <a:ln w="12700" cap="flat" cmpd="sng" algn="ctr">
          <a:solidFill>
            <a:srgbClr val="4EA4A2"/>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977900">
            <a:lnSpc>
              <a:spcPct val="90000"/>
            </a:lnSpc>
            <a:spcBef>
              <a:spcPct val="0"/>
            </a:spcBef>
            <a:spcAft>
              <a:spcPct val="35000"/>
            </a:spcAft>
            <a:buNone/>
          </a:pPr>
          <a:endParaRPr lang="pt-PT" sz="2200" kern="1200"/>
        </a:p>
        <a:p>
          <a:pPr marL="0" lvl="0" indent="0" algn="ctr" defTabSz="977900">
            <a:lnSpc>
              <a:spcPct val="90000"/>
            </a:lnSpc>
            <a:spcBef>
              <a:spcPct val="0"/>
            </a:spcBef>
            <a:spcAft>
              <a:spcPct val="35000"/>
            </a:spcAft>
            <a:buNone/>
          </a:pPr>
          <a:endParaRPr lang="pt-PT" sz="4400" kern="1200">
            <a:latin typeface="Roboto" panose="02000000000000000000" pitchFamily="2" charset="0"/>
            <a:ea typeface="Roboto" panose="02000000000000000000" pitchFamily="2" charset="0"/>
          </a:endParaRPr>
        </a:p>
      </dsp:txBody>
      <dsp:txXfrm rot="-5400000">
        <a:off x="1" y="876500"/>
        <a:ext cx="1740180" cy="745792"/>
      </dsp:txXfrm>
    </dsp:sp>
    <dsp:sp modelId="{40675C9C-1DCE-4BE6-85DE-57CC7AD60E40}">
      <dsp:nvSpPr>
        <dsp:cNvPr id="0" name=""/>
        <dsp:cNvSpPr/>
      </dsp:nvSpPr>
      <dsp:spPr>
        <a:xfrm rot="5400000">
          <a:off x="8965189" y="-7202641"/>
          <a:ext cx="1616731" cy="16066749"/>
        </a:xfrm>
        <a:prstGeom prst="round2SameRect">
          <a:avLst/>
        </a:prstGeom>
        <a:solidFill>
          <a:schemeClr val="lt1">
            <a:alpha val="90000"/>
            <a:hueOff val="0"/>
            <a:satOff val="0"/>
            <a:lumOff val="0"/>
            <a:alphaOff val="0"/>
          </a:schemeClr>
        </a:solidFill>
        <a:ln w="57150" cap="flat" cmpd="sng" algn="ctr">
          <a:solidFill>
            <a:srgbClr val="4EA4A2"/>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12928" tIns="27940" rIns="27940" bIns="27940" numCol="1" spcCol="1270" anchor="ctr" anchorCtr="0">
          <a:noAutofit/>
        </a:bodyPr>
        <a:lstStyle/>
        <a:p>
          <a:pPr marL="0" lvl="0" indent="-285750" algn="l" defTabSz="977900">
            <a:lnSpc>
              <a:spcPct val="90000"/>
            </a:lnSpc>
            <a:spcBef>
              <a:spcPct val="0"/>
            </a:spcBef>
            <a:spcAft>
              <a:spcPct val="35000"/>
            </a:spcAft>
            <a:buFontTx/>
            <a:buNone/>
          </a:pPr>
          <a:r>
            <a:rPr lang="en-US" sz="4400" kern="1200">
              <a:solidFill>
                <a:srgbClr val="211F1B"/>
              </a:solidFill>
              <a:latin typeface="Roboto" panose="02000000000000000000" pitchFamily="2" charset="0"/>
              <a:ea typeface="Roboto" panose="02000000000000000000" pitchFamily="2" charset="0"/>
              <a:cs typeface="+mn-cs"/>
            </a:rPr>
            <a:t>Review the 3Ws for chosen method and have her repeat them.</a:t>
          </a:r>
          <a:endParaRPr lang="pt-PT" sz="4400" kern="1200">
            <a:solidFill>
              <a:srgbClr val="211F1B"/>
            </a:solidFill>
            <a:latin typeface="Roboto" panose="02000000000000000000" pitchFamily="2" charset="0"/>
            <a:ea typeface="Roboto" panose="02000000000000000000" pitchFamily="2" charset="0"/>
            <a:cs typeface="+mn-cs"/>
          </a:endParaRPr>
        </a:p>
      </dsp:txBody>
      <dsp:txXfrm rot="-5400000">
        <a:off x="1740180" y="101290"/>
        <a:ext cx="15987827" cy="1458887"/>
      </dsp:txXfrm>
    </dsp:sp>
    <dsp:sp modelId="{85781EB7-F53C-4D54-A3CC-FF2391B62A05}">
      <dsp:nvSpPr>
        <dsp:cNvPr id="0" name=""/>
        <dsp:cNvSpPr/>
      </dsp:nvSpPr>
      <dsp:spPr>
        <a:xfrm rot="5400000">
          <a:off x="-372895" y="2738562"/>
          <a:ext cx="2485972" cy="1740180"/>
        </a:xfrm>
        <a:prstGeom prst="chevron">
          <a:avLst/>
        </a:prstGeom>
        <a:solidFill>
          <a:srgbClr val="4EA4A2"/>
        </a:solidFill>
        <a:ln w="12700" cap="flat" cmpd="sng" algn="ctr">
          <a:solidFill>
            <a:srgbClr val="4EA4A2"/>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977900">
            <a:lnSpc>
              <a:spcPct val="90000"/>
            </a:lnSpc>
            <a:spcBef>
              <a:spcPct val="0"/>
            </a:spcBef>
            <a:spcAft>
              <a:spcPct val="35000"/>
            </a:spcAft>
            <a:buNone/>
          </a:pPr>
          <a:endParaRPr lang="pt-PT" sz="2200" kern="1200"/>
        </a:p>
        <a:p>
          <a:pPr marL="0" lvl="0" indent="0" algn="ctr" defTabSz="977900">
            <a:lnSpc>
              <a:spcPct val="90000"/>
            </a:lnSpc>
            <a:spcBef>
              <a:spcPct val="0"/>
            </a:spcBef>
            <a:spcAft>
              <a:spcPct val="35000"/>
            </a:spcAft>
            <a:buNone/>
          </a:pPr>
          <a:endParaRPr lang="pt-PT" sz="4400" kern="1200">
            <a:solidFill>
              <a:prstClr val="white"/>
            </a:solidFill>
            <a:latin typeface="Roboto" panose="02000000000000000000" pitchFamily="2" charset="0"/>
            <a:ea typeface="Roboto" panose="02000000000000000000" pitchFamily="2" charset="0"/>
            <a:cs typeface="+mn-cs"/>
          </a:endParaRPr>
        </a:p>
      </dsp:txBody>
      <dsp:txXfrm rot="-5400000">
        <a:off x="1" y="3235756"/>
        <a:ext cx="1740180" cy="745792"/>
      </dsp:txXfrm>
    </dsp:sp>
    <dsp:sp modelId="{A8046533-50EC-4F50-A92A-8347A2C8EC55}">
      <dsp:nvSpPr>
        <dsp:cNvPr id="0" name=""/>
        <dsp:cNvSpPr/>
      </dsp:nvSpPr>
      <dsp:spPr>
        <a:xfrm rot="5400000">
          <a:off x="8954359" y="-4841701"/>
          <a:ext cx="1638391" cy="16066749"/>
        </a:xfrm>
        <a:prstGeom prst="round2SameRect">
          <a:avLst/>
        </a:prstGeom>
        <a:solidFill>
          <a:prstClr val="white">
            <a:alpha val="90000"/>
            <a:hueOff val="0"/>
            <a:satOff val="0"/>
            <a:lumOff val="0"/>
            <a:alphaOff val="0"/>
          </a:prstClr>
        </a:solidFill>
        <a:ln w="57150" cap="flat" cmpd="sng" algn="ctr">
          <a:solidFill>
            <a:srgbClr val="4EA4A2"/>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84480" tIns="25400" rIns="25400" bIns="25400" numCol="1" spcCol="1270" anchor="ctr" anchorCtr="0">
          <a:noAutofit/>
        </a:bodyPr>
        <a:lstStyle/>
        <a:p>
          <a:pPr marL="0" lvl="1" indent="0" algn="l" defTabSz="1955800">
            <a:lnSpc>
              <a:spcPct val="90000"/>
            </a:lnSpc>
            <a:spcBef>
              <a:spcPct val="0"/>
            </a:spcBef>
            <a:spcAft>
              <a:spcPct val="15000"/>
            </a:spcAft>
            <a:buNone/>
          </a:pPr>
          <a:r>
            <a:rPr lang="en-US" sz="4400" kern="1200">
              <a:solidFill>
                <a:srgbClr val="211F1B"/>
              </a:solidFill>
              <a:latin typeface="Roboto" panose="02000000000000000000" pitchFamily="2" charset="0"/>
              <a:ea typeface="Roboto" panose="02000000000000000000" pitchFamily="2" charset="0"/>
              <a:cs typeface="+mn-cs"/>
            </a:rPr>
            <a:t>Make a plan for key issues.</a:t>
          </a:r>
          <a:endParaRPr lang="pt-PT" sz="4400" kern="1200">
            <a:solidFill>
              <a:srgbClr val="211F1B"/>
            </a:solidFill>
            <a:latin typeface="Roboto" panose="02000000000000000000" pitchFamily="2" charset="0"/>
            <a:ea typeface="Roboto" panose="02000000000000000000" pitchFamily="2" charset="0"/>
            <a:cs typeface="+mn-cs"/>
          </a:endParaRPr>
        </a:p>
      </dsp:txBody>
      <dsp:txXfrm rot="-5400000">
        <a:off x="1740180" y="2452458"/>
        <a:ext cx="15986769" cy="1478431"/>
      </dsp:txXfrm>
    </dsp:sp>
    <dsp:sp modelId="{D4492016-2DBA-4C32-BF97-5103CCA64B4C}">
      <dsp:nvSpPr>
        <dsp:cNvPr id="0" name=""/>
        <dsp:cNvSpPr/>
      </dsp:nvSpPr>
      <dsp:spPr>
        <a:xfrm rot="5400000">
          <a:off x="-372895" y="5184495"/>
          <a:ext cx="2485972" cy="1740180"/>
        </a:xfrm>
        <a:prstGeom prst="chevron">
          <a:avLst/>
        </a:prstGeom>
        <a:solidFill>
          <a:srgbClr val="4EA4A2"/>
        </a:solidFill>
        <a:ln w="12700" cap="flat" cmpd="sng" algn="ctr">
          <a:solidFill>
            <a:srgbClr val="4EA4A2"/>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977900">
            <a:lnSpc>
              <a:spcPct val="90000"/>
            </a:lnSpc>
            <a:spcBef>
              <a:spcPct val="0"/>
            </a:spcBef>
            <a:spcAft>
              <a:spcPct val="35000"/>
            </a:spcAft>
            <a:buNone/>
          </a:pPr>
          <a:endParaRPr lang="pt-PT" sz="2200" kern="1200"/>
        </a:p>
      </dsp:txBody>
      <dsp:txXfrm rot="-5400000">
        <a:off x="1" y="5681689"/>
        <a:ext cx="1740180" cy="745792"/>
      </dsp:txXfrm>
    </dsp:sp>
    <dsp:sp modelId="{4DBDF776-7B30-4A00-B50B-4BF40AC87122}">
      <dsp:nvSpPr>
        <dsp:cNvPr id="0" name=""/>
        <dsp:cNvSpPr/>
      </dsp:nvSpPr>
      <dsp:spPr>
        <a:xfrm rot="5400000">
          <a:off x="8867683" y="-2413834"/>
          <a:ext cx="1811742" cy="16066749"/>
        </a:xfrm>
        <a:prstGeom prst="round2SameRect">
          <a:avLst/>
        </a:prstGeom>
        <a:solidFill>
          <a:prstClr val="white">
            <a:alpha val="90000"/>
            <a:hueOff val="0"/>
            <a:satOff val="0"/>
            <a:lumOff val="0"/>
            <a:alphaOff val="0"/>
          </a:prstClr>
        </a:solidFill>
        <a:ln w="57150" cap="flat" cmpd="sng" algn="ctr">
          <a:solidFill>
            <a:srgbClr val="4EA4A2"/>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84480" tIns="25400" rIns="25400" bIns="25400" numCol="1" spcCol="1270" anchor="ctr" anchorCtr="0">
          <a:noAutofit/>
        </a:bodyPr>
        <a:lstStyle/>
        <a:p>
          <a:pPr marL="0" lvl="1" indent="0" algn="l" defTabSz="1778000">
            <a:lnSpc>
              <a:spcPct val="90000"/>
            </a:lnSpc>
            <a:spcBef>
              <a:spcPct val="0"/>
            </a:spcBef>
            <a:spcAft>
              <a:spcPct val="15000"/>
            </a:spcAft>
            <a:buNone/>
          </a:pPr>
          <a:r>
            <a:rPr lang="en-US" sz="4400" kern="1200" dirty="0">
              <a:solidFill>
                <a:srgbClr val="211F1B"/>
              </a:solidFill>
              <a:latin typeface="Roboto" panose="02000000000000000000" pitchFamily="2" charset="0"/>
              <a:ea typeface="Roboto" panose="02000000000000000000" pitchFamily="2" charset="0"/>
              <a:cs typeface="+mn-cs"/>
            </a:rPr>
            <a:t>Provide the method </a:t>
          </a:r>
          <a:endParaRPr lang="pt-PT" sz="4400" kern="1200" dirty="0">
            <a:solidFill>
              <a:srgbClr val="211F1B"/>
            </a:solidFill>
            <a:latin typeface="Roboto" panose="02000000000000000000" pitchFamily="2" charset="0"/>
            <a:ea typeface="Roboto" panose="02000000000000000000" pitchFamily="2" charset="0"/>
            <a:cs typeface="+mn-cs"/>
          </a:endParaRPr>
        </a:p>
      </dsp:txBody>
      <dsp:txXfrm rot="-5400000">
        <a:off x="1740180" y="4802111"/>
        <a:ext cx="15978307" cy="1634858"/>
      </dsp:txXfrm>
    </dsp:sp>
    <dsp:sp modelId="{20BDB1E8-04DC-4D4F-8D6B-94DC0F3B6334}">
      <dsp:nvSpPr>
        <dsp:cNvPr id="0" name=""/>
        <dsp:cNvSpPr/>
      </dsp:nvSpPr>
      <dsp:spPr>
        <a:xfrm rot="5400000">
          <a:off x="-372895" y="7532497"/>
          <a:ext cx="2485972" cy="1740180"/>
        </a:xfrm>
        <a:prstGeom prst="chevron">
          <a:avLst/>
        </a:prstGeom>
        <a:solidFill>
          <a:srgbClr val="4EA4A2"/>
        </a:solidFill>
        <a:ln w="12700" cap="flat" cmpd="sng" algn="ctr">
          <a:solidFill>
            <a:srgbClr val="4EA4A2"/>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7940" rIns="27940" bIns="27940" numCol="1" spcCol="1270" anchor="ctr" anchorCtr="0">
          <a:noAutofit/>
        </a:bodyPr>
        <a:lstStyle/>
        <a:p>
          <a:pPr marL="0" lvl="0" indent="0" algn="ctr" defTabSz="977900">
            <a:lnSpc>
              <a:spcPct val="90000"/>
            </a:lnSpc>
            <a:spcBef>
              <a:spcPct val="0"/>
            </a:spcBef>
            <a:spcAft>
              <a:spcPct val="35000"/>
            </a:spcAft>
            <a:buNone/>
          </a:pPr>
          <a:endParaRPr lang="pt-PT" sz="4400" kern="1200" dirty="0">
            <a:solidFill>
              <a:prstClr val="white"/>
            </a:solidFill>
            <a:latin typeface="Roboto" panose="02000000000000000000" pitchFamily="2" charset="0"/>
            <a:ea typeface="Roboto" panose="02000000000000000000" pitchFamily="2" charset="0"/>
            <a:cs typeface="+mn-cs"/>
          </a:endParaRPr>
        </a:p>
        <a:p>
          <a:pPr marL="0" lvl="0" indent="0" algn="ctr" defTabSz="977900">
            <a:lnSpc>
              <a:spcPct val="90000"/>
            </a:lnSpc>
            <a:spcBef>
              <a:spcPct val="0"/>
            </a:spcBef>
            <a:spcAft>
              <a:spcPct val="35000"/>
            </a:spcAft>
            <a:buNone/>
          </a:pPr>
          <a:endParaRPr lang="pt-PT" sz="4400" kern="1200" dirty="0">
            <a:solidFill>
              <a:prstClr val="white"/>
            </a:solidFill>
            <a:latin typeface="Roboto" panose="02000000000000000000" pitchFamily="2" charset="0"/>
            <a:ea typeface="Roboto" panose="02000000000000000000" pitchFamily="2" charset="0"/>
            <a:cs typeface="+mn-cs"/>
          </a:endParaRPr>
        </a:p>
      </dsp:txBody>
      <dsp:txXfrm rot="-5400000">
        <a:off x="1" y="8029691"/>
        <a:ext cx="1740180" cy="745792"/>
      </dsp:txXfrm>
    </dsp:sp>
    <dsp:sp modelId="{560C338B-D1CE-4408-A02F-6C6B89E63521}">
      <dsp:nvSpPr>
        <dsp:cNvPr id="0" name=""/>
        <dsp:cNvSpPr/>
      </dsp:nvSpPr>
      <dsp:spPr>
        <a:xfrm rot="5400000">
          <a:off x="8965614" y="251074"/>
          <a:ext cx="1615881" cy="16066749"/>
        </a:xfrm>
        <a:prstGeom prst="round2SameRect">
          <a:avLst/>
        </a:prstGeom>
        <a:solidFill>
          <a:prstClr val="white">
            <a:alpha val="90000"/>
            <a:hueOff val="0"/>
            <a:satOff val="0"/>
            <a:lumOff val="0"/>
            <a:alphaOff val="0"/>
          </a:prstClr>
        </a:solidFill>
        <a:ln w="57150" cap="flat" cmpd="sng" algn="ctr">
          <a:solidFill>
            <a:srgbClr val="4EA4A2"/>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84480" tIns="25400" rIns="25400" bIns="25400" numCol="1" spcCol="1270" anchor="ctr" anchorCtr="0">
          <a:noAutofit/>
        </a:bodyPr>
        <a:lstStyle/>
        <a:p>
          <a:pPr marL="0" lvl="1" indent="0" algn="l" defTabSz="1778000">
            <a:lnSpc>
              <a:spcPct val="90000"/>
            </a:lnSpc>
            <a:spcBef>
              <a:spcPct val="0"/>
            </a:spcBef>
            <a:spcAft>
              <a:spcPct val="15000"/>
            </a:spcAft>
            <a:buNone/>
          </a:pPr>
          <a:r>
            <a:rPr lang="en-US" sz="4400" kern="1200" dirty="0">
              <a:solidFill>
                <a:srgbClr val="211F1B"/>
              </a:solidFill>
              <a:latin typeface="Roboto" panose="02000000000000000000" pitchFamily="2" charset="0"/>
              <a:ea typeface="Roboto" panose="02000000000000000000" pitchFamily="2" charset="0"/>
              <a:cs typeface="+mn-cs"/>
            </a:rPr>
            <a:t>Review the 3Ws again before the client leaves.</a:t>
          </a:r>
          <a:endParaRPr lang="pt-PT" sz="4400" kern="1200" dirty="0">
            <a:solidFill>
              <a:srgbClr val="211F1B"/>
            </a:solidFill>
            <a:latin typeface="Roboto" panose="02000000000000000000" pitchFamily="2" charset="0"/>
            <a:ea typeface="Roboto" panose="02000000000000000000" pitchFamily="2" charset="0"/>
            <a:cs typeface="+mn-cs"/>
          </a:endParaRPr>
        </a:p>
      </dsp:txBody>
      <dsp:txXfrm rot="-5400000">
        <a:off x="1740181" y="7555389"/>
        <a:ext cx="15987868" cy="1458119"/>
      </dsp:txXfrm>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Roboto Light" panose="02000000000000000000" pitchFamily="2" charset="0"/>
              </a:defRPr>
            </a:lvl1pPr>
          </a:lstStyle>
          <a:p>
            <a:fld id="{498593FA-E9AB-EC48-9716-96CC64AC765D}" type="slidenum">
              <a:rPr lang="en-US" smtClean="0"/>
              <a:pPr/>
              <a:t>‹N°›</a:t>
            </a:fld>
            <a:endParaRPr lang="en-US"/>
          </a:p>
        </p:txBody>
      </p:sp>
      <p:sp>
        <p:nvSpPr>
          <p:cNvPr id="8" name="Footer Placeholder 7">
            <a:extLst>
              <a:ext uri="{FF2B5EF4-FFF2-40B4-BE49-F238E27FC236}">
                <a16:creationId xmlns:a16="http://schemas.microsoft.com/office/drawing/2014/main" id="{D3C8C52C-8C54-AA48-867D-06C020491552}"/>
              </a:ext>
            </a:extLst>
          </p:cNvPr>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Tree>
    <p:extLst>
      <p:ext uri="{BB962C8B-B14F-4D97-AF65-F5344CB8AC3E}">
        <p14:creationId xmlns:p14="http://schemas.microsoft.com/office/powerpoint/2010/main" val="1198410215"/>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Roboto Light" panose="02000000000000000000" pitchFamily="2" charset="0"/>
        <a:ea typeface="+mn-ea"/>
        <a:cs typeface="+mn-cs"/>
      </a:defRPr>
    </a:lvl1pPr>
    <a:lvl2pPr marL="457200" algn="l" defTabSz="914400" rtl="0" eaLnBrk="1" latinLnBrk="0" hangingPunct="1">
      <a:defRPr sz="1200" b="0" i="0" kern="1200">
        <a:solidFill>
          <a:schemeClr val="tx1"/>
        </a:solidFill>
        <a:latin typeface="Roboto Light" panose="02000000000000000000" pitchFamily="2" charset="0"/>
        <a:ea typeface="+mn-ea"/>
        <a:cs typeface="+mn-cs"/>
      </a:defRPr>
    </a:lvl2pPr>
    <a:lvl3pPr marL="914400" algn="l" defTabSz="914400" rtl="0" eaLnBrk="1" latinLnBrk="0" hangingPunct="1">
      <a:defRPr sz="1200" b="0" i="0" kern="1200">
        <a:solidFill>
          <a:schemeClr val="tx1"/>
        </a:solidFill>
        <a:latin typeface="Roboto Light" panose="02000000000000000000" pitchFamily="2" charset="0"/>
        <a:ea typeface="+mn-ea"/>
        <a:cs typeface="+mn-cs"/>
      </a:defRPr>
    </a:lvl3pPr>
    <a:lvl4pPr marL="1371600" algn="l" defTabSz="914400" rtl="0" eaLnBrk="1" latinLnBrk="0" hangingPunct="1">
      <a:defRPr sz="1200" b="0" i="0" kern="1200">
        <a:solidFill>
          <a:schemeClr val="tx1"/>
        </a:solidFill>
        <a:latin typeface="Roboto Light" panose="02000000000000000000" pitchFamily="2" charset="0"/>
        <a:ea typeface="+mn-ea"/>
        <a:cs typeface="+mn-cs"/>
      </a:defRPr>
    </a:lvl4pPr>
    <a:lvl5pPr marL="1828800" algn="l" defTabSz="914400" rtl="0" eaLnBrk="1" latinLnBrk="0" hangingPunct="1">
      <a:defRPr sz="1200" b="0" i="0" kern="1200">
        <a:solidFill>
          <a:schemeClr val="tx1"/>
        </a:solidFill>
        <a:latin typeface="Roboto Light" panose="02000000000000000000"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US"/>
              <a:t>Welcome to Module 7, the last module in the C4C course. In this module, we will cover:</a:t>
            </a:r>
          </a:p>
          <a:p>
            <a:r>
              <a:rPr lang="en-US"/>
              <a:t>The choice book - a job aid that providers can use when counseling clients on family planning methods using the C4C approach. </a:t>
            </a:r>
          </a:p>
          <a:p>
            <a:r>
              <a:rPr lang="en-US"/>
              <a:t>Please download the choice book and save it in your phone or computer and use it as a job aid when counseling clients.</a:t>
            </a:r>
          </a:p>
          <a:p>
            <a:r>
              <a:rPr lang="en-US"/>
              <a:t>You will need to reference the choice book to complete this module. </a:t>
            </a:r>
          </a:p>
          <a:p>
            <a:endParaRPr lang="en-US"/>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1</a:t>
            </a:fld>
            <a:endParaRPr lang="pt-PT"/>
          </a:p>
        </p:txBody>
      </p:sp>
    </p:spTree>
    <p:extLst>
      <p:ext uri="{BB962C8B-B14F-4D97-AF65-F5344CB8AC3E}">
        <p14:creationId xmlns:p14="http://schemas.microsoft.com/office/powerpoint/2010/main" val="19781471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defTabSz="914400">
              <a:defRPr/>
            </a:pPr>
            <a:r>
              <a:rPr lang="en-US" sz="2400">
                <a:solidFill>
                  <a:srgbClr val="C00000"/>
                </a:solidFill>
                <a:latin typeface="Calibri"/>
                <a:cs typeface="Calibri"/>
              </a:rPr>
              <a:t>Remember to avoid Information overload. </a:t>
            </a:r>
            <a:r>
              <a:rPr lang="en-US" sz="2400" b="1">
                <a:solidFill>
                  <a:srgbClr val="C00000"/>
                </a:solidFill>
                <a:latin typeface="Calibri"/>
                <a:cs typeface="Calibri"/>
              </a:rPr>
              <a:t>DO NOT GO THROUGH EVERY COMPARISON PAGE WITH </a:t>
            </a:r>
            <a:r>
              <a:rPr lang="en-US" b="1">
                <a:solidFill>
                  <a:srgbClr val="C00000"/>
                </a:solidFill>
                <a:latin typeface="Calibri"/>
                <a:cs typeface="Calibri"/>
              </a:rPr>
              <a:t>THE </a:t>
            </a:r>
            <a:r>
              <a:rPr lang="en-US" sz="2400" b="1">
                <a:solidFill>
                  <a:srgbClr val="C00000"/>
                </a:solidFill>
                <a:latin typeface="Calibri"/>
                <a:cs typeface="Calibri"/>
              </a:rPr>
              <a:t>CLIENT</a:t>
            </a:r>
            <a:endParaRPr lang="en-US" sz="2400"/>
          </a:p>
          <a:p>
            <a:endParaRPr lang="en-US">
              <a:ea typeface="Roboto Light"/>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10</a:t>
            </a:fld>
            <a:endParaRPr lang="pt-PT"/>
          </a:p>
        </p:txBody>
      </p:sp>
    </p:spTree>
    <p:extLst>
      <p:ext uri="{BB962C8B-B14F-4D97-AF65-F5344CB8AC3E}">
        <p14:creationId xmlns:p14="http://schemas.microsoft.com/office/powerpoint/2010/main" val="384242140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Roboto Light"/>
                <a:ea typeface="Roboto Light"/>
                <a:cs typeface="Roboto Light"/>
              </a:rPr>
              <a:t>The NORMAL tool is included here</a:t>
            </a:r>
            <a:endParaRPr lang="fr-FR"/>
          </a:p>
          <a:p>
            <a:endParaRPr lang="fr-FR"/>
          </a:p>
        </p:txBody>
      </p:sp>
      <p:sp>
        <p:nvSpPr>
          <p:cNvPr id="4" name="Slide Number Placeholder 3"/>
          <p:cNvSpPr>
            <a:spLocks noGrp="1"/>
          </p:cNvSpPr>
          <p:nvPr>
            <p:ph type="sldNum" sz="quarter" idx="5"/>
          </p:nvPr>
        </p:nvSpPr>
        <p:spPr/>
        <p:txBody>
          <a:bodyPr/>
          <a:lstStyle/>
          <a:p>
            <a:fld id="{498593FA-E9AB-EC48-9716-96CC64AC765D}" type="slidenum">
              <a:rPr lang="en-US" smtClean="0"/>
              <a:pPr/>
              <a:t>11</a:t>
            </a:fld>
            <a:endParaRPr lang="en-US"/>
          </a:p>
        </p:txBody>
      </p:sp>
    </p:spTree>
    <p:extLst>
      <p:ext uri="{BB962C8B-B14F-4D97-AF65-F5344CB8AC3E}">
        <p14:creationId xmlns:p14="http://schemas.microsoft.com/office/powerpoint/2010/main" val="9807721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r>
              <a:rPr lang="pt-PT" err="1"/>
              <a:t>Section</a:t>
            </a:r>
            <a:r>
              <a:rPr lang="pt-PT"/>
              <a:t> 2 – </a:t>
            </a:r>
            <a:r>
              <a:rPr lang="pt-PT" err="1"/>
              <a:t>Method</a:t>
            </a:r>
            <a:r>
              <a:rPr lang="pt-PT"/>
              <a:t> </a:t>
            </a:r>
            <a:r>
              <a:rPr lang="pt-PT" err="1"/>
              <a:t>details</a:t>
            </a:r>
            <a:endParaRPr lang="pt-PT"/>
          </a:p>
          <a:p>
            <a:endParaRPr lang="pt-PT"/>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12</a:t>
            </a:fld>
            <a:endParaRPr lang="pt-PT"/>
          </a:p>
        </p:txBody>
      </p:sp>
    </p:spTree>
    <p:extLst>
      <p:ext uri="{BB962C8B-B14F-4D97-AF65-F5344CB8AC3E}">
        <p14:creationId xmlns:p14="http://schemas.microsoft.com/office/powerpoint/2010/main" val="15152457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a:defRPr/>
            </a:pPr>
            <a:r>
              <a:rPr lang="en-US">
                <a:latin typeface="Roboto Light"/>
                <a:ea typeface="Roboto Light"/>
                <a:cs typeface="Roboto Light"/>
              </a:rPr>
              <a:t>The next section of the book is made up of the method specific pages, with information about individual contraceptive options. </a:t>
            </a:r>
            <a:endParaRPr lang="en-US">
              <a:latin typeface="Roboto Light"/>
              <a:ea typeface="Roboto Light"/>
            </a:endParaRPr>
          </a:p>
          <a:p>
            <a:pPr>
              <a:defRPr/>
            </a:pPr>
            <a:endParaRPr lang="en-US">
              <a:latin typeface="Roboto Light"/>
              <a:ea typeface="Roboto Light"/>
              <a:cs typeface="Roboto Light"/>
            </a:endParaRPr>
          </a:p>
          <a:p>
            <a:pPr>
              <a:defRPr/>
            </a:pPr>
            <a:r>
              <a:rPr lang="en-US">
                <a:latin typeface="Roboto Light"/>
                <a:ea typeface="Roboto Light"/>
                <a:cs typeface="Roboto Light"/>
              </a:rPr>
              <a:t>Once the client has narrowed down her method choice using the comparison pages, you can use these detailed pages to deepen the information on her 2-3 options. Do not go through every method page with every client!</a:t>
            </a:r>
          </a:p>
          <a:p>
            <a:pPr>
              <a:defRPr/>
            </a:pPr>
            <a:endParaRPr lang="en-US">
              <a:latin typeface="Roboto Light"/>
              <a:ea typeface="Roboto Light"/>
              <a:cs typeface="Roboto Light"/>
            </a:endParaRPr>
          </a:p>
          <a:p>
            <a:pPr>
              <a:defRPr/>
            </a:pPr>
            <a:r>
              <a:rPr lang="en-US">
                <a:latin typeface="Roboto Light"/>
                <a:ea typeface="Roboto Light"/>
                <a:cs typeface="Roboto Light"/>
              </a:rPr>
              <a:t>OR</a:t>
            </a:r>
          </a:p>
          <a:p>
            <a:pPr>
              <a:defRPr/>
            </a:pPr>
            <a:endParaRPr lang="en-US">
              <a:latin typeface="Roboto Light"/>
              <a:ea typeface="Roboto Light"/>
            </a:endParaRPr>
          </a:p>
          <a:p>
            <a:pPr>
              <a:defRPr/>
            </a:pPr>
            <a:r>
              <a:rPr lang="en-US" sz="2400">
                <a:latin typeface="Roboto Light"/>
                <a:ea typeface="Roboto Light"/>
              </a:rPr>
              <a:t>If the client already has a method in mind, you can directly</a:t>
            </a:r>
            <a:r>
              <a:rPr lang="en-US" sz="2400" b="1">
                <a:latin typeface="Roboto Light"/>
                <a:ea typeface="Roboto Light"/>
              </a:rPr>
              <a:t> start with </a:t>
            </a:r>
            <a:r>
              <a:rPr lang="en-US" b="1">
                <a:latin typeface="Roboto Light"/>
                <a:ea typeface="Roboto Light"/>
              </a:rPr>
              <a:t>that section</a:t>
            </a:r>
            <a:r>
              <a:rPr lang="en-US" sz="2400" b="1">
                <a:latin typeface="Roboto Light"/>
                <a:ea typeface="Roboto Light"/>
              </a:rPr>
              <a:t> page</a:t>
            </a:r>
            <a:r>
              <a:rPr lang="en-US" sz="2400">
                <a:latin typeface="Roboto Light"/>
                <a:ea typeface="Roboto Light"/>
              </a:rPr>
              <a:t> instead of the </a:t>
            </a:r>
            <a:r>
              <a:rPr lang="en-US">
                <a:latin typeface="Roboto Light"/>
                <a:ea typeface="Roboto Light"/>
              </a:rPr>
              <a:t>counseling matrix or method</a:t>
            </a:r>
            <a:r>
              <a:rPr lang="en-US" sz="2400">
                <a:latin typeface="Roboto Light"/>
                <a:ea typeface="Roboto Light"/>
              </a:rPr>
              <a:t> comparison pages, to confirm her choice. (MORE ABOUT THAT AT THE END OF THIS MODULE)</a:t>
            </a:r>
            <a:endParaRPr lang="en-US" sz="2400">
              <a:ea typeface="Roboto Light"/>
              <a:cs typeface="Roboto Light"/>
            </a:endParaRPr>
          </a:p>
          <a:p>
            <a:pPr>
              <a:defRPr/>
            </a:pPr>
            <a:endParaRPr lang="en-US">
              <a:ea typeface="Roboto Light" panose="02000000000000000000" pitchFamily="2" charset="0"/>
            </a:endParaRPr>
          </a:p>
          <a:p>
            <a:pPr>
              <a:defRPr/>
            </a:pPr>
            <a:r>
              <a:rPr lang="en-US">
                <a:latin typeface="Roboto Light"/>
                <a:ea typeface="Roboto Light"/>
              </a:rPr>
              <a:t>This page shown here is for the client to see. The green, pink and orange colors correspond to those of the matrix. She can see what this method is great for, good for, and not good for. </a:t>
            </a:r>
            <a:endParaRPr lang="en-US">
              <a:latin typeface="Roboto Light"/>
              <a:ea typeface="Roboto Light"/>
              <a:cs typeface="Roboto Light"/>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13</a:t>
            </a:fld>
            <a:endParaRPr lang="pt-PT"/>
          </a:p>
        </p:txBody>
      </p:sp>
    </p:spTree>
    <p:extLst>
      <p:ext uri="{BB962C8B-B14F-4D97-AF65-F5344CB8AC3E}">
        <p14:creationId xmlns:p14="http://schemas.microsoft.com/office/powerpoint/2010/main" val="9232449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a:defRPr/>
            </a:pPr>
            <a:r>
              <a:rPr lang="en-US">
                <a:latin typeface="Roboto Light"/>
                <a:ea typeface="Roboto Light"/>
              </a:rPr>
              <a:t>This page also shows key benefits and the profile of clients who might like using this method. Use it to confirm with the client that this method meets her expectations.  </a:t>
            </a:r>
            <a:endParaRPr lang="en-US">
              <a:latin typeface="Roboto Light"/>
              <a:ea typeface="Roboto Light"/>
              <a:cs typeface="Roboto Light"/>
            </a:endParaRPr>
          </a:p>
          <a:p>
            <a:endParaRPr lang="en-US">
              <a:ea typeface="Roboto Light"/>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14</a:t>
            </a:fld>
            <a:endParaRPr lang="pt-PT"/>
          </a:p>
        </p:txBody>
      </p:sp>
    </p:spTree>
    <p:extLst>
      <p:ext uri="{BB962C8B-B14F-4D97-AF65-F5344CB8AC3E}">
        <p14:creationId xmlns:p14="http://schemas.microsoft.com/office/powerpoint/2010/main" val="24266009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US"/>
              <a:t>Each method is represented with a different color, which makes it easier to find in each page of the book. </a:t>
            </a: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15</a:t>
            </a:fld>
            <a:endParaRPr lang="pt-PT"/>
          </a:p>
        </p:txBody>
      </p:sp>
    </p:spTree>
    <p:extLst>
      <p:ext uri="{BB962C8B-B14F-4D97-AF65-F5344CB8AC3E}">
        <p14:creationId xmlns:p14="http://schemas.microsoft.com/office/powerpoint/2010/main" val="1004595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US">
                <a:latin typeface="Roboto Light"/>
                <a:ea typeface="Roboto Light"/>
              </a:rPr>
              <a:t>LARC pages also include a photo of the method with hands for scale. If possible, you should have a real sample to let the client touch during counseling.  </a:t>
            </a:r>
          </a:p>
          <a:p>
            <a:endParaRPr lang="en-US">
              <a:latin typeface="Calibri"/>
              <a:cs typeface="Calibri"/>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16</a:t>
            </a:fld>
            <a:endParaRPr lang="pt-PT"/>
          </a:p>
        </p:txBody>
      </p:sp>
    </p:spTree>
    <p:extLst>
      <p:ext uri="{BB962C8B-B14F-4D97-AF65-F5344CB8AC3E}">
        <p14:creationId xmlns:p14="http://schemas.microsoft.com/office/powerpoint/2010/main" val="35327201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US" b="1">
                <a:latin typeface="Roboto Light"/>
                <a:ea typeface="Roboto Light"/>
              </a:rPr>
              <a:t>This page is for the provider. </a:t>
            </a:r>
            <a:r>
              <a:rPr lang="en-US">
                <a:latin typeface="Roboto Light"/>
                <a:ea typeface="Roboto Light"/>
              </a:rPr>
              <a:t>The book is designed so that you can look at this page while the client looks at the page with the colorful faces. </a:t>
            </a:r>
            <a:endParaRPr lang="en-US"/>
          </a:p>
          <a:p>
            <a:endParaRPr lang="en-US">
              <a:latin typeface="Roboto Light"/>
              <a:ea typeface="Roboto Light"/>
            </a:endParaRPr>
          </a:p>
          <a:p>
            <a:r>
              <a:rPr lang="en-US">
                <a:latin typeface="Roboto Light"/>
                <a:ea typeface="Roboto Light"/>
              </a:rPr>
              <a:t>This page is a reference and reminder for you to convey this information about a specific method that is important for the client to remember. The client needs to know this information </a:t>
            </a:r>
            <a:r>
              <a:rPr lang="en-US" b="1">
                <a:latin typeface="Roboto Light"/>
                <a:ea typeface="Roboto Light"/>
              </a:rPr>
              <a:t>before </a:t>
            </a:r>
            <a:r>
              <a:rPr lang="en-US">
                <a:latin typeface="Roboto Light"/>
                <a:ea typeface="Roboto Light"/>
              </a:rPr>
              <a:t>making the final decision about her method. For methods that cause changes in periods, there is a reminder to review the messages in the NORMAL acronym (included in the choice book)</a:t>
            </a:r>
            <a:br>
              <a:rPr lang="en-US">
                <a:cs typeface="Roboto Light"/>
              </a:rPr>
            </a:br>
            <a:endParaRPr lang="en-US">
              <a:ea typeface="Roboto Light"/>
              <a:cs typeface="Roboto Light"/>
            </a:endParaRPr>
          </a:p>
          <a:p>
            <a:r>
              <a:rPr lang="en-US">
                <a:latin typeface="Roboto Light"/>
                <a:ea typeface="Roboto Light"/>
                <a:cs typeface="Roboto Light"/>
              </a:rPr>
              <a:t>This page should be used again/repeated after the client has </a:t>
            </a:r>
            <a:r>
              <a:rPr lang="en-US" err="1">
                <a:latin typeface="Roboto Light"/>
                <a:ea typeface="Roboto Light"/>
                <a:cs typeface="Roboto Light"/>
              </a:rPr>
              <a:t>uptaken</a:t>
            </a:r>
            <a:r>
              <a:rPr lang="en-US">
                <a:latin typeface="Roboto Light"/>
                <a:ea typeface="Roboto Light"/>
                <a:cs typeface="Roboto Light"/>
              </a:rPr>
              <a:t> a method (before she leaves) to reiterate the important 3Ws that she should remember.</a:t>
            </a:r>
            <a:endParaRPr lang="en-US">
              <a:cs typeface="Roboto Light"/>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17</a:t>
            </a:fld>
            <a:endParaRPr lang="pt-PT"/>
          </a:p>
        </p:txBody>
      </p:sp>
    </p:spTree>
    <p:extLst>
      <p:ext uri="{BB962C8B-B14F-4D97-AF65-F5344CB8AC3E}">
        <p14:creationId xmlns:p14="http://schemas.microsoft.com/office/powerpoint/2010/main" val="225638699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US">
                <a:latin typeface="Roboto Light"/>
                <a:ea typeface="Roboto Light"/>
              </a:rPr>
              <a:t>The most important information for the client to remember is the 3 </a:t>
            </a:r>
            <a:r>
              <a:rPr lang="en-US" err="1">
                <a:latin typeface="Roboto Light"/>
                <a:ea typeface="Roboto Light"/>
              </a:rPr>
              <a:t>Ws</a:t>
            </a:r>
            <a:r>
              <a:rPr lang="en-US">
                <a:latin typeface="Roboto Light"/>
                <a:ea typeface="Roboto Light"/>
              </a:rPr>
              <a:t> - what to do, what to expect, and when to come back. </a:t>
            </a:r>
          </a:p>
          <a:p>
            <a:br>
              <a:rPr lang="en-US">
                <a:cs typeface="+mn-lt"/>
              </a:rPr>
            </a:br>
            <a:r>
              <a:rPr lang="en-US">
                <a:latin typeface="Roboto Light"/>
                <a:ea typeface="Roboto Light"/>
              </a:rPr>
              <a:t>Help the client remember by having her repeat back to you the 3 </a:t>
            </a:r>
            <a:r>
              <a:rPr lang="en-US" err="1">
                <a:latin typeface="Roboto Light"/>
                <a:ea typeface="Roboto Light"/>
              </a:rPr>
              <a:t>Ws</a:t>
            </a:r>
            <a:r>
              <a:rPr lang="en-US">
                <a:latin typeface="Roboto Light"/>
                <a:ea typeface="Roboto Light"/>
              </a:rPr>
              <a:t> for her chosen method. </a:t>
            </a:r>
            <a:endParaRPr lang="en-US">
              <a:latin typeface="Roboto Light"/>
              <a:ea typeface="Roboto Light"/>
              <a:cs typeface="Roboto Light"/>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18</a:t>
            </a:fld>
            <a:endParaRPr lang="pt-PT"/>
          </a:p>
        </p:txBody>
      </p:sp>
    </p:spTree>
    <p:extLst>
      <p:ext uri="{BB962C8B-B14F-4D97-AF65-F5344CB8AC3E}">
        <p14:creationId xmlns:p14="http://schemas.microsoft.com/office/powerpoint/2010/main" val="25171581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a:defRPr/>
            </a:pPr>
            <a:r>
              <a:rPr lang="en-US">
                <a:latin typeface="Roboto Light"/>
                <a:ea typeface="Roboto Light"/>
              </a:rPr>
              <a:t>There is also a reminder for the provider: how to quick-start each method and to check medical eligibility, both of which can be found in the job aids in the back of the Choice Book.</a:t>
            </a:r>
          </a:p>
          <a:p>
            <a:endParaRPr lang="en-US">
              <a:latin typeface="Calibri"/>
              <a:cs typeface="Calibri"/>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19</a:t>
            </a:fld>
            <a:endParaRPr lang="pt-PT"/>
          </a:p>
        </p:txBody>
      </p:sp>
    </p:spTree>
    <p:extLst>
      <p:ext uri="{BB962C8B-B14F-4D97-AF65-F5344CB8AC3E}">
        <p14:creationId xmlns:p14="http://schemas.microsoft.com/office/powerpoint/2010/main" val="19120409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98593FA-E9AB-EC48-9716-96CC64AC765D}" type="slidenum">
              <a:rPr lang="en-US" smtClean="0"/>
              <a:pPr/>
              <a:t>2</a:t>
            </a:fld>
            <a:endParaRPr lang="en-US"/>
          </a:p>
        </p:txBody>
      </p:sp>
    </p:spTree>
    <p:extLst>
      <p:ext uri="{BB962C8B-B14F-4D97-AF65-F5344CB8AC3E}">
        <p14:creationId xmlns:p14="http://schemas.microsoft.com/office/powerpoint/2010/main" val="352583107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US">
                <a:latin typeface="Roboto Light"/>
                <a:ea typeface="Roboto Light"/>
              </a:rPr>
              <a:t>Make a plan:</a:t>
            </a:r>
          </a:p>
          <a:p>
            <a:r>
              <a:rPr lang="en-US">
                <a:latin typeface="Roboto Light"/>
                <a:ea typeface="Roboto Light"/>
              </a:rPr>
              <a:t>Research shows that thinking about how to use a method and preparing mentally for side effects </a:t>
            </a:r>
            <a:r>
              <a:rPr lang="en-US" err="1">
                <a:latin typeface="Roboto Light"/>
                <a:ea typeface="Roboto Light"/>
              </a:rPr>
              <a:t>improvere</a:t>
            </a:r>
            <a:r>
              <a:rPr lang="en-US">
                <a:latin typeface="Roboto Light"/>
                <a:ea typeface="Roboto Light"/>
              </a:rPr>
              <a:t> collection of information and method continuation. </a:t>
            </a:r>
            <a:endParaRPr lang="en-US">
              <a:latin typeface="Roboto Light"/>
              <a:ea typeface="Roboto Light"/>
              <a:cs typeface="Roboto Light"/>
            </a:endParaRPr>
          </a:p>
          <a:p>
            <a:endParaRPr lang="en-US">
              <a:latin typeface="Calibri"/>
              <a:cs typeface="Calibri"/>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20</a:t>
            </a:fld>
            <a:endParaRPr lang="pt-PT"/>
          </a:p>
        </p:txBody>
      </p:sp>
    </p:spTree>
    <p:extLst>
      <p:ext uri="{BB962C8B-B14F-4D97-AF65-F5344CB8AC3E}">
        <p14:creationId xmlns:p14="http://schemas.microsoft.com/office/powerpoint/2010/main" val="132202533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US">
                <a:latin typeface="Roboto Light"/>
                <a:ea typeface="Roboto Light"/>
              </a:rPr>
              <a:t>For each method, 2-3 key things to remember for correct use and side effects are included for a quick discussion between the provider and the client.</a:t>
            </a:r>
          </a:p>
          <a:p>
            <a:endParaRPr lang="en-US">
              <a:latin typeface="Calibri"/>
              <a:cs typeface="Calibri"/>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21</a:t>
            </a:fld>
            <a:endParaRPr lang="pt-PT"/>
          </a:p>
        </p:txBody>
      </p:sp>
    </p:spTree>
    <p:extLst>
      <p:ext uri="{BB962C8B-B14F-4D97-AF65-F5344CB8AC3E}">
        <p14:creationId xmlns:p14="http://schemas.microsoft.com/office/powerpoint/2010/main" val="260785168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r>
              <a:rPr lang="pt-PT" dirty="0"/>
              <a:t>Section 3 – Clinical job aids</a:t>
            </a:r>
          </a:p>
          <a:p>
            <a:endParaRPr lang="pt-PT" dirty="0"/>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22</a:t>
            </a:fld>
            <a:endParaRPr lang="pt-PT"/>
          </a:p>
        </p:txBody>
      </p:sp>
    </p:spTree>
    <p:extLst>
      <p:ext uri="{BB962C8B-B14F-4D97-AF65-F5344CB8AC3E}">
        <p14:creationId xmlns:p14="http://schemas.microsoft.com/office/powerpoint/2010/main" val="236946998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a:defRPr/>
            </a:pPr>
            <a:r>
              <a:rPr lang="en-US" cap="none">
                <a:latin typeface="+mn-lt"/>
              </a:rPr>
              <a:t>This </a:t>
            </a:r>
            <a:r>
              <a:rPr lang="en-US">
                <a:latin typeface="+mn-lt"/>
              </a:rPr>
              <a:t>final section</a:t>
            </a:r>
            <a:r>
              <a:rPr lang="en-US" cap="none">
                <a:latin typeface="+mn-lt"/>
              </a:rPr>
              <a:t> </a:t>
            </a:r>
            <a:r>
              <a:rPr lang="en-US">
                <a:latin typeface="+mn-lt"/>
              </a:rPr>
              <a:t>of the book is</a:t>
            </a:r>
            <a:r>
              <a:rPr lang="en-US" cap="none">
                <a:latin typeface="+mn-lt"/>
              </a:rPr>
              <a:t> for the provider, to refer to as needed.</a:t>
            </a:r>
            <a:r>
              <a:rPr lang="en-US">
                <a:latin typeface="+mn-lt"/>
              </a:rPr>
              <a:t> The book is meant to be the only tool you need to fully counsel the client, however if you're more comfortable using these tools separately (for example, if you prefer the MEC wheel) you can use this as well!</a:t>
            </a:r>
            <a:endParaRPr lang="en-US">
              <a:ea typeface="Roboto Light"/>
              <a:cs typeface="Roboto Light"/>
            </a:endParaRPr>
          </a:p>
          <a:p>
            <a:pPr marL="0" marR="0" lvl="0" indent="0" algn="l" defTabSz="1828800" rtl="0" eaLnBrk="1" fontAlgn="auto" latinLnBrk="0" hangingPunct="1">
              <a:lnSpc>
                <a:spcPct val="100000"/>
              </a:lnSpc>
              <a:spcBef>
                <a:spcPts val="0"/>
              </a:spcBef>
              <a:spcAft>
                <a:spcPts val="0"/>
              </a:spcAft>
              <a:buClrTx/>
              <a:buSzTx/>
              <a:buFontTx/>
              <a:buNone/>
              <a:tabLst/>
              <a:defRPr/>
            </a:pPr>
            <a:endParaRPr lang="en-US" sz="1800" kern="10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1828800" rtl="0" eaLnBrk="1" fontAlgn="auto" latinLnBrk="0" hangingPunct="1">
              <a:lnSpc>
                <a:spcPct val="100000"/>
              </a:lnSpc>
              <a:spcBef>
                <a:spcPts val="0"/>
              </a:spcBef>
              <a:spcAft>
                <a:spcPts val="0"/>
              </a:spcAft>
              <a:buClrTx/>
              <a:buSzTx/>
              <a:buFontTx/>
              <a:buNone/>
              <a:tabLst/>
              <a:defRPr/>
            </a:pPr>
            <a:r>
              <a:rPr lang="en-US" sz="1800" kern="100">
                <a:effectLst/>
                <a:latin typeface="Calibri" panose="020F0502020204030204" pitchFamily="34" charset="0"/>
                <a:ea typeface="Calibri" panose="020F0502020204030204" pitchFamily="34" charset="0"/>
                <a:cs typeface="Times New Roman" panose="02020603050405020304" pitchFamily="18" charset="0"/>
              </a:rPr>
              <a:t>There is no need to show any of these tools to the clients, except the DMPA re-injection instruction page and the uterus diagram on the back cover (which can be used to show where intrauterine contraception will go and to explain periods).</a:t>
            </a:r>
            <a:endParaRPr lang="pt-PT" sz="1800" kern="100">
              <a:effectLst/>
              <a:latin typeface="Calibri" panose="020F0502020204030204" pitchFamily="34" charset="0"/>
              <a:ea typeface="Calibri" panose="020F0502020204030204" pitchFamily="34" charset="0"/>
              <a:cs typeface="Times New Roman" panose="02020603050405020304" pitchFamily="18" charset="0"/>
            </a:endParaRPr>
          </a:p>
          <a:p>
            <a:pPr>
              <a:defRPr/>
            </a:pPr>
            <a:r>
              <a:rPr lang="en-US">
                <a:latin typeface="+mn-lt"/>
              </a:rPr>
              <a:t>
</a:t>
            </a:r>
            <a:r>
              <a:rPr lang="en-US">
                <a:latin typeface="Roboto Light"/>
                <a:ea typeface="Roboto Light"/>
              </a:rPr>
              <a:t>In the back of the choice book are a number of job aids, including:</a:t>
            </a:r>
          </a:p>
          <a:p>
            <a:pPr marL="342900" lvl="0" indent="-342900" algn="just">
              <a:lnSpc>
                <a:spcPct val="107000"/>
              </a:lnSpc>
              <a:buFont typeface="Symbol" panose="05050102010706020507" pitchFamily="18" charset="2"/>
              <a:buChar char=""/>
            </a:pPr>
            <a:r>
              <a:rPr lang="en-US" sz="1800" kern="100">
                <a:effectLst/>
                <a:latin typeface="Calibri" panose="020F0502020204030204" pitchFamily="34" charset="0"/>
                <a:ea typeface="Calibri" panose="020F0502020204030204" pitchFamily="34" charset="0"/>
                <a:cs typeface="Times New Roman" panose="02020603050405020304" pitchFamily="18" charset="0"/>
              </a:rPr>
              <a:t>Guide for when postpartum women can start methods</a:t>
            </a:r>
            <a:endParaRPr lang="pt-PT" sz="1800" kern="10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07000"/>
              </a:lnSpc>
              <a:spcAft>
                <a:spcPts val="800"/>
              </a:spcAft>
              <a:buFont typeface="Symbol" panose="05050102010706020507" pitchFamily="18" charset="2"/>
              <a:buChar char=""/>
            </a:pPr>
            <a:r>
              <a:rPr lang="en-US" sz="1800" kern="100">
                <a:effectLst/>
                <a:latin typeface="Calibri" panose="020F0502020204030204" pitchFamily="34" charset="0"/>
                <a:ea typeface="Calibri" panose="020F0502020204030204" pitchFamily="34" charset="0"/>
                <a:cs typeface="Times New Roman" panose="02020603050405020304" pitchFamily="18" charset="0"/>
              </a:rPr>
              <a:t>Postpartum FP guide</a:t>
            </a:r>
            <a:endParaRPr lang="pt-PT" sz="1800" kern="100">
              <a:effectLst/>
              <a:latin typeface="Calibri" panose="020F0502020204030204" pitchFamily="34" charset="0"/>
              <a:ea typeface="Calibri" panose="020F0502020204030204" pitchFamily="34" charset="0"/>
              <a:cs typeface="Times New Roman" panose="02020603050405020304" pitchFamily="18" charset="0"/>
            </a:endParaRPr>
          </a:p>
          <a:p>
            <a:pPr>
              <a:defRPr/>
            </a:pPr>
            <a:endParaRPr lang="en-US">
              <a:ea typeface="Roboto Light"/>
              <a:cs typeface="Roboto Light"/>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23</a:t>
            </a:fld>
            <a:endParaRPr lang="pt-PT"/>
          </a:p>
        </p:txBody>
      </p:sp>
    </p:spTree>
    <p:extLst>
      <p:ext uri="{BB962C8B-B14F-4D97-AF65-F5344CB8AC3E}">
        <p14:creationId xmlns:p14="http://schemas.microsoft.com/office/powerpoint/2010/main" val="296261915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171450" indent="-171450">
              <a:buClr>
                <a:schemeClr val="dk1"/>
              </a:buClr>
              <a:buSzPts val="1200"/>
              <a:buFont typeface="Roboto Light"/>
              <a:buChar char="-"/>
            </a:pPr>
            <a:r>
              <a:rPr lang="en-US">
                <a:latin typeface="Roboto Light"/>
                <a:ea typeface="Roboto Light"/>
              </a:rPr>
              <a:t>Medical Eligibility Criteria (MEC) chart, you can also feel free to use the MEC wheel, or the MEC smartphone </a:t>
            </a:r>
            <a:r>
              <a:rPr lang="en-US" err="1">
                <a:latin typeface="Roboto Light"/>
                <a:ea typeface="Roboto Light"/>
              </a:rPr>
              <a:t>applicatoin</a:t>
            </a:r>
            <a:r>
              <a:rPr lang="en-US">
                <a:latin typeface="Roboto Light"/>
                <a:ea typeface="Roboto Light"/>
              </a:rPr>
              <a:t> if you prefer</a:t>
            </a:r>
          </a:p>
          <a:p>
            <a:pPr marL="171450" indent="-171450">
              <a:buClr>
                <a:schemeClr val="dk1"/>
              </a:buClr>
              <a:buSzPts val="1200"/>
              <a:buFont typeface="Roboto Light"/>
              <a:buChar char="-"/>
            </a:pPr>
            <a:endParaRPr lang="en-US">
              <a:latin typeface="Roboto Light"/>
              <a:ea typeface="Roboto Light"/>
            </a:endParaRPr>
          </a:p>
          <a:p>
            <a:endParaRPr lang="en-US">
              <a:ea typeface="Roboto Light"/>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24</a:t>
            </a:fld>
            <a:endParaRPr lang="pt-PT"/>
          </a:p>
        </p:txBody>
      </p:sp>
    </p:spTree>
    <p:extLst>
      <p:ext uri="{BB962C8B-B14F-4D97-AF65-F5344CB8AC3E}">
        <p14:creationId xmlns:p14="http://schemas.microsoft.com/office/powerpoint/2010/main" val="138837981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a:defRPr/>
            </a:pPr>
            <a:r>
              <a:rPr lang="en-US">
                <a:latin typeface="Roboto Light"/>
                <a:ea typeface="Roboto Light"/>
              </a:rPr>
              <a:t>- job aid for DMPA reinjection</a:t>
            </a:r>
          </a:p>
          <a:p>
            <a:endParaRPr lang="en-US">
              <a:ea typeface="Roboto Light"/>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25</a:t>
            </a:fld>
            <a:endParaRPr lang="pt-PT"/>
          </a:p>
        </p:txBody>
      </p:sp>
    </p:spTree>
    <p:extLst>
      <p:ext uri="{BB962C8B-B14F-4D97-AF65-F5344CB8AC3E}">
        <p14:creationId xmlns:p14="http://schemas.microsoft.com/office/powerpoint/2010/main" val="68524219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171450" indent="-171450">
              <a:buClr>
                <a:schemeClr val="dk1"/>
              </a:buClr>
              <a:buSzPts val="1200"/>
              <a:buFont typeface="Roboto Light"/>
              <a:buChar char="-"/>
            </a:pPr>
            <a:r>
              <a:rPr lang="en-US">
                <a:latin typeface="Roboto Light"/>
                <a:ea typeface="Roboto Light"/>
              </a:rPr>
              <a:t>DMPA-SC self injection job aid</a:t>
            </a:r>
          </a:p>
          <a:p>
            <a:endParaRPr lang="en-US">
              <a:ea typeface="Roboto Light"/>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26</a:t>
            </a:fld>
            <a:endParaRPr lang="pt-PT"/>
          </a:p>
        </p:txBody>
      </p:sp>
    </p:spTree>
    <p:extLst>
      <p:ext uri="{BB962C8B-B14F-4D97-AF65-F5344CB8AC3E}">
        <p14:creationId xmlns:p14="http://schemas.microsoft.com/office/powerpoint/2010/main" val="133255034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a:defRPr/>
            </a:pPr>
            <a:r>
              <a:rPr lang="en-US">
                <a:latin typeface="Roboto Light"/>
                <a:ea typeface="Roboto Light"/>
              </a:rPr>
              <a:t>- a reference table for Managing changes in menstrual bleeding</a:t>
            </a:r>
          </a:p>
          <a:p>
            <a:endParaRPr lang="en-US">
              <a:ea typeface="Roboto Light"/>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27</a:t>
            </a:fld>
            <a:endParaRPr lang="pt-PT"/>
          </a:p>
        </p:txBody>
      </p:sp>
    </p:spTree>
    <p:extLst>
      <p:ext uri="{BB962C8B-B14F-4D97-AF65-F5344CB8AC3E}">
        <p14:creationId xmlns:p14="http://schemas.microsoft.com/office/powerpoint/2010/main" val="298464645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171450" indent="-171450">
              <a:buClr>
                <a:schemeClr val="dk1"/>
              </a:buClr>
              <a:buSzPts val="1200"/>
              <a:buFont typeface="Roboto Light"/>
              <a:buChar char="-"/>
            </a:pPr>
            <a:r>
              <a:rPr lang="en-US">
                <a:latin typeface="Roboto Light"/>
                <a:ea typeface="Roboto Light"/>
              </a:rPr>
              <a:t>A reference table for Managing other side effects</a:t>
            </a:r>
          </a:p>
          <a:p>
            <a:endParaRPr lang="en-US">
              <a:ea typeface="Roboto Light"/>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28</a:t>
            </a:fld>
            <a:endParaRPr lang="pt-PT"/>
          </a:p>
        </p:txBody>
      </p:sp>
    </p:spTree>
    <p:extLst>
      <p:ext uri="{BB962C8B-B14F-4D97-AF65-F5344CB8AC3E}">
        <p14:creationId xmlns:p14="http://schemas.microsoft.com/office/powerpoint/2010/main" val="94218104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171450" indent="-171450">
              <a:buClr>
                <a:schemeClr val="dk1"/>
              </a:buClr>
              <a:buSzPts val="1200"/>
              <a:buFont typeface="Roboto Light"/>
              <a:buChar char="-"/>
            </a:pPr>
            <a:r>
              <a:rPr lang="en-US">
                <a:latin typeface="Roboto Light"/>
                <a:ea typeface="Roboto Light"/>
              </a:rPr>
              <a:t>A checklist for Ruling out pregnancy</a:t>
            </a:r>
          </a:p>
          <a:p>
            <a:endParaRPr lang="en-US">
              <a:ea typeface="Roboto Light"/>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29</a:t>
            </a:fld>
            <a:endParaRPr lang="pt-PT"/>
          </a:p>
        </p:txBody>
      </p:sp>
    </p:spTree>
    <p:extLst>
      <p:ext uri="{BB962C8B-B14F-4D97-AF65-F5344CB8AC3E}">
        <p14:creationId xmlns:p14="http://schemas.microsoft.com/office/powerpoint/2010/main" val="35828782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algn="just">
              <a:lnSpc>
                <a:spcPct val="107000"/>
              </a:lnSpc>
              <a:spcAft>
                <a:spcPts val="800"/>
              </a:spcAft>
            </a:pPr>
            <a:r>
              <a:rPr lang="en-US" sz="1800" kern="100">
                <a:effectLst/>
                <a:latin typeface="Calibri"/>
                <a:ea typeface="Calibri" panose="020F0502020204030204" pitchFamily="34" charset="0"/>
                <a:cs typeface="Calibri"/>
              </a:rPr>
              <a:t>The Choice Book is the foundational tool of the C4C approach. This tool is an all in one flip book that is meant make it easier for you as a provider to lead your clients through a counseling session </a:t>
            </a:r>
            <a:endParaRPr lang="pt-PT" sz="1800" kern="100">
              <a:effectLst/>
              <a:latin typeface="Calibri"/>
              <a:ea typeface="Calibri" panose="020F0502020204030204" pitchFamily="34" charset="0"/>
              <a:cs typeface="Calibri"/>
            </a:endParaRPr>
          </a:p>
          <a:p>
            <a:pPr algn="just">
              <a:lnSpc>
                <a:spcPct val="107000"/>
              </a:lnSpc>
              <a:spcAft>
                <a:spcPts val="800"/>
              </a:spcAft>
            </a:pPr>
            <a:r>
              <a:rPr lang="en-US" sz="1800" kern="100">
                <a:effectLst/>
                <a:latin typeface="Calibri"/>
                <a:ea typeface="Calibri" panose="020F0502020204030204" pitchFamily="34" charset="0"/>
                <a:cs typeface="Calibri"/>
              </a:rPr>
              <a:t>The book contains all the tools you need for a thorough counseling session, especially when paired with actual models of the contraceptive methods that you can show the clients. </a:t>
            </a:r>
            <a:endParaRPr lang="pt-PT" sz="1800" kern="100">
              <a:effectLst/>
              <a:latin typeface="Calibri"/>
              <a:ea typeface="Calibri" panose="020F0502020204030204" pitchFamily="34" charset="0"/>
              <a:cs typeface="Calibri"/>
            </a:endParaRPr>
          </a:p>
          <a:p>
            <a:pPr marL="0" indent="0" algn="just">
              <a:lnSpc>
                <a:spcPct val="107000"/>
              </a:lnSpc>
              <a:spcAft>
                <a:spcPts val="800"/>
              </a:spcAft>
              <a:buFont typeface="Symbol" panose="05050102010706020507" pitchFamily="18" charset="2"/>
              <a:buNone/>
            </a:pPr>
            <a:endParaRPr lang="en-US" sz="1800" kern="100">
              <a:cs typeface="Calibri"/>
            </a:endParaRPr>
          </a:p>
          <a:p>
            <a:pPr marL="0" indent="0" algn="just">
              <a:lnSpc>
                <a:spcPct val="107000"/>
              </a:lnSpc>
              <a:spcAft>
                <a:spcPts val="800"/>
              </a:spcAft>
              <a:buFont typeface="Symbol" panose="05050102010706020507" pitchFamily="18" charset="2"/>
              <a:buNone/>
            </a:pPr>
            <a:r>
              <a:rPr lang="en-US" sz="1800" kern="100">
                <a:cs typeface="Calibri"/>
              </a:rPr>
              <a:t>These are all of the tools included in the standard choice book as of 2023. It is possible you may have a version of the choice book that is slightly different. This tool is available in </a:t>
            </a:r>
            <a:r>
              <a:rPr lang="en-US" sz="1800" kern="100" err="1">
                <a:cs typeface="Calibri" panose="020F0502020204030204"/>
              </a:rPr>
              <a:t>english</a:t>
            </a:r>
            <a:r>
              <a:rPr lang="en-US" sz="1800" kern="100">
                <a:cs typeface="Calibri" panose="020F0502020204030204"/>
              </a:rPr>
              <a:t> ,</a:t>
            </a:r>
            <a:r>
              <a:rPr lang="en-US" sz="1800" kern="100" err="1">
                <a:cs typeface="Calibri" panose="020F0502020204030204"/>
              </a:rPr>
              <a:t>french</a:t>
            </a:r>
            <a:r>
              <a:rPr lang="en-US" sz="1800" kern="100">
                <a:cs typeface="Calibri" panose="020F0502020204030204"/>
              </a:rPr>
              <a:t>, </a:t>
            </a:r>
            <a:r>
              <a:rPr lang="en-US" sz="1800" kern="100" err="1">
                <a:cs typeface="Calibri" panose="020F0502020204030204"/>
              </a:rPr>
              <a:t>portuguese</a:t>
            </a:r>
            <a:r>
              <a:rPr lang="en-US" sz="1800" kern="100">
                <a:cs typeface="Calibri" panose="020F0502020204030204"/>
              </a:rPr>
              <a:t> and </a:t>
            </a:r>
            <a:r>
              <a:rPr lang="en-US" sz="1800" kern="100" err="1">
                <a:cs typeface="Calibri" panose="020F0502020204030204"/>
              </a:rPr>
              <a:t>spanish</a:t>
            </a:r>
            <a:endParaRPr lang="en-US" sz="1800" kern="100">
              <a:cs typeface="Calibri" panose="020F0502020204030204"/>
            </a:endParaRPr>
          </a:p>
          <a:p>
            <a:endParaRPr lang="pt-PT">
              <a:cs typeface="Calibri" panose="020F0502020204030204"/>
            </a:endParaRPr>
          </a:p>
          <a:p>
            <a:r>
              <a:rPr lang="pt-PT">
                <a:cs typeface="Calibri" panose="020F0502020204030204"/>
              </a:rPr>
              <a:t>All learners should have their own copies of the ChoiceBook out for this session, so they can flip through the pages as you explain them. Give them time here, if necessary, to get the books ready. Pause on any page where there are questions, go through the book in detail and answer questions throughout the module.</a:t>
            </a: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3</a:t>
            </a:fld>
            <a:endParaRPr lang="pt-PT"/>
          </a:p>
        </p:txBody>
      </p:sp>
    </p:spTree>
    <p:extLst>
      <p:ext uri="{BB962C8B-B14F-4D97-AF65-F5344CB8AC3E}">
        <p14:creationId xmlns:p14="http://schemas.microsoft.com/office/powerpoint/2010/main" val="367321937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171450" lvl="0" indent="-171450" algn="l" rtl="0">
              <a:spcBef>
                <a:spcPts val="0"/>
              </a:spcBef>
              <a:spcAft>
                <a:spcPts val="0"/>
              </a:spcAft>
              <a:buClr>
                <a:schemeClr val="dk1"/>
              </a:buClr>
              <a:buSzPts val="1200"/>
              <a:buFont typeface="Roboto Light"/>
              <a:buChar char="-"/>
            </a:pPr>
            <a:r>
              <a:rPr lang="en-US">
                <a:latin typeface="Roboto Light"/>
                <a:ea typeface="Roboto Light"/>
              </a:rPr>
              <a:t>Finally, a scale image of the uterus.</a:t>
            </a:r>
          </a:p>
          <a:p>
            <a:endParaRPr lang="en-US">
              <a:ea typeface="Roboto Light"/>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30</a:t>
            </a:fld>
            <a:endParaRPr lang="pt-PT"/>
          </a:p>
        </p:txBody>
      </p:sp>
    </p:spTree>
    <p:extLst>
      <p:ext uri="{BB962C8B-B14F-4D97-AF65-F5344CB8AC3E}">
        <p14:creationId xmlns:p14="http://schemas.microsoft.com/office/powerpoint/2010/main" val="281387286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a:buClr>
                <a:srgbClr val="000000"/>
              </a:buClr>
              <a:buSzPts val="1200"/>
            </a:pPr>
            <a:r>
              <a:rPr lang="en-US">
                <a:latin typeface="Roboto Light"/>
                <a:ea typeface="Roboto Light"/>
                <a:cs typeface="Roboto Light"/>
              </a:rPr>
              <a:t>The job aids highlighted in green are job aids for provider reference. There is no need to show any of these tools to the clients.</a:t>
            </a: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31</a:t>
            </a:fld>
            <a:endParaRPr lang="pt-PT"/>
          </a:p>
        </p:txBody>
      </p:sp>
    </p:spTree>
    <p:extLst>
      <p:ext uri="{BB962C8B-B14F-4D97-AF65-F5344CB8AC3E}">
        <p14:creationId xmlns:p14="http://schemas.microsoft.com/office/powerpoint/2010/main" val="383389835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a:buClr>
                <a:srgbClr val="000000"/>
              </a:buClr>
              <a:buSzPts val="1200"/>
            </a:pPr>
            <a:r>
              <a:rPr lang="en-US">
                <a:latin typeface="Roboto Light"/>
                <a:ea typeface="Roboto Light"/>
                <a:cs typeface="Roboto Light"/>
              </a:rPr>
              <a:t>Except the DMPA reinjection instruction page and the uterus diagram on the back cover (which can be used to show where intrauterine contraception will go and to help explain periods). </a:t>
            </a: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32</a:t>
            </a:fld>
            <a:endParaRPr lang="pt-PT"/>
          </a:p>
        </p:txBody>
      </p:sp>
    </p:spTree>
    <p:extLst>
      <p:ext uri="{BB962C8B-B14F-4D97-AF65-F5344CB8AC3E}">
        <p14:creationId xmlns:p14="http://schemas.microsoft.com/office/powerpoint/2010/main" val="144950908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r>
              <a:rPr lang="pt-PT" err="1"/>
              <a:t>Section</a:t>
            </a:r>
            <a:r>
              <a:rPr lang="pt-PT"/>
              <a:t> 4 - </a:t>
            </a:r>
            <a:r>
              <a:rPr lang="en-US" sz="2400" b="0">
                <a:solidFill>
                  <a:srgbClr val="211F1B"/>
                </a:solidFill>
                <a:latin typeface="Poppins" pitchFamily="2" charset="77"/>
                <a:cs typeface="Poppins" pitchFamily="2" charset="77"/>
              </a:rPr>
              <a:t>A c4c counseling session using the choice book </a:t>
            </a:r>
          </a:p>
          <a:p>
            <a:endParaRPr lang="pt-PT"/>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33</a:t>
            </a:fld>
            <a:endParaRPr lang="pt-PT"/>
          </a:p>
        </p:txBody>
      </p:sp>
    </p:spTree>
    <p:extLst>
      <p:ext uri="{BB962C8B-B14F-4D97-AF65-F5344CB8AC3E}">
        <p14:creationId xmlns:p14="http://schemas.microsoft.com/office/powerpoint/2010/main" val="390052688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US">
                <a:ea typeface="Roboto Light"/>
              </a:rPr>
              <a:t>How to use the Choice Book:</a:t>
            </a: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34</a:t>
            </a:fld>
            <a:endParaRPr lang="pt-PT"/>
          </a:p>
        </p:txBody>
      </p:sp>
    </p:spTree>
    <p:extLst>
      <p:ext uri="{BB962C8B-B14F-4D97-AF65-F5344CB8AC3E}">
        <p14:creationId xmlns:p14="http://schemas.microsoft.com/office/powerpoint/2010/main" val="283739048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US" dirty="0">
                <a:ea typeface="Roboto Light"/>
              </a:rPr>
              <a:t>For a client with NO method in mind.</a:t>
            </a: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35</a:t>
            </a:fld>
            <a:endParaRPr lang="pt-PT"/>
          </a:p>
        </p:txBody>
      </p:sp>
    </p:spTree>
    <p:extLst>
      <p:ext uri="{BB962C8B-B14F-4D97-AF65-F5344CB8AC3E}">
        <p14:creationId xmlns:p14="http://schemas.microsoft.com/office/powerpoint/2010/main" val="120868391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US">
                <a:latin typeface="Roboto Light"/>
                <a:ea typeface="Roboto Light"/>
                <a:cs typeface="Roboto Light"/>
              </a:rPr>
              <a:t>In counseling for Choice, providers don’t follow a clear script, because the session should be tailored to each client! However, there is a general sequence of events, or pathway, that usually occurs in each session-depending on whether they have a method in mind when they begin the session</a:t>
            </a:r>
          </a:p>
          <a:p>
            <a:endParaRPr lang="en-US"/>
          </a:p>
          <a:p>
            <a:endParaRPr lang="en-US">
              <a:latin typeface="Calibri"/>
              <a:cs typeface="Calibri"/>
            </a:endParaRPr>
          </a:p>
          <a:p>
            <a:r>
              <a:rPr lang="en-US">
                <a:latin typeface="Calibri"/>
                <a:cs typeface="Calibri"/>
              </a:rPr>
              <a:t>Here is a summary of how to use the choice book for a new user or continuing user who </a:t>
            </a:r>
            <a:r>
              <a:rPr lang="en-US" b="1">
                <a:latin typeface="Calibri"/>
                <a:cs typeface="Calibri"/>
              </a:rPr>
              <a:t>has no method in mind:</a:t>
            </a:r>
            <a:endParaRPr lang="en-US" b="1">
              <a:ea typeface="Roboto Light"/>
              <a:cs typeface="Roboto Light"/>
            </a:endParaRPr>
          </a:p>
          <a:p>
            <a:pPr marL="571500" indent="-571500">
              <a:buFont typeface="Wingdings,Sans-Serif"/>
              <a:buChar char="ü"/>
            </a:pPr>
            <a:r>
              <a:rPr lang="en-US">
                <a:latin typeface="Roboto Light"/>
                <a:ea typeface="Roboto Light"/>
                <a:cs typeface="Roboto Light"/>
              </a:rPr>
              <a:t>First, ask about her experience with contraception, her concerns, and which benefits are most important for her</a:t>
            </a:r>
            <a:endParaRPr lang="en-US" b="1">
              <a:latin typeface="Roboto Light"/>
              <a:ea typeface="Roboto Light"/>
              <a:cs typeface="Roboto Light"/>
            </a:endParaRPr>
          </a:p>
          <a:p>
            <a:pPr marL="571500" indent="-571500">
              <a:buFont typeface="Wingdings,Sans-Serif"/>
              <a:buChar char="ü"/>
            </a:pPr>
            <a:r>
              <a:rPr lang="en-US">
                <a:latin typeface="Roboto Light"/>
                <a:ea typeface="Roboto Light"/>
                <a:cs typeface="Roboto Light"/>
              </a:rPr>
              <a:t>Next, use the matrix and method comparison pages to narrow down to 2-3 options that best fit her needs</a:t>
            </a:r>
            <a:endParaRPr lang="en-US" b="1">
              <a:latin typeface="Roboto Light"/>
              <a:ea typeface="Roboto Light"/>
              <a:cs typeface="Roboto Light"/>
            </a:endParaRPr>
          </a:p>
          <a:p>
            <a:pPr marL="571500" indent="-571500">
              <a:buFont typeface="Wingdings,Sans-Serif"/>
              <a:buChar char="ü"/>
            </a:pPr>
            <a:r>
              <a:rPr lang="en-US">
                <a:latin typeface="Roboto Light"/>
                <a:ea typeface="Roboto Light"/>
                <a:cs typeface="Roboto Light"/>
              </a:rPr>
              <a:t>Compare the 2-3 options using the methods specific pages avoiding  too much detail at this step to help the client choose a method</a:t>
            </a:r>
            <a:endParaRPr lang="en-US" b="1">
              <a:latin typeface="Roboto Light"/>
              <a:ea typeface="Roboto Light"/>
              <a:cs typeface="Roboto Light"/>
            </a:endParaRPr>
          </a:p>
          <a:p>
            <a:endParaRPr lang="en-US">
              <a:ea typeface="Roboto Light"/>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36</a:t>
            </a:fld>
            <a:endParaRPr lang="pt-PT"/>
          </a:p>
        </p:txBody>
      </p:sp>
    </p:spTree>
    <p:extLst>
      <p:ext uri="{BB962C8B-B14F-4D97-AF65-F5344CB8AC3E}">
        <p14:creationId xmlns:p14="http://schemas.microsoft.com/office/powerpoint/2010/main" val="14369397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571500" indent="-571500">
              <a:buFont typeface="Wingdings,Sans-Serif"/>
              <a:buChar char="ü"/>
            </a:pPr>
            <a:r>
              <a:rPr lang="en-US">
                <a:latin typeface="Roboto Light"/>
                <a:ea typeface="Roboto Light"/>
                <a:cs typeface="Roboto Light"/>
              </a:rPr>
              <a:t>When she chooses a method, check medical eligibility </a:t>
            </a:r>
            <a:endParaRPr lang="en-US" b="1">
              <a:latin typeface="Roboto Light"/>
              <a:ea typeface="Roboto Light"/>
              <a:cs typeface="Roboto Light"/>
            </a:endParaRPr>
          </a:p>
          <a:p>
            <a:pPr marL="571500" indent="-571500">
              <a:buFont typeface="Wingdings,Sans-Serif"/>
              <a:buChar char="ü"/>
            </a:pPr>
            <a:r>
              <a:rPr lang="en-US">
                <a:latin typeface="Roboto Light"/>
                <a:ea typeface="Roboto Light"/>
                <a:cs typeface="Roboto Light"/>
              </a:rPr>
              <a:t>Review the 3Ws for her chosen method and have her repeat them</a:t>
            </a:r>
            <a:endParaRPr lang="en-US" b="1">
              <a:latin typeface="Roboto Light"/>
              <a:ea typeface="Roboto Light"/>
              <a:cs typeface="Roboto Light"/>
            </a:endParaRPr>
          </a:p>
          <a:p>
            <a:pPr marL="571500" indent="-571500">
              <a:buFont typeface="Wingdings,Sans-Serif"/>
              <a:buChar char="ü"/>
            </a:pPr>
            <a:r>
              <a:rPr lang="en-US">
                <a:latin typeface="Roboto Light"/>
                <a:ea typeface="Roboto Light"/>
                <a:cs typeface="Roboto Light"/>
              </a:rPr>
              <a:t>Make a plan for key issues with the client</a:t>
            </a:r>
            <a:endParaRPr lang="en-US" b="1">
              <a:latin typeface="Roboto Light"/>
              <a:ea typeface="Roboto Light"/>
              <a:cs typeface="Roboto Light"/>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37</a:t>
            </a:fld>
            <a:endParaRPr lang="pt-PT"/>
          </a:p>
        </p:txBody>
      </p:sp>
    </p:spTree>
    <p:extLst>
      <p:ext uri="{BB962C8B-B14F-4D97-AF65-F5344CB8AC3E}">
        <p14:creationId xmlns:p14="http://schemas.microsoft.com/office/powerpoint/2010/main" val="244587747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571500" indent="-571500">
              <a:buFont typeface="Wingdings,Sans-Serif"/>
              <a:buChar char="ü"/>
            </a:pPr>
            <a:r>
              <a:rPr lang="en-US">
                <a:latin typeface="Roboto Light"/>
                <a:ea typeface="Roboto Light"/>
                <a:cs typeface="Roboto Light"/>
              </a:rPr>
              <a:t>Lastly, move to the procedure or insertion. Do not provide the method before she gets ALL the information on her CHOSEN method! This would be violation of informed choice.</a:t>
            </a: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38</a:t>
            </a:fld>
            <a:endParaRPr lang="pt-PT"/>
          </a:p>
        </p:txBody>
      </p:sp>
    </p:spTree>
    <p:extLst>
      <p:ext uri="{BB962C8B-B14F-4D97-AF65-F5344CB8AC3E}">
        <p14:creationId xmlns:p14="http://schemas.microsoft.com/office/powerpoint/2010/main" val="403823341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US" dirty="0">
                <a:ea typeface="Roboto Light"/>
              </a:rPr>
              <a:t>How to use the Choice Book  for a client with a method in mind.</a:t>
            </a: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39</a:t>
            </a:fld>
            <a:endParaRPr lang="pt-PT"/>
          </a:p>
        </p:txBody>
      </p:sp>
    </p:spTree>
    <p:extLst>
      <p:ext uri="{BB962C8B-B14F-4D97-AF65-F5344CB8AC3E}">
        <p14:creationId xmlns:p14="http://schemas.microsoft.com/office/powerpoint/2010/main" val="9442393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pt-PT" err="1"/>
              <a:t>Section</a:t>
            </a:r>
            <a:r>
              <a:rPr lang="pt-PT"/>
              <a:t> 1 – </a:t>
            </a:r>
            <a:r>
              <a:rPr lang="pt-PT" err="1"/>
              <a:t>Comparing</a:t>
            </a:r>
            <a:r>
              <a:rPr lang="pt-PT"/>
              <a:t> </a:t>
            </a:r>
            <a:r>
              <a:rPr lang="pt-PT" err="1"/>
              <a:t>methods</a:t>
            </a:r>
            <a:endParaRPr lang="pt-PT"/>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4</a:t>
            </a:fld>
            <a:endParaRPr lang="pt-PT"/>
          </a:p>
        </p:txBody>
      </p:sp>
    </p:spTree>
    <p:extLst>
      <p:ext uri="{BB962C8B-B14F-4D97-AF65-F5344CB8AC3E}">
        <p14:creationId xmlns:p14="http://schemas.microsoft.com/office/powerpoint/2010/main" val="88402813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US">
                <a:latin typeface="Roboto Light"/>
                <a:ea typeface="Roboto Light"/>
                <a:cs typeface="Roboto Light"/>
              </a:rPr>
              <a:t>Next, let's review the summary of how to use the choice book for a client who already has a method in mind:</a:t>
            </a:r>
          </a:p>
          <a:p>
            <a:endParaRPr lang="en-US" b="1"/>
          </a:p>
          <a:p>
            <a:pPr marL="571500" indent="-571500">
              <a:buFont typeface="Wingdings,Sans-Serif"/>
              <a:buChar char="ü"/>
            </a:pPr>
            <a:r>
              <a:rPr lang="en-US">
                <a:latin typeface="Roboto Light"/>
                <a:ea typeface="Roboto Light"/>
                <a:cs typeface="Roboto Light"/>
              </a:rPr>
              <a:t>Go directly to the method-specific page and talk about the benefits and disadvantages of the method she is interested in</a:t>
            </a:r>
            <a:endParaRPr lang="en-US" b="1"/>
          </a:p>
          <a:p>
            <a:pPr marL="571500" indent="-571500">
              <a:buFont typeface="Wingdings,Sans-Serif"/>
              <a:buChar char="ü"/>
            </a:pPr>
            <a:r>
              <a:rPr lang="en-US">
                <a:latin typeface="Roboto Light"/>
                <a:ea typeface="Roboto Light"/>
                <a:cs typeface="Roboto Light"/>
              </a:rPr>
              <a:t>If she has no concerns and is satisfied with her choice, check medical eligibility, review the 3Ws for the method and have her repeat them</a:t>
            </a:r>
            <a:endParaRPr lang="en-US" b="1">
              <a:latin typeface="Roboto Light"/>
              <a:ea typeface="Roboto Light"/>
              <a:cs typeface="Roboto Light"/>
            </a:endParaRPr>
          </a:p>
          <a:p>
            <a:pPr marL="571500" indent="-571500">
              <a:buFont typeface="Wingdings,Sans-Serif"/>
              <a:buChar char="ü"/>
            </a:pPr>
            <a:r>
              <a:rPr lang="en-US">
                <a:latin typeface="Roboto Light"/>
                <a:ea typeface="Roboto Light"/>
                <a:cs typeface="Roboto Light"/>
              </a:rPr>
              <a:t>Make a plan for key issues</a:t>
            </a:r>
            <a:endParaRPr lang="en-US" b="1">
              <a:latin typeface="Roboto Light"/>
              <a:ea typeface="Roboto Light"/>
              <a:cs typeface="Roboto Light"/>
            </a:endParaRPr>
          </a:p>
          <a:p>
            <a:endParaRPr lang="en-US">
              <a:ea typeface="Roboto Light"/>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40</a:t>
            </a:fld>
            <a:endParaRPr lang="pt-PT"/>
          </a:p>
        </p:txBody>
      </p:sp>
    </p:spTree>
    <p:extLst>
      <p:ext uri="{BB962C8B-B14F-4D97-AF65-F5344CB8AC3E}">
        <p14:creationId xmlns:p14="http://schemas.microsoft.com/office/powerpoint/2010/main" val="259235057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571500" indent="-571500">
              <a:buFont typeface="Wingdings,Sans-Serif"/>
              <a:buChar char="ü"/>
            </a:pPr>
            <a:r>
              <a:rPr lang="en-US">
                <a:latin typeface="Roboto Light"/>
                <a:ea typeface="Roboto Light"/>
                <a:cs typeface="Roboto Light"/>
              </a:rPr>
              <a:t>When she chooses a method, check medical eligibility </a:t>
            </a:r>
            <a:endParaRPr lang="en-US" b="1">
              <a:latin typeface="Roboto Light"/>
              <a:ea typeface="Roboto Light"/>
              <a:cs typeface="Roboto Light"/>
            </a:endParaRPr>
          </a:p>
          <a:p>
            <a:pPr marL="571500" indent="-571500">
              <a:buFont typeface="Wingdings,Sans-Serif"/>
              <a:buChar char="ü"/>
            </a:pPr>
            <a:r>
              <a:rPr lang="en-US">
                <a:latin typeface="Roboto Light"/>
                <a:ea typeface="Roboto Light"/>
                <a:cs typeface="Roboto Light"/>
              </a:rPr>
              <a:t>Review the 3Ws for chosen method and have her repeat them</a:t>
            </a:r>
            <a:endParaRPr lang="en-US" b="1">
              <a:latin typeface="Roboto Light"/>
              <a:ea typeface="Roboto Light"/>
              <a:cs typeface="Roboto Light"/>
            </a:endParaRPr>
          </a:p>
          <a:p>
            <a:pPr marL="571500" indent="-571500">
              <a:buFont typeface="Wingdings,Sans-Serif"/>
              <a:buChar char="ü"/>
            </a:pPr>
            <a:r>
              <a:rPr lang="en-US">
                <a:latin typeface="Roboto Light"/>
                <a:ea typeface="Roboto Light"/>
                <a:cs typeface="Roboto Light"/>
              </a:rPr>
              <a:t>Make a plan for key issues</a:t>
            </a:r>
            <a:endParaRPr lang="en-US" b="1">
              <a:latin typeface="Roboto Light"/>
              <a:ea typeface="Roboto Light"/>
              <a:cs typeface="Roboto Light"/>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41</a:t>
            </a:fld>
            <a:endParaRPr lang="pt-PT"/>
          </a:p>
        </p:txBody>
      </p:sp>
    </p:spTree>
    <p:extLst>
      <p:ext uri="{BB962C8B-B14F-4D97-AF65-F5344CB8AC3E}">
        <p14:creationId xmlns:p14="http://schemas.microsoft.com/office/powerpoint/2010/main" val="171687063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US">
                <a:latin typeface="Roboto Light"/>
                <a:ea typeface="Roboto Light"/>
                <a:cs typeface="Roboto Light"/>
              </a:rPr>
              <a:t>Now you may be wondering, what does it mean for a client to have a "method in mind". What do we mean by that? </a:t>
            </a:r>
            <a:endParaRPr lang="en-US"/>
          </a:p>
          <a:p>
            <a:endParaRPr lang="en-US">
              <a:latin typeface="Roboto Light"/>
              <a:ea typeface="Roboto Light"/>
              <a:cs typeface="Roboto Light"/>
            </a:endParaRPr>
          </a:p>
          <a:p>
            <a:r>
              <a:rPr lang="en-US">
                <a:latin typeface="Roboto Light"/>
                <a:ea typeface="Roboto Light"/>
                <a:cs typeface="Roboto Light"/>
              </a:rPr>
              <a:t>Client's come to us with different understanding of the methods available to them. Some have used methods in the past, some have heard a lot about methods from a friend, family member, or maybe they have even been given a referral by a community health worker. </a:t>
            </a:r>
          </a:p>
          <a:p>
            <a:endParaRPr lang="en-US">
              <a:latin typeface="Roboto Light"/>
              <a:ea typeface="Roboto Light"/>
              <a:cs typeface="Roboto Light"/>
            </a:endParaRPr>
          </a:p>
          <a:p>
            <a:r>
              <a:rPr lang="en-US">
                <a:latin typeface="Calibri"/>
                <a:cs typeface="Calibri"/>
              </a:rPr>
              <a:t>What do we mean by a client who has a method in mind? The key factor here is that a client is clear and determined in what she wants. Perhaps she has a referral from a trusted community health worker who has already told her about her method options? Perhaps she has tried other methods in the past and is determined to try a new one. </a:t>
            </a:r>
          </a:p>
          <a:p>
            <a:endParaRPr lang="en-US">
              <a:latin typeface="Calibri"/>
              <a:cs typeface="Calibri"/>
            </a:endParaRPr>
          </a:p>
          <a:p>
            <a:r>
              <a:rPr lang="en-US">
                <a:latin typeface="Calibri"/>
                <a:cs typeface="Calibri"/>
              </a:rPr>
              <a:t>If a client has simply heard of a method before and wants to know more, that isn't what we consider a "method in mind". She should still be counseled on the various benefits this and other available methods have to offer. </a:t>
            </a:r>
            <a:endParaRPr lang="en-US">
              <a:cs typeface="Calibri" panose="020F0502020204030204"/>
            </a:endParaRPr>
          </a:p>
          <a:p>
            <a:endParaRPr lang="en-US">
              <a:ea typeface="Roboto Light"/>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42</a:t>
            </a:fld>
            <a:endParaRPr lang="pt-PT"/>
          </a:p>
        </p:txBody>
      </p:sp>
    </p:spTree>
    <p:extLst>
      <p:ext uri="{BB962C8B-B14F-4D97-AF65-F5344CB8AC3E}">
        <p14:creationId xmlns:p14="http://schemas.microsoft.com/office/powerpoint/2010/main" val="399162508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US">
                <a:latin typeface="Calibri"/>
                <a:cs typeface="Calibri"/>
              </a:rPr>
              <a:t>So understanding the difference now, let's recap how to use the choice book for a new user or continuing user who </a:t>
            </a:r>
            <a:r>
              <a:rPr lang="en-US" b="1">
                <a:latin typeface="Calibri"/>
                <a:cs typeface="Calibri"/>
              </a:rPr>
              <a:t>has no method in mind:</a:t>
            </a:r>
            <a:endParaRPr lang="en-US" b="1">
              <a:ea typeface="Roboto Light"/>
              <a:cs typeface="Roboto Light"/>
            </a:endParaRPr>
          </a:p>
          <a:p>
            <a:pPr marL="571500" indent="-571500">
              <a:buFont typeface="Wingdings,Sans-Serif"/>
              <a:buChar char="ü"/>
            </a:pPr>
            <a:r>
              <a:rPr lang="en-US">
                <a:latin typeface="Roboto Light"/>
                <a:ea typeface="Roboto Light"/>
                <a:cs typeface="Roboto Light"/>
              </a:rPr>
              <a:t>First, ask about her experience with contraception, her concerns, and which benefits are most important for her</a:t>
            </a:r>
            <a:endParaRPr lang="en-US" b="1">
              <a:latin typeface="Roboto Light"/>
              <a:ea typeface="Roboto Light"/>
              <a:cs typeface="Roboto Light"/>
            </a:endParaRPr>
          </a:p>
          <a:p>
            <a:pPr marL="571500" indent="-571500">
              <a:buFont typeface="Wingdings,Sans-Serif"/>
              <a:buChar char="ü"/>
            </a:pPr>
            <a:r>
              <a:rPr lang="en-US">
                <a:latin typeface="Roboto Light"/>
                <a:ea typeface="Roboto Light"/>
                <a:cs typeface="Roboto Light"/>
              </a:rPr>
              <a:t>Next, use the matrix and method comparison pages to narrow down to 2-3 options that best fit her needs</a:t>
            </a:r>
            <a:endParaRPr lang="en-US" b="1">
              <a:latin typeface="Roboto Light"/>
              <a:ea typeface="Roboto Light"/>
              <a:cs typeface="Roboto Light"/>
            </a:endParaRPr>
          </a:p>
          <a:p>
            <a:pPr marL="571500" indent="-571500">
              <a:buFont typeface="Wingdings,Sans-Serif"/>
              <a:buChar char="ü"/>
            </a:pPr>
            <a:r>
              <a:rPr lang="en-US">
                <a:latin typeface="Roboto Light"/>
                <a:ea typeface="Roboto Light"/>
                <a:cs typeface="Roboto Light"/>
              </a:rPr>
              <a:t>Compare the 2-3 options using the methods specific pages avoiding  too much detail at this step to help the client choose a method</a:t>
            </a:r>
            <a:endParaRPr lang="en-US" b="1">
              <a:latin typeface="Roboto Light"/>
              <a:ea typeface="Roboto Light"/>
              <a:cs typeface="Roboto Light"/>
            </a:endParaRPr>
          </a:p>
          <a:p>
            <a:pPr marL="571500" indent="-571500">
              <a:buFont typeface="Wingdings,Sans-Serif"/>
              <a:buChar char="ü"/>
            </a:pPr>
            <a:r>
              <a:rPr lang="en-US">
                <a:latin typeface="Roboto Light"/>
                <a:ea typeface="Roboto Light"/>
                <a:cs typeface="Roboto Light"/>
              </a:rPr>
              <a:t>When she chooses a method, check medical eligibility </a:t>
            </a:r>
            <a:endParaRPr lang="en-US" b="1">
              <a:latin typeface="Roboto Light"/>
              <a:ea typeface="Roboto Light"/>
              <a:cs typeface="Roboto Light"/>
            </a:endParaRPr>
          </a:p>
          <a:p>
            <a:endParaRPr lang="en-US">
              <a:ea typeface="Roboto Light"/>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43</a:t>
            </a:fld>
            <a:endParaRPr lang="pt-PT"/>
          </a:p>
        </p:txBody>
      </p:sp>
    </p:spTree>
    <p:extLst>
      <p:ext uri="{BB962C8B-B14F-4D97-AF65-F5344CB8AC3E}">
        <p14:creationId xmlns:p14="http://schemas.microsoft.com/office/powerpoint/2010/main" val="72702216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571500" indent="-571500">
              <a:buFont typeface="Wingdings,Sans-Serif"/>
              <a:buChar char="ü"/>
            </a:pPr>
            <a:r>
              <a:rPr lang="en-US">
                <a:latin typeface="Roboto Light"/>
                <a:ea typeface="Roboto Light"/>
                <a:cs typeface="Roboto Light"/>
              </a:rPr>
              <a:t>Review the 3Ws for her chosen method and have her repeat them</a:t>
            </a:r>
            <a:endParaRPr lang="en-US" b="1">
              <a:latin typeface="Roboto Light"/>
              <a:ea typeface="Roboto Light"/>
              <a:cs typeface="Roboto Light"/>
            </a:endParaRPr>
          </a:p>
          <a:p>
            <a:pPr marL="571500" indent="-571500">
              <a:buFont typeface="Wingdings,Sans-Serif"/>
              <a:buChar char="ü"/>
            </a:pPr>
            <a:r>
              <a:rPr lang="en-US">
                <a:latin typeface="Roboto Light"/>
                <a:ea typeface="Roboto Light"/>
                <a:cs typeface="Roboto Light"/>
              </a:rPr>
              <a:t>Make a plan for key issues with the client</a:t>
            </a:r>
            <a:endParaRPr lang="en-US" b="1">
              <a:latin typeface="Roboto Light"/>
              <a:ea typeface="Roboto Light"/>
              <a:cs typeface="Roboto Light"/>
            </a:endParaRPr>
          </a:p>
          <a:p>
            <a:pPr marL="571500" indent="-571500">
              <a:buFont typeface="Wingdings,Sans-Serif"/>
              <a:buChar char="ü"/>
            </a:pPr>
            <a:r>
              <a:rPr lang="en-US">
                <a:latin typeface="Roboto Light"/>
                <a:ea typeface="Roboto Light"/>
                <a:cs typeface="Roboto Light"/>
              </a:rPr>
              <a:t>Lastly, move to the procedure or insertion. Do not provide the method before she gets ALL the information on her CHOSEN method! This would be violation of informed choice.</a:t>
            </a:r>
          </a:p>
          <a:p>
            <a:pPr marL="571500" marR="0" lvl="0" indent="-571500" algn="l" defTabSz="1828800" rtl="0" eaLnBrk="1" fontAlgn="auto" latinLnBrk="0" hangingPunct="1">
              <a:lnSpc>
                <a:spcPct val="100000"/>
              </a:lnSpc>
              <a:spcBef>
                <a:spcPts val="0"/>
              </a:spcBef>
              <a:spcAft>
                <a:spcPts val="0"/>
              </a:spcAft>
              <a:buClrTx/>
              <a:buSzTx/>
              <a:buFont typeface="Wingdings,Sans-Serif"/>
              <a:buChar char="ü"/>
              <a:tabLst/>
              <a:defRPr/>
            </a:pPr>
            <a:r>
              <a:rPr lang="en-US" sz="2400" kern="1200">
                <a:solidFill>
                  <a:srgbClr val="211F1B"/>
                </a:solidFill>
                <a:latin typeface="Roboto" panose="02000000000000000000" pitchFamily="2" charset="0"/>
                <a:ea typeface="Roboto" panose="02000000000000000000" pitchFamily="2" charset="0"/>
                <a:cs typeface="+mn-cs"/>
              </a:rPr>
              <a:t>Review the 3 </a:t>
            </a:r>
            <a:r>
              <a:rPr lang="en-US" sz="2400" kern="1200" err="1">
                <a:solidFill>
                  <a:srgbClr val="211F1B"/>
                </a:solidFill>
                <a:latin typeface="Roboto" panose="02000000000000000000" pitchFamily="2" charset="0"/>
                <a:ea typeface="Roboto" panose="02000000000000000000" pitchFamily="2" charset="0"/>
                <a:cs typeface="+mn-cs"/>
              </a:rPr>
              <a:t>Ws</a:t>
            </a:r>
            <a:r>
              <a:rPr lang="en-US" sz="2400" kern="1200">
                <a:solidFill>
                  <a:srgbClr val="211F1B"/>
                </a:solidFill>
                <a:latin typeface="Roboto" panose="02000000000000000000" pitchFamily="2" charset="0"/>
                <a:ea typeface="Roboto" panose="02000000000000000000" pitchFamily="2" charset="0"/>
                <a:cs typeface="+mn-cs"/>
              </a:rPr>
              <a:t> again before the client leaves.</a:t>
            </a:r>
            <a:endParaRPr lang="pt-PT" sz="2400" kern="1200">
              <a:solidFill>
                <a:srgbClr val="211F1B"/>
              </a:solidFill>
              <a:latin typeface="Roboto" panose="02000000000000000000" pitchFamily="2" charset="0"/>
              <a:ea typeface="Roboto" panose="02000000000000000000" pitchFamily="2" charset="0"/>
              <a:cs typeface="+mn-cs"/>
            </a:endParaRPr>
          </a:p>
          <a:p>
            <a:pPr marL="571500" indent="-571500">
              <a:buFont typeface="Wingdings,Sans-Serif"/>
              <a:buChar char="ü"/>
            </a:pPr>
            <a:endParaRPr lang="en-US">
              <a:latin typeface="Roboto Light"/>
              <a:ea typeface="Roboto Light"/>
              <a:cs typeface="Roboto Light"/>
            </a:endParaRPr>
          </a:p>
          <a:p>
            <a:endParaRPr lang="en-US">
              <a:ea typeface="Roboto Light"/>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44</a:t>
            </a:fld>
            <a:endParaRPr lang="pt-PT"/>
          </a:p>
        </p:txBody>
      </p:sp>
    </p:spTree>
    <p:extLst>
      <p:ext uri="{BB962C8B-B14F-4D97-AF65-F5344CB8AC3E}">
        <p14:creationId xmlns:p14="http://schemas.microsoft.com/office/powerpoint/2010/main" val="52266356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US" dirty="0">
                <a:latin typeface="Roboto Light"/>
                <a:ea typeface="Roboto Light"/>
                <a:cs typeface="Roboto Light"/>
              </a:rPr>
              <a:t>Next, let's review the summary of how to use the choice book for a client who already has a method in mind:</a:t>
            </a:r>
          </a:p>
          <a:p>
            <a:endParaRPr lang="en-US" b="1" dirty="0"/>
          </a:p>
          <a:p>
            <a:pPr marL="571500" indent="-571500">
              <a:buFont typeface="Wingdings,Sans-Serif"/>
              <a:buChar char="ü"/>
            </a:pPr>
            <a:r>
              <a:rPr lang="en-US" dirty="0">
                <a:latin typeface="Roboto Light"/>
                <a:ea typeface="Roboto Light"/>
                <a:cs typeface="Roboto Light"/>
              </a:rPr>
              <a:t>Go directly to the method-specific page and talk about the benefits and disadvantages of the method she wants</a:t>
            </a:r>
            <a:endParaRPr lang="en-US" b="1" dirty="0"/>
          </a:p>
          <a:p>
            <a:pPr marL="571500" indent="-571500">
              <a:buFont typeface="Wingdings,Sans-Serif"/>
              <a:buChar char="ü"/>
            </a:pPr>
            <a:r>
              <a:rPr lang="en-US" dirty="0">
                <a:latin typeface="Roboto Light"/>
                <a:ea typeface="Roboto Light"/>
                <a:cs typeface="Roboto Light"/>
              </a:rPr>
              <a:t>You can offer to tell her about other methods that meet her needs, but if she declines then this is fine!</a:t>
            </a:r>
          </a:p>
          <a:p>
            <a:pPr marL="571500" indent="-571500">
              <a:buFont typeface="Wingdings,Sans-Serif"/>
              <a:buChar char="ü"/>
            </a:pPr>
            <a:r>
              <a:rPr lang="en-US" dirty="0">
                <a:latin typeface="Roboto Light"/>
                <a:ea typeface="Roboto Light"/>
                <a:cs typeface="Roboto Light"/>
              </a:rPr>
              <a:t>If she has no concerns, understands the information you've provided, and is satisfied with her choice, check medical eligibility, review the 3Ws for the method and have her repeat them</a:t>
            </a:r>
            <a:endParaRPr lang="en-US" b="1" dirty="0">
              <a:latin typeface="Roboto Light"/>
              <a:ea typeface="Roboto Light"/>
              <a:cs typeface="Roboto Light"/>
            </a:endParaRPr>
          </a:p>
          <a:p>
            <a:pPr marL="571500" indent="-571500">
              <a:buFont typeface="Wingdings,Sans-Serif"/>
              <a:buChar char="ü"/>
            </a:pPr>
            <a:r>
              <a:rPr lang="en-US" dirty="0">
                <a:latin typeface="Roboto Light"/>
                <a:ea typeface="Roboto Light"/>
                <a:cs typeface="Roboto Light"/>
              </a:rPr>
              <a:t>Make a plan for key issues</a:t>
            </a:r>
            <a:endParaRPr lang="en-US" b="1" dirty="0">
              <a:latin typeface="Roboto Light"/>
              <a:ea typeface="Roboto Light"/>
              <a:cs typeface="Roboto Light"/>
            </a:endParaRPr>
          </a:p>
          <a:p>
            <a:endParaRPr lang="en-US" dirty="0">
              <a:ea typeface="Roboto Light"/>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45</a:t>
            </a:fld>
            <a:endParaRPr lang="pt-PT"/>
          </a:p>
        </p:txBody>
      </p:sp>
    </p:spTree>
    <p:extLst>
      <p:ext uri="{BB962C8B-B14F-4D97-AF65-F5344CB8AC3E}">
        <p14:creationId xmlns:p14="http://schemas.microsoft.com/office/powerpoint/2010/main" val="253025060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US" u="sng">
                <a:latin typeface="Roboto Light"/>
                <a:ea typeface="Roboto Light"/>
                <a:cs typeface="Roboto Light"/>
              </a:rPr>
              <a:t>BUT If she now has concerns about any of the information you've given her about the method she thought she wanted, for example, if she has come to learn of a negative limitation of this method and is now not certain it's right for her</a:t>
            </a:r>
            <a:r>
              <a:rPr lang="en-US">
                <a:latin typeface="Roboto Light"/>
                <a:ea typeface="Roboto Light"/>
                <a:cs typeface="Roboto Light"/>
              </a:rPr>
              <a:t>, </a:t>
            </a:r>
            <a:endParaRPr lang="en-US">
              <a:ea typeface="Roboto Light"/>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46</a:t>
            </a:fld>
            <a:endParaRPr lang="pt-PT"/>
          </a:p>
        </p:txBody>
      </p:sp>
    </p:spTree>
    <p:extLst>
      <p:ext uri="{BB962C8B-B14F-4D97-AF65-F5344CB8AC3E}">
        <p14:creationId xmlns:p14="http://schemas.microsoft.com/office/powerpoint/2010/main" val="52543638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571500" indent="-571500">
              <a:buFont typeface="Wingdings,Sans-Serif"/>
              <a:buChar char="ü"/>
            </a:pPr>
            <a:r>
              <a:rPr lang="en-US">
                <a:latin typeface="Roboto Light"/>
                <a:ea typeface="Roboto Light"/>
                <a:cs typeface="Roboto Light"/>
              </a:rPr>
              <a:t>Go to the method comparison pages (those after matrix) to see which method might better fit her needs (for example, if she wants a more effective method, go to “effectiveness”). Since she had a method in mind already, you could try to find her another option that offers her similar benefits</a:t>
            </a:r>
            <a:endParaRPr lang="en-US" b="1">
              <a:latin typeface="Roboto Light"/>
              <a:ea typeface="Roboto Light"/>
              <a:cs typeface="Roboto Light"/>
            </a:endParaRPr>
          </a:p>
          <a:p>
            <a:pPr marL="571500" indent="-571500">
              <a:buFont typeface="Wingdings,Sans-Serif"/>
              <a:buChar char="ü"/>
            </a:pPr>
            <a:r>
              <a:rPr lang="en-US">
                <a:latin typeface="Roboto Light"/>
                <a:ea typeface="Roboto Light"/>
                <a:cs typeface="Roboto Light"/>
              </a:rPr>
              <a:t>If needed, use the matrix to compare other methods </a:t>
            </a:r>
            <a:endParaRPr lang="en-US" b="1">
              <a:latin typeface="Roboto Light"/>
              <a:ea typeface="Roboto Light"/>
              <a:cs typeface="Roboto Light"/>
            </a:endParaRPr>
          </a:p>
          <a:p>
            <a:pPr marL="571500" indent="-571500">
              <a:buFont typeface="Wingdings,Sans-Serif"/>
              <a:buChar char="ü"/>
            </a:pPr>
            <a:r>
              <a:rPr lang="en-US">
                <a:latin typeface="Roboto Light"/>
                <a:ea typeface="Roboto Light"/>
                <a:cs typeface="Roboto Light"/>
              </a:rPr>
              <a:t>Compare the 2-3 options using THE TOP of  the methods specific pages avoiding too much details at this step to help the client choose a method</a:t>
            </a:r>
            <a:endParaRPr lang="en-US" b="1">
              <a:latin typeface="Roboto Light"/>
              <a:ea typeface="Roboto Light"/>
              <a:cs typeface="Roboto Light"/>
            </a:endParaRPr>
          </a:p>
          <a:p>
            <a:pPr marL="571500" indent="-571500">
              <a:buFont typeface="Wingdings,Sans-Serif"/>
              <a:buChar char="ü"/>
            </a:pPr>
            <a:r>
              <a:rPr lang="en-US">
                <a:latin typeface="Roboto Light"/>
                <a:ea typeface="Roboto Light"/>
                <a:cs typeface="Roboto Light"/>
              </a:rPr>
              <a:t>When she chooses a method, check medical eligibility </a:t>
            </a:r>
            <a:endParaRPr lang="en-US">
              <a:ea typeface="Roboto Light"/>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47</a:t>
            </a:fld>
            <a:endParaRPr lang="pt-PT"/>
          </a:p>
        </p:txBody>
      </p:sp>
    </p:spTree>
    <p:extLst>
      <p:ext uri="{BB962C8B-B14F-4D97-AF65-F5344CB8AC3E}">
        <p14:creationId xmlns:p14="http://schemas.microsoft.com/office/powerpoint/2010/main" val="318016535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571500" indent="-571500">
              <a:buFont typeface="Wingdings,Sans-Serif"/>
              <a:buChar char="ü"/>
            </a:pPr>
            <a:r>
              <a:rPr lang="en-US" dirty="0">
                <a:latin typeface="Roboto Light"/>
                <a:ea typeface="Roboto Light"/>
                <a:cs typeface="Roboto Light"/>
              </a:rPr>
              <a:t>Review the 3Ws for chosen method and have her repeat them</a:t>
            </a:r>
            <a:endParaRPr lang="en-US" b="1" dirty="0">
              <a:latin typeface="Roboto Light"/>
              <a:ea typeface="Roboto Light"/>
              <a:cs typeface="Roboto Light"/>
            </a:endParaRPr>
          </a:p>
          <a:p>
            <a:pPr marL="571500" indent="-571500">
              <a:buFont typeface="Wingdings,Sans-Serif"/>
              <a:buChar char="ü"/>
            </a:pPr>
            <a:r>
              <a:rPr lang="en-US" dirty="0">
                <a:latin typeface="Roboto Light"/>
                <a:ea typeface="Roboto Light"/>
                <a:cs typeface="Roboto Light"/>
              </a:rPr>
              <a:t>Make a plan for key issues</a:t>
            </a:r>
            <a:endParaRPr lang="en-US" b="1" dirty="0">
              <a:latin typeface="Roboto Light"/>
              <a:ea typeface="Roboto Light"/>
              <a:cs typeface="Roboto Light"/>
            </a:endParaRPr>
          </a:p>
          <a:p>
            <a:pPr marL="571500" indent="-571500">
              <a:buFont typeface="Wingdings,Sans-Serif"/>
              <a:buChar char="ü"/>
            </a:pPr>
            <a:r>
              <a:rPr lang="en-US" dirty="0">
                <a:latin typeface="Roboto Light"/>
                <a:ea typeface="Roboto Light"/>
                <a:cs typeface="Roboto Light"/>
              </a:rPr>
              <a:t>Move to the procedure or insertion</a:t>
            </a:r>
          </a:p>
          <a:p>
            <a:pPr marL="571500" marR="0" lvl="0" indent="-571500" algn="l" defTabSz="1828800" rtl="0" eaLnBrk="1" fontAlgn="auto" latinLnBrk="0" hangingPunct="1">
              <a:lnSpc>
                <a:spcPct val="100000"/>
              </a:lnSpc>
              <a:spcBef>
                <a:spcPts val="0"/>
              </a:spcBef>
              <a:spcAft>
                <a:spcPts val="0"/>
              </a:spcAft>
              <a:buClrTx/>
              <a:buSzTx/>
              <a:buFont typeface="Wingdings,Sans-Serif"/>
              <a:buChar char="ü"/>
              <a:tabLst/>
              <a:defRPr/>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Review the 3 </a:t>
            </a:r>
            <a:r>
              <a:rPr lang="en-US" sz="1800" kern="100" dirty="0" err="1">
                <a:effectLst/>
                <a:latin typeface="Calibri" panose="020F0502020204030204" pitchFamily="34" charset="0"/>
                <a:ea typeface="Calibri" panose="020F0502020204030204" pitchFamily="34" charset="0"/>
                <a:cs typeface="Times New Roman" panose="02020603050405020304" pitchFamily="18" charset="0"/>
              </a:rPr>
              <a:t>Ws</a:t>
            </a: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again before the client leaves.</a:t>
            </a:r>
            <a:endParaRPr lang="en-US" dirty="0">
              <a:latin typeface="Roboto Light"/>
              <a:ea typeface="Roboto Light"/>
              <a:cs typeface="Roboto Light"/>
            </a:endParaRPr>
          </a:p>
          <a:p>
            <a:endParaRPr lang="en-US" dirty="0">
              <a:ea typeface="Roboto Light"/>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48</a:t>
            </a:fld>
            <a:endParaRPr lang="pt-PT"/>
          </a:p>
        </p:txBody>
      </p:sp>
    </p:spTree>
    <p:extLst>
      <p:ext uri="{BB962C8B-B14F-4D97-AF65-F5344CB8AC3E}">
        <p14:creationId xmlns:p14="http://schemas.microsoft.com/office/powerpoint/2010/main" val="409047999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98593FA-E9AB-EC48-9716-96CC64AC765D}" type="slidenum">
              <a:rPr lang="en-US" smtClean="0"/>
              <a:t>49</a:t>
            </a:fld>
            <a:endParaRPr lang="en-US"/>
          </a:p>
        </p:txBody>
      </p:sp>
    </p:spTree>
    <p:extLst>
      <p:ext uri="{BB962C8B-B14F-4D97-AF65-F5344CB8AC3E}">
        <p14:creationId xmlns:p14="http://schemas.microsoft.com/office/powerpoint/2010/main" val="38012096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US" dirty="0">
                <a:latin typeface="Roboto Light"/>
                <a:ea typeface="Roboto Light"/>
              </a:rPr>
              <a:t>For most counseling sessions, the counseling matrix on the first page will be the first tool used in the </a:t>
            </a:r>
            <a:r>
              <a:rPr lang="en-US" dirty="0" err="1">
                <a:latin typeface="Roboto Light"/>
                <a:ea typeface="Roboto Light"/>
              </a:rPr>
              <a:t>ChoiceBook</a:t>
            </a:r>
            <a:endParaRPr lang="en-US" dirty="0"/>
          </a:p>
          <a:p>
            <a:endParaRPr lang="en-US" dirty="0">
              <a:latin typeface="Roboto Light"/>
              <a:ea typeface="Roboto Light"/>
            </a:endParaRPr>
          </a:p>
          <a:p>
            <a:r>
              <a:rPr lang="en-US" dirty="0">
                <a:latin typeface="Roboto Light"/>
                <a:ea typeface="Roboto Light"/>
              </a:rPr>
              <a:t>Though clients might know about their method options, they may not be aware of the different benefits and limitations methods have to offer. For example, they might not know that they have the option to choose between a method that can give them lighter periods versus one that won’t. Use the matrix to help the client understand the different characteristics that might be important to her.</a:t>
            </a:r>
            <a:endParaRPr lang="en-US" dirty="0">
              <a:ea typeface="Roboto Light"/>
              <a:cs typeface="Roboto Light"/>
            </a:endParaRPr>
          </a:p>
          <a:p>
            <a:endParaRPr lang="en-US" dirty="0"/>
          </a:p>
          <a:p>
            <a:r>
              <a:rPr lang="en-US" dirty="0">
                <a:latin typeface="Calibri"/>
                <a:ea typeface="Roboto Light"/>
                <a:cs typeface="Calibri"/>
              </a:rPr>
              <a:t>Asking your client questions about her previous experience, any concerns she has, what she has heard about other methods, and her reproductive goals (using the techniques we've discussed) can help you introduce her to these various benefits. </a:t>
            </a:r>
          </a:p>
          <a:p>
            <a:endParaRPr lang="en-US" dirty="0">
              <a:latin typeface="Calibri"/>
              <a:ea typeface="Roboto Light"/>
              <a:cs typeface="Calibri"/>
            </a:endParaRPr>
          </a:p>
          <a:p>
            <a:endParaRPr lang="en-US" dirty="0">
              <a:latin typeface="Calibri"/>
              <a:ea typeface="Roboto Light"/>
              <a:cs typeface="Calibri"/>
            </a:endParaRPr>
          </a:p>
          <a:p>
            <a:pPr>
              <a:lnSpc>
                <a:spcPct val="120000"/>
              </a:lnSpc>
            </a:pPr>
            <a:r>
              <a:rPr lang="en-US" dirty="0">
                <a:latin typeface="Roboto Light"/>
                <a:ea typeface="Roboto Light"/>
              </a:rPr>
              <a:t>Note that later in the book The method comparison pages can help you look at the benefits or limitations a client is most interested in or concerned about.​</a:t>
            </a:r>
            <a:endParaRPr lang="en-US" dirty="0">
              <a:latin typeface="Roboto Light"/>
              <a:ea typeface="Roboto Light"/>
              <a:cs typeface="Roboto Light"/>
            </a:endParaRPr>
          </a:p>
          <a:p>
            <a:pPr>
              <a:lnSpc>
                <a:spcPct val="120000"/>
              </a:lnSpc>
            </a:pPr>
            <a:r>
              <a:rPr lang="en-US" dirty="0">
                <a:latin typeface="Roboto Light"/>
                <a:ea typeface="Roboto Light"/>
              </a:rPr>
              <a:t>​</a:t>
            </a:r>
          </a:p>
          <a:p>
            <a:pPr>
              <a:lnSpc>
                <a:spcPct val="120000"/>
              </a:lnSpc>
            </a:pPr>
            <a:endParaRPr lang="en-US" dirty="0">
              <a:latin typeface="Roboto Light"/>
              <a:ea typeface="Roboto Light"/>
              <a:cs typeface="Roboto Light"/>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5</a:t>
            </a:fld>
            <a:endParaRPr lang="pt-PT"/>
          </a:p>
        </p:txBody>
      </p:sp>
    </p:spTree>
    <p:extLst>
      <p:ext uri="{BB962C8B-B14F-4D97-AF65-F5344CB8AC3E}">
        <p14:creationId xmlns:p14="http://schemas.microsoft.com/office/powerpoint/2010/main" val="30220976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a:lnSpc>
                <a:spcPct val="120000"/>
              </a:lnSpc>
            </a:pPr>
            <a:r>
              <a:rPr lang="en-US">
                <a:latin typeface="Roboto Light"/>
                <a:ea typeface="Roboto Light"/>
              </a:rPr>
              <a:t>​</a:t>
            </a:r>
            <a:endParaRPr lang="en-US">
              <a:latin typeface="Roboto Light"/>
              <a:ea typeface="Roboto Light"/>
              <a:cs typeface="Roboto Light"/>
            </a:endParaRPr>
          </a:p>
          <a:p>
            <a:pPr>
              <a:lnSpc>
                <a:spcPct val="120000"/>
              </a:lnSpc>
            </a:pPr>
            <a:r>
              <a:rPr lang="en-US">
                <a:latin typeface="Roboto Light"/>
                <a:ea typeface="Roboto Light"/>
              </a:rPr>
              <a:t>After discussing the various benefits that may be of interest to your client, focusing on her lifestyle, needs and preferences--use the matrix to focus on 2-3 methods that you think may suit her needs (remember, we now know that it is easier to make a decision between 2-3 options instead of 8-9).  In the following pages as you counsel the client, focus on these 2-3 methods.</a:t>
            </a:r>
            <a:endParaRPr lang="en-US">
              <a:latin typeface="Roboto Light"/>
              <a:ea typeface="Roboto Light"/>
              <a:cs typeface="Roboto Light"/>
            </a:endParaRPr>
          </a:p>
          <a:p>
            <a:pPr>
              <a:lnSpc>
                <a:spcPct val="120000"/>
              </a:lnSpc>
            </a:pPr>
            <a:endParaRPr lang="en-US">
              <a:ea typeface="Roboto Light"/>
            </a:endParaRPr>
          </a:p>
          <a:p>
            <a:endParaRPr lang="en-US">
              <a:ea typeface="Roboto Light"/>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6</a:t>
            </a:fld>
            <a:endParaRPr lang="pt-PT"/>
          </a:p>
        </p:txBody>
      </p:sp>
    </p:spTree>
    <p:extLst>
      <p:ext uri="{BB962C8B-B14F-4D97-AF65-F5344CB8AC3E}">
        <p14:creationId xmlns:p14="http://schemas.microsoft.com/office/powerpoint/2010/main" val="35321225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a:lnSpc>
                <a:spcPct val="115000"/>
              </a:lnSpc>
              <a:buClr>
                <a:schemeClr val="dk1"/>
              </a:buClr>
              <a:buSzPts val="1100"/>
            </a:pPr>
            <a:r>
              <a:rPr lang="en-GB" sz="4400" b="1">
                <a:solidFill>
                  <a:schemeClr val="tx1"/>
                </a:solidFill>
                <a:latin typeface="Roboto Light"/>
                <a:ea typeface="Roboto Light"/>
              </a:rPr>
              <a:t>Green</a:t>
            </a:r>
            <a:r>
              <a:rPr lang="en-GB" sz="4400" b="1">
                <a:latin typeface="Roboto Light"/>
                <a:ea typeface="Roboto Light"/>
              </a:rPr>
              <a:t> smile face</a:t>
            </a:r>
            <a:r>
              <a:rPr lang="en-GB" sz="4400" b="1">
                <a:solidFill>
                  <a:schemeClr val="tx1"/>
                </a:solidFill>
                <a:latin typeface="Roboto Light"/>
                <a:ea typeface="Roboto Light"/>
              </a:rPr>
              <a:t>:</a:t>
            </a:r>
            <a:r>
              <a:rPr lang="en-GB" sz="4400">
                <a:latin typeface="Roboto Light"/>
                <a:ea typeface="Roboto Light"/>
              </a:rPr>
              <a:t> indicates is </a:t>
            </a:r>
            <a:r>
              <a:rPr lang="en-GB" sz="4400" b="1">
                <a:latin typeface="Roboto Light"/>
                <a:ea typeface="Roboto Light"/>
              </a:rPr>
              <a:t>great</a:t>
            </a:r>
            <a:r>
              <a:rPr lang="en-GB" sz="4400" b="1">
                <a:solidFill>
                  <a:schemeClr val="tx1"/>
                </a:solidFill>
                <a:latin typeface="Roboto Light"/>
                <a:ea typeface="Roboto Light"/>
              </a:rPr>
              <a:t> for</a:t>
            </a:r>
            <a:r>
              <a:rPr lang="en-GB" sz="4400" b="1">
                <a:latin typeface="Roboto Light"/>
                <a:ea typeface="Roboto Light"/>
              </a:rPr>
              <a:t> </a:t>
            </a:r>
            <a:r>
              <a:rPr lang="en-GB" sz="4400">
                <a:latin typeface="Roboto Light"/>
                <a:ea typeface="Roboto Light"/>
              </a:rPr>
              <a:t>offering this benefit.</a:t>
            </a:r>
            <a:endParaRPr lang="en-GB" sz="4400">
              <a:solidFill>
                <a:schemeClr val="tx1"/>
              </a:solidFill>
              <a:latin typeface="Roboto Light"/>
              <a:ea typeface="Roboto Light"/>
              <a:cs typeface="Roboto Light"/>
            </a:endParaRPr>
          </a:p>
          <a:p>
            <a:pPr>
              <a:lnSpc>
                <a:spcPct val="115000"/>
              </a:lnSpc>
              <a:buClr>
                <a:schemeClr val="dk1"/>
              </a:buClr>
              <a:buSzPts val="1100"/>
            </a:pPr>
            <a:r>
              <a:rPr lang="en-GB" sz="4400" b="1">
                <a:solidFill>
                  <a:schemeClr val="tx1"/>
                </a:solidFill>
                <a:latin typeface="Roboto Light"/>
                <a:ea typeface="Roboto Light"/>
              </a:rPr>
              <a:t>Pink:</a:t>
            </a:r>
            <a:r>
              <a:rPr lang="en-GB" sz="4400" b="1">
                <a:latin typeface="Roboto Light"/>
                <a:ea typeface="Roboto Light"/>
              </a:rPr>
              <a:t> </a:t>
            </a:r>
            <a:r>
              <a:rPr lang="en-GB" sz="4400">
                <a:latin typeface="Roboto Light"/>
                <a:ea typeface="Roboto Light"/>
              </a:rPr>
              <a:t>indicates that a method is</a:t>
            </a:r>
            <a:r>
              <a:rPr lang="en-GB" sz="4400">
                <a:solidFill>
                  <a:schemeClr val="tx1"/>
                </a:solidFill>
                <a:latin typeface="Roboto Light"/>
                <a:ea typeface="Roboto Light"/>
              </a:rPr>
              <a:t> </a:t>
            </a:r>
            <a:r>
              <a:rPr lang="en-GB" sz="4400" b="1">
                <a:latin typeface="Roboto Light"/>
                <a:ea typeface="Roboto Light"/>
              </a:rPr>
              <a:t>good</a:t>
            </a:r>
            <a:r>
              <a:rPr lang="en-GB" sz="4400" b="1">
                <a:solidFill>
                  <a:schemeClr val="tx1"/>
                </a:solidFill>
                <a:latin typeface="Roboto Light"/>
                <a:ea typeface="Roboto Light"/>
              </a:rPr>
              <a:t> for</a:t>
            </a:r>
            <a:r>
              <a:rPr lang="en-GB" sz="4400" b="1">
                <a:latin typeface="Roboto Light"/>
                <a:ea typeface="Roboto Light"/>
              </a:rPr>
              <a:t> </a:t>
            </a:r>
            <a:r>
              <a:rPr lang="en-GB" sz="4400">
                <a:latin typeface="Roboto Light"/>
                <a:ea typeface="Roboto Light"/>
              </a:rPr>
              <a:t>this benefit, but there may be some additional considerations. For example, an implant can offer privacy BUT you want to consider that a partner might be able to feel it in your arm if they know where to look</a:t>
            </a:r>
            <a:endParaRPr lang="en-GB" sz="4400" b="1">
              <a:solidFill>
                <a:schemeClr val="tx1"/>
              </a:solidFill>
              <a:latin typeface="Roboto Light"/>
              <a:ea typeface="Roboto Light"/>
              <a:cs typeface="Roboto Light"/>
            </a:endParaRPr>
          </a:p>
          <a:p>
            <a:pPr>
              <a:lnSpc>
                <a:spcPct val="115000"/>
              </a:lnSpc>
              <a:buClr>
                <a:schemeClr val="dk1"/>
              </a:buClr>
              <a:buSzPts val="1100"/>
            </a:pPr>
            <a:r>
              <a:rPr lang="en-GB" sz="4400" b="1">
                <a:solidFill>
                  <a:schemeClr val="tx1"/>
                </a:solidFill>
                <a:latin typeface="Roboto Light"/>
                <a:ea typeface="Roboto Light"/>
              </a:rPr>
              <a:t>Orange:</a:t>
            </a:r>
            <a:r>
              <a:rPr lang="en-GB" sz="4400" b="1">
                <a:latin typeface="Roboto Light"/>
                <a:ea typeface="Roboto Light"/>
              </a:rPr>
              <a:t> </a:t>
            </a:r>
            <a:r>
              <a:rPr lang="en-GB" sz="4400">
                <a:latin typeface="Roboto Light"/>
                <a:ea typeface="Roboto Light"/>
              </a:rPr>
              <a:t>indicates that this method</a:t>
            </a:r>
            <a:r>
              <a:rPr lang="en-GB" sz="4400" b="1">
                <a:latin typeface="Roboto Light"/>
                <a:ea typeface="Roboto Light"/>
              </a:rPr>
              <a:t> </a:t>
            </a:r>
            <a:r>
              <a:rPr lang="en-GB" sz="4400">
                <a:latin typeface="Roboto Light"/>
                <a:ea typeface="Roboto Light"/>
              </a:rPr>
              <a:t>is </a:t>
            </a:r>
            <a:r>
              <a:rPr lang="en-GB" sz="4400" b="1">
                <a:latin typeface="Roboto Light"/>
                <a:ea typeface="Roboto Light"/>
              </a:rPr>
              <a:t>not</a:t>
            </a:r>
            <a:r>
              <a:rPr lang="en-GB" sz="4400" b="1">
                <a:solidFill>
                  <a:schemeClr val="tx1"/>
                </a:solidFill>
                <a:latin typeface="Roboto Light"/>
                <a:ea typeface="Roboto Light"/>
              </a:rPr>
              <a:t> good f</a:t>
            </a:r>
            <a:r>
              <a:rPr lang="en-GB" sz="4400">
                <a:solidFill>
                  <a:schemeClr val="tx1"/>
                </a:solidFill>
                <a:latin typeface="Roboto Light"/>
                <a:ea typeface="Roboto Light"/>
              </a:rPr>
              <a:t>or</a:t>
            </a:r>
            <a:r>
              <a:rPr lang="en-GB" sz="4400">
                <a:latin typeface="Roboto Light"/>
                <a:ea typeface="Roboto Light"/>
              </a:rPr>
              <a:t> offering this benefit. If this is a critical or very important benefit for the client, they should probably choose a different method. Remember, if a client feels that a benefit is most important to her, encouraging her to choose a method that does not offer this benefit is likely to leave your client dissatisfied.</a:t>
            </a:r>
            <a:endParaRPr lang="en-GB" sz="4400">
              <a:solidFill>
                <a:schemeClr val="tx1"/>
              </a:solidFill>
              <a:latin typeface="Roboto Light"/>
              <a:ea typeface="Roboto Light"/>
              <a:cs typeface="Roboto Light"/>
            </a:endParaRPr>
          </a:p>
          <a:p>
            <a:pPr>
              <a:lnSpc>
                <a:spcPct val="120000"/>
              </a:lnSpc>
            </a:pPr>
            <a:endParaRPr lang="en-US">
              <a:ea typeface="Roboto Light"/>
            </a:endParaRPr>
          </a:p>
          <a:p>
            <a:endParaRPr lang="en-US">
              <a:ea typeface="Roboto Light"/>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7</a:t>
            </a:fld>
            <a:endParaRPr lang="pt-PT"/>
          </a:p>
        </p:txBody>
      </p:sp>
    </p:spTree>
    <p:extLst>
      <p:ext uri="{BB962C8B-B14F-4D97-AF65-F5344CB8AC3E}">
        <p14:creationId xmlns:p14="http://schemas.microsoft.com/office/powerpoint/2010/main" val="18083595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a:lnSpc>
                <a:spcPct val="120000"/>
              </a:lnSpc>
            </a:pPr>
            <a:r>
              <a:rPr lang="en-US" dirty="0"/>
              <a:t>If the Client Says:</a:t>
            </a:r>
          </a:p>
          <a:p>
            <a:pPr>
              <a:lnSpc>
                <a:spcPct val="120000"/>
              </a:lnSpc>
            </a:pPr>
            <a:r>
              <a:rPr lang="en-US" dirty="0"/>
              <a:t>“</a:t>
            </a:r>
            <a:r>
              <a:rPr lang="en-US" sz="6000" b="1" dirty="0"/>
              <a:t>I wish my period were lighter”</a:t>
            </a:r>
          </a:p>
          <a:p>
            <a:pPr marL="571500" indent="-548640">
              <a:buBlip>
                <a:blip r:embed="rId3"/>
              </a:buBlip>
            </a:pPr>
            <a:endParaRPr lang="en-US" dirty="0"/>
          </a:p>
          <a:p>
            <a:pPr marL="571500" indent="-548640">
              <a:lnSpc>
                <a:spcPct val="150000"/>
              </a:lnSpc>
              <a:buBlip>
                <a:blip r:embed="rId3"/>
              </a:buBlip>
            </a:pPr>
            <a:r>
              <a:rPr lang="en-US" dirty="0">
                <a:latin typeface="+mn-lt"/>
              </a:rPr>
              <a:t>What questions could you ask to narrow down the options further?</a:t>
            </a:r>
            <a:r>
              <a:rPr lang="en-US" sz="44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 </a:t>
            </a:r>
          </a:p>
          <a:p>
            <a:pPr marL="571500" indent="-548640">
              <a:lnSpc>
                <a:spcPct val="150000"/>
              </a:lnSpc>
              <a:buBlip>
                <a:blip r:embed="rId3"/>
              </a:buBlip>
            </a:pPr>
            <a:r>
              <a:rPr lang="en-US" dirty="0">
                <a:solidFill>
                  <a:schemeClr val="tx1">
                    <a:lumMod val="75000"/>
                    <a:lumOff val="25000"/>
                  </a:schemeClr>
                </a:solidFill>
                <a:latin typeface="Roboto Light" panose="02000000000000000000" pitchFamily="2" charset="0"/>
              </a:rPr>
              <a:t>What are the best methods for this client?</a:t>
            </a:r>
            <a:endParaRPr lang="en-US" sz="44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noProof="0" dirty="0"/>
              <a:t>If she wants to get pregnant quickly when she stops, or if she is concerned about side effects, rule out injectables.</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noProof="0" dirty="0"/>
              <a:t>If getting pregnant right now would be really bad, or she wants something easy to use, rule out pills.</a:t>
            </a:r>
          </a:p>
          <a:p>
            <a:pPr eaLnBrk="0" fontAlgn="base" hangingPunct="0">
              <a:spcBef>
                <a:spcPct val="30000"/>
              </a:spcBef>
              <a:spcAft>
                <a:spcPct val="0"/>
              </a:spcAft>
              <a:defRPr/>
            </a:pPr>
            <a:r>
              <a:rPr lang="en-US" noProof="0" dirty="0">
                <a:latin typeface="Roboto Light"/>
                <a:ea typeface="Roboto Light"/>
              </a:rPr>
              <a:t>If privacy is important to her, talk about </a:t>
            </a:r>
            <a:r>
              <a:rPr lang="en-US" dirty="0">
                <a:latin typeface="Roboto Light"/>
                <a:ea typeface="Roboto Light"/>
              </a:rPr>
              <a:t>who could</a:t>
            </a:r>
            <a:r>
              <a:rPr lang="en-US" noProof="0" dirty="0">
                <a:latin typeface="Roboto Light"/>
                <a:ea typeface="Roboto Light"/>
              </a:rPr>
              <a:t> </a:t>
            </a:r>
            <a:r>
              <a:rPr lang="en-US" dirty="0">
                <a:latin typeface="Roboto Light"/>
                <a:ea typeface="Roboto Light"/>
              </a:rPr>
              <a:t>potentially find</a:t>
            </a:r>
            <a:r>
              <a:rPr lang="en-US" noProof="0" dirty="0">
                <a:latin typeface="Roboto Light"/>
                <a:ea typeface="Roboto Light"/>
              </a:rPr>
              <a:t> out she is using each of the methods.</a:t>
            </a:r>
          </a:p>
          <a:p>
            <a:pPr eaLnBrk="0" fontAlgn="base" hangingPunct="0">
              <a:spcBef>
                <a:spcPct val="30000"/>
              </a:spcBef>
              <a:spcAft>
                <a:spcPct val="0"/>
              </a:spcAft>
              <a:defRPr/>
            </a:pPr>
            <a:endParaRPr lang="en-US" noProof="0" dirty="0">
              <a:latin typeface="Roboto Light"/>
              <a:ea typeface="Roboto Light"/>
            </a:endParaRPr>
          </a:p>
          <a:p>
            <a:pPr eaLnBrk="0" fontAlgn="base" hangingPunct="0">
              <a:spcBef>
                <a:spcPct val="30000"/>
              </a:spcBef>
              <a:spcAft>
                <a:spcPct val="0"/>
              </a:spcAft>
              <a:defRPr/>
            </a:pPr>
            <a:r>
              <a:rPr lang="en-US" noProof="0" dirty="0">
                <a:latin typeface="Roboto Light"/>
                <a:ea typeface="Roboto Light"/>
              </a:rPr>
              <a:t>These black boxes are just to illustrate the idea here, there is no need to actually cover up any options</a:t>
            </a:r>
          </a:p>
          <a:p>
            <a:pPr eaLnBrk="0" fontAlgn="base" hangingPunct="0">
              <a:spcBef>
                <a:spcPct val="30000"/>
              </a:spcBef>
              <a:spcAft>
                <a:spcPct val="0"/>
              </a:spcAft>
              <a:defRPr/>
            </a:pPr>
            <a:endParaRPr lang="en-US" noProof="0" dirty="0">
              <a:latin typeface="Roboto Light"/>
              <a:ea typeface="Roboto Light"/>
            </a:endParaRPr>
          </a:p>
          <a:p>
            <a:pPr eaLnBrk="0" fontAlgn="base" hangingPunct="0">
              <a:spcBef>
                <a:spcPct val="30000"/>
              </a:spcBef>
              <a:spcAft>
                <a:spcPct val="0"/>
              </a:spcAft>
              <a:defRPr/>
            </a:pPr>
            <a:r>
              <a:rPr lang="en-US" noProof="0" dirty="0">
                <a:latin typeface="Roboto Light"/>
                <a:ea typeface="Roboto Light"/>
              </a:rPr>
              <a:t>Take this opportunity to practice this process with several  other benefits. This page could precede an activity where the learners work in small groups and practice having the first part of the counseling discussion using the matrix page</a:t>
            </a:r>
          </a:p>
          <a:p>
            <a:pPr eaLnBrk="0" fontAlgn="base" hangingPunct="0">
              <a:spcBef>
                <a:spcPct val="30000"/>
              </a:spcBef>
              <a:spcAft>
                <a:spcPct val="0"/>
              </a:spcAft>
              <a:defRPr/>
            </a:pPr>
            <a:endParaRPr lang="en-US" noProof="0" dirty="0">
              <a:latin typeface="Roboto Light"/>
              <a:ea typeface="Roboto Light"/>
            </a:endParaRPr>
          </a:p>
          <a:p>
            <a:pPr eaLnBrk="0" fontAlgn="base" hangingPunct="0">
              <a:spcBef>
                <a:spcPct val="30000"/>
              </a:spcBef>
              <a:spcAft>
                <a:spcPct val="0"/>
              </a:spcAft>
              <a:defRPr/>
            </a:pPr>
            <a:endParaRPr lang="en-US" noProof="0" dirty="0">
              <a:latin typeface="Roboto Light"/>
              <a:ea typeface="Roboto Light"/>
            </a:endParaRPr>
          </a:p>
          <a:p>
            <a:endParaRPr lang="en-US" dirty="0">
              <a:ea typeface="Roboto Light"/>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8</a:t>
            </a:fld>
            <a:endParaRPr lang="pt-PT"/>
          </a:p>
        </p:txBody>
      </p:sp>
    </p:spTree>
    <p:extLst>
      <p:ext uri="{BB962C8B-B14F-4D97-AF65-F5344CB8AC3E}">
        <p14:creationId xmlns:p14="http://schemas.microsoft.com/office/powerpoint/2010/main" val="19109399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US">
                <a:latin typeface="Roboto Light"/>
                <a:ea typeface="Roboto Light"/>
                <a:cs typeface="Roboto Light"/>
              </a:rPr>
              <a:t>The counseling matrix will help to narrow down options, but it might not lead to one clear best choice. Sometimes, there isn't one method that meets ALL of a client's preferences. In this case, work with the client to understand which benefits are MOST important.</a:t>
            </a:r>
            <a:endParaRPr lang="en-US">
              <a:latin typeface="Roboto Light"/>
              <a:ea typeface="Roboto Light"/>
            </a:endParaRPr>
          </a:p>
          <a:p>
            <a:endParaRPr lang="en-US">
              <a:latin typeface="Roboto Light"/>
              <a:ea typeface="Roboto Light"/>
            </a:endParaRPr>
          </a:p>
          <a:p>
            <a:r>
              <a:rPr lang="en-US">
                <a:latin typeface="Roboto Light"/>
                <a:ea typeface="Roboto Light"/>
              </a:rPr>
              <a:t>The next section of the book—the  benefits pages--give you a comparison of each method relative to the specific benefit or concern the client is interested in. Use them if the client has more questions about a certain benefit. These pages are especially helpful if a client has one particular benefit in mind that their method must offer.</a:t>
            </a:r>
          </a:p>
          <a:p>
            <a:endParaRPr lang="en-US">
              <a:latin typeface="Roboto Light"/>
              <a:ea typeface="Roboto Light"/>
            </a:endParaRPr>
          </a:p>
          <a:p>
            <a:r>
              <a:rPr lang="en-US">
                <a:latin typeface="Roboto Light"/>
                <a:ea typeface="Roboto Light"/>
              </a:rPr>
              <a:t>You may want to take time here to go through each of the benefits pages with the learners. They are each formatted a bit differently. </a:t>
            </a:r>
            <a:endParaRPr lang="en-US"/>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9</a:t>
            </a:fld>
            <a:endParaRPr lang="pt-PT"/>
          </a:p>
        </p:txBody>
      </p:sp>
    </p:spTree>
    <p:extLst>
      <p:ext uri="{BB962C8B-B14F-4D97-AF65-F5344CB8AC3E}">
        <p14:creationId xmlns:p14="http://schemas.microsoft.com/office/powerpoint/2010/main" val="270281010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3.em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3.emf"/></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3.emf"/></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3.emf"/></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3.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3.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3.emf"/></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Header &amp; Bod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5F819C-9297-8F4D-A917-6DFD26C9F5A3}"/>
              </a:ext>
            </a:extLst>
          </p:cNvPr>
          <p:cNvSpPr>
            <a:spLocks noGrp="1"/>
          </p:cNvSpPr>
          <p:nvPr>
            <p:ph type="title" hasCustomPrompt="1"/>
          </p:nvPr>
        </p:nvSpPr>
        <p:spPr>
          <a:xfrm>
            <a:off x="1665581" y="1503849"/>
            <a:ext cx="10526419" cy="1872208"/>
          </a:xfrm>
          <a:prstGeom prst="rect">
            <a:avLst/>
          </a:prstGeom>
        </p:spPr>
        <p:txBody>
          <a:bodyPr/>
          <a:lstStyle>
            <a:lvl1pPr>
              <a:lnSpc>
                <a:spcPct val="70000"/>
              </a:lnSpc>
              <a:defRPr spc="0" normalizeH="0" baseline="0"/>
            </a:lvl1pPr>
          </a:lstStyle>
          <a:p>
            <a:r>
              <a:rPr lang="en-US"/>
              <a:t>CLICK TO EDIT MASTER TITLE STYLE</a:t>
            </a:r>
          </a:p>
        </p:txBody>
      </p:sp>
      <p:sp>
        <p:nvSpPr>
          <p:cNvPr id="4" name="Text Placeholder 3">
            <a:extLst>
              <a:ext uri="{FF2B5EF4-FFF2-40B4-BE49-F238E27FC236}">
                <a16:creationId xmlns:a16="http://schemas.microsoft.com/office/drawing/2014/main" id="{8232254F-FE64-3C48-AEE6-4DA4FD2EFF2F}"/>
              </a:ext>
            </a:extLst>
          </p:cNvPr>
          <p:cNvSpPr>
            <a:spLocks noGrp="1"/>
          </p:cNvSpPr>
          <p:nvPr>
            <p:ph type="body" sz="quarter" idx="12"/>
          </p:nvPr>
        </p:nvSpPr>
        <p:spPr>
          <a:xfrm>
            <a:off x="1665581" y="3436587"/>
            <a:ext cx="15134931" cy="43204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Picture 6">
            <a:extLst>
              <a:ext uri="{FF2B5EF4-FFF2-40B4-BE49-F238E27FC236}">
                <a16:creationId xmlns:a16="http://schemas.microsoft.com/office/drawing/2014/main" id="{46CA0DB9-7058-0947-9C3E-5F7918345D62}"/>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grpSp>
        <p:nvGrpSpPr>
          <p:cNvPr id="12" name="Group 11">
            <a:extLst>
              <a:ext uri="{FF2B5EF4-FFF2-40B4-BE49-F238E27FC236}">
                <a16:creationId xmlns:a16="http://schemas.microsoft.com/office/drawing/2014/main" id="{1BDF6819-BD36-2249-9544-AC873DE2D3DF}"/>
              </a:ext>
            </a:extLst>
          </p:cNvPr>
          <p:cNvGrpSpPr/>
          <p:nvPr userDrawn="1"/>
        </p:nvGrpSpPr>
        <p:grpSpPr>
          <a:xfrm flipH="1">
            <a:off x="0" y="9155089"/>
            <a:ext cx="4559550" cy="4560911"/>
            <a:chOff x="18507854" y="1844603"/>
            <a:chExt cx="4559550" cy="4560911"/>
          </a:xfrm>
        </p:grpSpPr>
        <p:pic>
          <p:nvPicPr>
            <p:cNvPr id="13" name="Picture 12">
              <a:extLst>
                <a:ext uri="{FF2B5EF4-FFF2-40B4-BE49-F238E27FC236}">
                  <a16:creationId xmlns:a16="http://schemas.microsoft.com/office/drawing/2014/main" id="{8430527A-D100-2D4C-B2ED-39BCF935C34B}"/>
                </a:ext>
              </a:extLst>
            </p:cNvPr>
            <p:cNvPicPr>
              <a:picLocks noChangeAspect="1"/>
            </p:cNvPicPr>
            <p:nvPr/>
          </p:nvPicPr>
          <p:blipFill>
            <a:blip r:embed="rId3"/>
            <a:stretch>
              <a:fillRect/>
            </a:stretch>
          </p:blipFill>
          <p:spPr>
            <a:xfrm flipH="1">
              <a:off x="20781404" y="1844603"/>
              <a:ext cx="2286000" cy="2286273"/>
            </a:xfrm>
            <a:prstGeom prst="rect">
              <a:avLst/>
            </a:prstGeom>
          </p:spPr>
        </p:pic>
        <p:pic>
          <p:nvPicPr>
            <p:cNvPr id="14" name="Picture 13">
              <a:extLst>
                <a:ext uri="{FF2B5EF4-FFF2-40B4-BE49-F238E27FC236}">
                  <a16:creationId xmlns:a16="http://schemas.microsoft.com/office/drawing/2014/main" id="{D7B98E5E-45A3-A54F-9DD2-D31552BC19FD}"/>
                </a:ext>
              </a:extLst>
            </p:cNvPr>
            <p:cNvPicPr>
              <a:picLocks noChangeAspect="1"/>
            </p:cNvPicPr>
            <p:nvPr/>
          </p:nvPicPr>
          <p:blipFill>
            <a:blip r:embed="rId4"/>
            <a:stretch>
              <a:fillRect/>
            </a:stretch>
          </p:blipFill>
          <p:spPr>
            <a:xfrm flipH="1">
              <a:off x="18507854" y="4119514"/>
              <a:ext cx="2288598" cy="2286000"/>
            </a:xfrm>
            <a:prstGeom prst="rect">
              <a:avLst/>
            </a:prstGeom>
          </p:spPr>
        </p:pic>
        <p:pic>
          <p:nvPicPr>
            <p:cNvPr id="15" name="Picture 14">
              <a:extLst>
                <a:ext uri="{FF2B5EF4-FFF2-40B4-BE49-F238E27FC236}">
                  <a16:creationId xmlns:a16="http://schemas.microsoft.com/office/drawing/2014/main" id="{C62DEBF1-1C19-6344-8BDF-ABB7468C27E8}"/>
                </a:ext>
              </a:extLst>
            </p:cNvPr>
            <p:cNvPicPr>
              <a:picLocks noChangeAspect="1"/>
            </p:cNvPicPr>
            <p:nvPr/>
          </p:nvPicPr>
          <p:blipFill>
            <a:blip r:embed="rId5"/>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24664134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Blank 2">
    <p:spTree>
      <p:nvGrpSpPr>
        <p:cNvPr id="1" name=""/>
        <p:cNvGrpSpPr/>
        <p:nvPr/>
      </p:nvGrpSpPr>
      <p:grpSpPr>
        <a:xfrm>
          <a:off x="0" y="0"/>
          <a:ext cx="0" cy="0"/>
          <a:chOff x="0" y="0"/>
          <a:chExt cx="0" cy="0"/>
        </a:xfrm>
      </p:grpSpPr>
    </p:spTree>
    <p:extLst>
      <p:ext uri="{BB962C8B-B14F-4D97-AF65-F5344CB8AC3E}">
        <p14:creationId xmlns:p14="http://schemas.microsoft.com/office/powerpoint/2010/main" val="28388231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ft Picture ">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617CCF-3D83-984A-93E3-1DEAEE324160}"/>
              </a:ext>
            </a:extLst>
          </p:cNvPr>
          <p:cNvSpPr>
            <a:spLocks noGrp="1"/>
          </p:cNvSpPr>
          <p:nvPr>
            <p:ph type="title" hasCustomPrompt="1"/>
          </p:nvPr>
        </p:nvSpPr>
        <p:spPr>
          <a:xfrm>
            <a:off x="10679832" y="2296924"/>
            <a:ext cx="12385376" cy="1584176"/>
          </a:xfrm>
          <a:prstGeom prst="rect">
            <a:avLst/>
          </a:prstGeom>
        </p:spPr>
        <p:txBody>
          <a:bodyPr/>
          <a:lstStyle/>
          <a:p>
            <a:r>
              <a:rPr lang="en-US"/>
              <a:t>CLICK TO EDIT MASTER TITLE</a:t>
            </a:r>
          </a:p>
        </p:txBody>
      </p:sp>
      <p:sp>
        <p:nvSpPr>
          <p:cNvPr id="9" name="Picture Placeholder 8">
            <a:extLst>
              <a:ext uri="{FF2B5EF4-FFF2-40B4-BE49-F238E27FC236}">
                <a16:creationId xmlns:a16="http://schemas.microsoft.com/office/drawing/2014/main" id="{1FE79233-B16A-BE48-90D9-55B486C0FF0B}"/>
              </a:ext>
            </a:extLst>
          </p:cNvPr>
          <p:cNvSpPr>
            <a:spLocks noGrp="1"/>
          </p:cNvSpPr>
          <p:nvPr>
            <p:ph type="pic" sz="quarter" idx="12"/>
          </p:nvPr>
        </p:nvSpPr>
        <p:spPr>
          <a:xfrm>
            <a:off x="0" y="2296924"/>
            <a:ext cx="9144000" cy="9145588"/>
          </a:xfrm>
        </p:spPr>
        <p:txBody>
          <a:bodyPr/>
          <a:lstStyle/>
          <a:p>
            <a:endParaRPr lang="en-US"/>
          </a:p>
        </p:txBody>
      </p:sp>
      <p:sp>
        <p:nvSpPr>
          <p:cNvPr id="10" name="Rectangle 12">
            <a:extLst>
              <a:ext uri="{FF2B5EF4-FFF2-40B4-BE49-F238E27FC236}">
                <a16:creationId xmlns:a16="http://schemas.microsoft.com/office/drawing/2014/main" id="{8F4EABC3-ABBA-F04D-BD3C-A6D1630E64EC}"/>
              </a:ext>
            </a:extLst>
          </p:cNvPr>
          <p:cNvSpPr>
            <a:spLocks noChangeAspect="1"/>
          </p:cNvSpPr>
          <p:nvPr userDrawn="1"/>
        </p:nvSpPr>
        <p:spPr>
          <a:xfrm flipH="1">
            <a:off x="4480" y="2275076"/>
            <a:ext cx="9144000" cy="9144000"/>
          </a:xfrm>
          <a:custGeom>
            <a:avLst/>
            <a:gdLst>
              <a:gd name="connsiteX0" fmla="*/ 0 w 12212728"/>
              <a:gd name="connsiteY0" fmla="*/ 0 h 10471338"/>
              <a:gd name="connsiteX1" fmla="*/ 12212728 w 12212728"/>
              <a:gd name="connsiteY1" fmla="*/ 0 h 10471338"/>
              <a:gd name="connsiteX2" fmla="*/ 12212728 w 12212728"/>
              <a:gd name="connsiteY2" fmla="*/ 10471338 h 10471338"/>
              <a:gd name="connsiteX3" fmla="*/ 0 w 12212728"/>
              <a:gd name="connsiteY3" fmla="*/ 10471338 h 10471338"/>
              <a:gd name="connsiteX4" fmla="*/ 0 w 12212728"/>
              <a:gd name="connsiteY4" fmla="*/ 0 h 10471338"/>
              <a:gd name="connsiteX0" fmla="*/ 0 w 12212728"/>
              <a:gd name="connsiteY0" fmla="*/ 0 h 10471338"/>
              <a:gd name="connsiteX1" fmla="*/ 12212728 w 12212728"/>
              <a:gd name="connsiteY1" fmla="*/ 0 h 10471338"/>
              <a:gd name="connsiteX2" fmla="*/ 12212728 w 12212728"/>
              <a:gd name="connsiteY2" fmla="*/ 10471338 h 10471338"/>
              <a:gd name="connsiteX3" fmla="*/ 5569527 w 12212728"/>
              <a:gd name="connsiteY3" fmla="*/ 4777120 h 10471338"/>
              <a:gd name="connsiteX4" fmla="*/ 0 w 12212728"/>
              <a:gd name="connsiteY4" fmla="*/ 0 h 104713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12728" h="10471338">
                <a:moveTo>
                  <a:pt x="0" y="0"/>
                </a:moveTo>
                <a:lnTo>
                  <a:pt x="12212728" y="0"/>
                </a:lnTo>
                <a:lnTo>
                  <a:pt x="12212728" y="10471338"/>
                </a:lnTo>
                <a:lnTo>
                  <a:pt x="5569527" y="4777120"/>
                </a:lnTo>
                <a:lnTo>
                  <a:pt x="0" y="0"/>
                </a:lnTo>
                <a:close/>
              </a:path>
            </a:pathLst>
          </a:custGeom>
          <a:solidFill>
            <a:schemeClr val="accent5">
              <a:alpha val="60000"/>
            </a:schemeClr>
          </a:solidFill>
          <a:ln>
            <a:noFill/>
          </a:ln>
          <a:effectLst>
            <a:outerShdw sx="1000" sy="1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a:latin typeface="Poppins Black" pitchFamily="2" charset="77"/>
              </a:rPr>
              <a:t> </a:t>
            </a:r>
            <a:endParaRPr lang="ru-RU">
              <a:latin typeface="Roboto Light" panose="02000000000000000000" pitchFamily="2" charset="0"/>
            </a:endParaRPr>
          </a:p>
        </p:txBody>
      </p:sp>
      <p:sp>
        <p:nvSpPr>
          <p:cNvPr id="11" name="Text Placeholder 10">
            <a:extLst>
              <a:ext uri="{FF2B5EF4-FFF2-40B4-BE49-F238E27FC236}">
                <a16:creationId xmlns:a16="http://schemas.microsoft.com/office/drawing/2014/main" id="{4E1992CF-7214-CB48-86F3-27EB768074D7}"/>
              </a:ext>
            </a:extLst>
          </p:cNvPr>
          <p:cNvSpPr>
            <a:spLocks noGrp="1"/>
          </p:cNvSpPr>
          <p:nvPr>
            <p:ph type="body" sz="quarter" idx="13"/>
          </p:nvPr>
        </p:nvSpPr>
        <p:spPr>
          <a:xfrm>
            <a:off x="10679113" y="3881438"/>
            <a:ext cx="12385675" cy="75374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3" name="Picture 12">
            <a:extLst>
              <a:ext uri="{FF2B5EF4-FFF2-40B4-BE49-F238E27FC236}">
                <a16:creationId xmlns:a16="http://schemas.microsoft.com/office/drawing/2014/main" id="{96352ED3-8837-7F40-8265-8F477FD36744}"/>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grpSp>
        <p:nvGrpSpPr>
          <p:cNvPr id="17" name="Group 16">
            <a:extLst>
              <a:ext uri="{FF2B5EF4-FFF2-40B4-BE49-F238E27FC236}">
                <a16:creationId xmlns:a16="http://schemas.microsoft.com/office/drawing/2014/main" id="{0464502B-0D6E-F846-B53B-538853753FB8}"/>
              </a:ext>
            </a:extLst>
          </p:cNvPr>
          <p:cNvGrpSpPr/>
          <p:nvPr userDrawn="1"/>
        </p:nvGrpSpPr>
        <p:grpSpPr>
          <a:xfrm flipH="1">
            <a:off x="11113" y="10651"/>
            <a:ext cx="6747056" cy="2286273"/>
            <a:chOff x="18507854" y="4119513"/>
            <a:chExt cx="6747056" cy="2286273"/>
          </a:xfrm>
        </p:grpSpPr>
        <p:pic>
          <p:nvPicPr>
            <p:cNvPr id="18" name="Picture 17">
              <a:extLst>
                <a:ext uri="{FF2B5EF4-FFF2-40B4-BE49-F238E27FC236}">
                  <a16:creationId xmlns:a16="http://schemas.microsoft.com/office/drawing/2014/main" id="{49E9D72A-8DC8-FC41-915D-CC9D5594AAE0}"/>
                </a:ext>
              </a:extLst>
            </p:cNvPr>
            <p:cNvPicPr>
              <a:picLocks noChangeAspect="1"/>
            </p:cNvPicPr>
            <p:nvPr/>
          </p:nvPicPr>
          <p:blipFill>
            <a:blip r:embed="rId3"/>
            <a:stretch>
              <a:fillRect/>
            </a:stretch>
          </p:blipFill>
          <p:spPr>
            <a:xfrm flipH="1">
              <a:off x="22968910" y="4119513"/>
              <a:ext cx="2286000" cy="2286273"/>
            </a:xfrm>
            <a:prstGeom prst="rect">
              <a:avLst/>
            </a:prstGeom>
          </p:spPr>
        </p:pic>
        <p:pic>
          <p:nvPicPr>
            <p:cNvPr id="19" name="Picture 18">
              <a:extLst>
                <a:ext uri="{FF2B5EF4-FFF2-40B4-BE49-F238E27FC236}">
                  <a16:creationId xmlns:a16="http://schemas.microsoft.com/office/drawing/2014/main" id="{719B4D05-BAB1-3E48-9F74-00FBB95FB29A}"/>
                </a:ext>
              </a:extLst>
            </p:cNvPr>
            <p:cNvPicPr>
              <a:picLocks noChangeAspect="1"/>
            </p:cNvPicPr>
            <p:nvPr/>
          </p:nvPicPr>
          <p:blipFill>
            <a:blip r:embed="rId4"/>
            <a:stretch>
              <a:fillRect/>
            </a:stretch>
          </p:blipFill>
          <p:spPr>
            <a:xfrm flipH="1">
              <a:off x="18507854" y="4119514"/>
              <a:ext cx="2288598" cy="2286000"/>
            </a:xfrm>
            <a:prstGeom prst="rect">
              <a:avLst/>
            </a:prstGeom>
          </p:spPr>
        </p:pic>
        <p:pic>
          <p:nvPicPr>
            <p:cNvPr id="20" name="Picture 19">
              <a:extLst>
                <a:ext uri="{FF2B5EF4-FFF2-40B4-BE49-F238E27FC236}">
                  <a16:creationId xmlns:a16="http://schemas.microsoft.com/office/drawing/2014/main" id="{F03714AF-D379-DB48-863F-905D59F5609E}"/>
                </a:ext>
              </a:extLst>
            </p:cNvPr>
            <p:cNvPicPr>
              <a:picLocks noChangeAspect="1"/>
            </p:cNvPicPr>
            <p:nvPr/>
          </p:nvPicPr>
          <p:blipFill>
            <a:blip r:embed="rId5"/>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28927511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ight Pictur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733997" y="1615479"/>
            <a:ext cx="10058400" cy="3200400"/>
          </a:xfrm>
          <a:prstGeom prst="rect">
            <a:avLst/>
          </a:prstGeom>
        </p:spPr>
        <p:txBody>
          <a:bodyPr anchor="b">
            <a:normAutofit/>
          </a:bodyPr>
          <a:lstStyle>
            <a:lvl1pPr>
              <a:defRPr sz="7200" b="1" i="0">
                <a:latin typeface="Poppins" pitchFamily="2" charset="77"/>
                <a:cs typeface="Poppins" pitchFamily="2" charset="77"/>
              </a:defRPr>
            </a:lvl1pPr>
          </a:lstStyle>
          <a:p>
            <a:r>
              <a:rPr lang="en-US"/>
              <a:t>CLICK TO EDIT MASTER TITLE STYLE</a:t>
            </a:r>
          </a:p>
        </p:txBody>
      </p:sp>
      <p:sp>
        <p:nvSpPr>
          <p:cNvPr id="3" name="Picture Placeholder 2"/>
          <p:cNvSpPr>
            <a:spLocks noGrp="1"/>
          </p:cNvSpPr>
          <p:nvPr>
            <p:ph type="pic" idx="1"/>
          </p:nvPr>
        </p:nvSpPr>
        <p:spPr>
          <a:xfrm>
            <a:off x="14325600" y="1828800"/>
            <a:ext cx="10058400" cy="10058400"/>
          </a:xfrm>
        </p:spPr>
        <p:txBody>
          <a:bodyPr anchor="t">
            <a:normAutofit/>
          </a:bodyPr>
          <a:lstStyle>
            <a:lvl1pPr marL="0" indent="0">
              <a:buNone/>
              <a:defRPr sz="3200" b="0" i="0">
                <a:latin typeface="Roboto Light" panose="02000000000000000000" pitchFamily="2" charset="0"/>
                <a:ea typeface="Roboto Light" panose="02000000000000000000" pitchFamily="2" charset="0"/>
                <a:cs typeface="Roboto Light" panose="02000000000000000000" pitchFamily="2" charset="0"/>
              </a:defRPr>
            </a:lvl1pPr>
            <a:lvl2pPr marL="914400" indent="0">
              <a:buNone/>
              <a:defRPr sz="5600"/>
            </a:lvl2pPr>
            <a:lvl3pPr marL="1828800" indent="0">
              <a:buNone/>
              <a:defRPr sz="4800"/>
            </a:lvl3pPr>
            <a:lvl4pPr marL="2743200" indent="0">
              <a:buNone/>
              <a:defRPr sz="4000"/>
            </a:lvl4pPr>
            <a:lvl5pPr marL="3657600" indent="0">
              <a:buNone/>
              <a:defRPr sz="4000"/>
            </a:lvl5pPr>
            <a:lvl6pPr marL="4572000" indent="0">
              <a:buNone/>
              <a:defRPr sz="4000"/>
            </a:lvl6pPr>
            <a:lvl7pPr marL="5486400" indent="0">
              <a:buNone/>
              <a:defRPr sz="4000"/>
            </a:lvl7pPr>
            <a:lvl8pPr marL="6400800" indent="0">
              <a:buNone/>
              <a:defRPr sz="4000"/>
            </a:lvl8pPr>
            <a:lvl9pPr marL="7315200" indent="0">
              <a:buNone/>
              <a:defRPr sz="4000"/>
            </a:lvl9pPr>
          </a:lstStyle>
          <a:p>
            <a:r>
              <a:rPr lang="en-US"/>
              <a:t>Click icon to add picture</a:t>
            </a:r>
          </a:p>
        </p:txBody>
      </p:sp>
      <p:sp>
        <p:nvSpPr>
          <p:cNvPr id="6" name="Rectangle 12">
            <a:extLst>
              <a:ext uri="{FF2B5EF4-FFF2-40B4-BE49-F238E27FC236}">
                <a16:creationId xmlns:a16="http://schemas.microsoft.com/office/drawing/2014/main" id="{55D0CEC5-5D33-B64E-AF51-3A9F3DF2226F}"/>
              </a:ext>
            </a:extLst>
          </p:cNvPr>
          <p:cNvSpPr/>
          <p:nvPr userDrawn="1"/>
        </p:nvSpPr>
        <p:spPr>
          <a:xfrm>
            <a:off x="14325600" y="1828800"/>
            <a:ext cx="10058400" cy="10058400"/>
          </a:xfrm>
          <a:custGeom>
            <a:avLst/>
            <a:gdLst>
              <a:gd name="connsiteX0" fmla="*/ 0 w 12212728"/>
              <a:gd name="connsiteY0" fmla="*/ 0 h 10471338"/>
              <a:gd name="connsiteX1" fmla="*/ 12212728 w 12212728"/>
              <a:gd name="connsiteY1" fmla="*/ 0 h 10471338"/>
              <a:gd name="connsiteX2" fmla="*/ 12212728 w 12212728"/>
              <a:gd name="connsiteY2" fmla="*/ 10471338 h 10471338"/>
              <a:gd name="connsiteX3" fmla="*/ 0 w 12212728"/>
              <a:gd name="connsiteY3" fmla="*/ 10471338 h 10471338"/>
              <a:gd name="connsiteX4" fmla="*/ 0 w 12212728"/>
              <a:gd name="connsiteY4" fmla="*/ 0 h 10471338"/>
              <a:gd name="connsiteX0" fmla="*/ 0 w 12212728"/>
              <a:gd name="connsiteY0" fmla="*/ 0 h 10471338"/>
              <a:gd name="connsiteX1" fmla="*/ 12212728 w 12212728"/>
              <a:gd name="connsiteY1" fmla="*/ 0 h 10471338"/>
              <a:gd name="connsiteX2" fmla="*/ 12212728 w 12212728"/>
              <a:gd name="connsiteY2" fmla="*/ 10471338 h 10471338"/>
              <a:gd name="connsiteX3" fmla="*/ 5569527 w 12212728"/>
              <a:gd name="connsiteY3" fmla="*/ 4777120 h 10471338"/>
              <a:gd name="connsiteX4" fmla="*/ 0 w 12212728"/>
              <a:gd name="connsiteY4" fmla="*/ 0 h 104713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12728" h="10471338">
                <a:moveTo>
                  <a:pt x="0" y="0"/>
                </a:moveTo>
                <a:lnTo>
                  <a:pt x="12212728" y="0"/>
                </a:lnTo>
                <a:lnTo>
                  <a:pt x="12212728" y="10471338"/>
                </a:lnTo>
                <a:lnTo>
                  <a:pt x="5569527" y="4777120"/>
                </a:lnTo>
                <a:lnTo>
                  <a:pt x="0" y="0"/>
                </a:lnTo>
                <a:close/>
              </a:path>
            </a:pathLst>
          </a:custGeom>
          <a:solidFill>
            <a:schemeClr val="accent3">
              <a:alpha val="60000"/>
            </a:schemeClr>
          </a:solidFill>
          <a:ln>
            <a:noFill/>
          </a:ln>
          <a:effectLst>
            <a:outerShdw sx="1000" sy="1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a:latin typeface="Poppins Black" pitchFamily="2" charset="77"/>
              </a:rPr>
              <a:t> </a:t>
            </a:r>
            <a:endParaRPr lang="ru-RU">
              <a:latin typeface="Roboto Light" panose="02000000000000000000" pitchFamily="2" charset="0"/>
            </a:endParaRPr>
          </a:p>
        </p:txBody>
      </p:sp>
      <p:sp>
        <p:nvSpPr>
          <p:cNvPr id="11" name="Text Placeholder 2">
            <a:extLst>
              <a:ext uri="{FF2B5EF4-FFF2-40B4-BE49-F238E27FC236}">
                <a16:creationId xmlns:a16="http://schemas.microsoft.com/office/drawing/2014/main" id="{8EA31E52-8983-D940-A62D-E17AEFFD9A04}"/>
              </a:ext>
            </a:extLst>
          </p:cNvPr>
          <p:cNvSpPr>
            <a:spLocks noGrp="1"/>
          </p:cNvSpPr>
          <p:nvPr>
            <p:ph type="body" idx="10"/>
          </p:nvPr>
        </p:nvSpPr>
        <p:spPr>
          <a:xfrm>
            <a:off x="1733997" y="5057800"/>
            <a:ext cx="11504722" cy="498598"/>
          </a:xfrm>
        </p:spPr>
        <p:txBody>
          <a:bodyPr wrap="square">
            <a:spAutoFit/>
          </a:bodyPr>
          <a:lstStyle>
            <a:lvl1pPr marL="0" indent="0">
              <a:buNone/>
              <a:defRPr sz="36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Click to edit Master text styles</a:t>
            </a:r>
          </a:p>
        </p:txBody>
      </p:sp>
      <p:pic>
        <p:nvPicPr>
          <p:cNvPr id="12" name="Picture 11">
            <a:extLst>
              <a:ext uri="{FF2B5EF4-FFF2-40B4-BE49-F238E27FC236}">
                <a16:creationId xmlns:a16="http://schemas.microsoft.com/office/drawing/2014/main" id="{A17B4EDD-3CA3-C449-991A-5FEF7C488A70}"/>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spTree>
    <p:extLst>
      <p:ext uri="{BB962C8B-B14F-4D97-AF65-F5344CB8AC3E}">
        <p14:creationId xmlns:p14="http://schemas.microsoft.com/office/powerpoint/2010/main" val="5676725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Header &amp; Body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663700" y="1961456"/>
            <a:ext cx="10528300" cy="1726627"/>
          </a:xfrm>
          <a:prstGeom prst="rect">
            <a:avLst/>
          </a:prstGeom>
        </p:spPr>
        <p:txBody>
          <a:bodyPr anchor="t" anchorCtr="0">
            <a:spAutoFit/>
          </a:bodyPr>
          <a:lstStyle>
            <a:lvl1pPr fontAlgn="auto">
              <a:defRPr sz="7200" b="1" i="0">
                <a:latin typeface="Poppins" pitchFamily="2" charset="77"/>
                <a:cs typeface="Poppins" pitchFamily="2" charset="77"/>
              </a:defRPr>
            </a:lvl1pPr>
          </a:lstStyle>
          <a:p>
            <a:r>
              <a:rPr lang="en-US"/>
              <a:t>CLICK TO EDIT MASTER TITLE STYLE</a:t>
            </a:r>
          </a:p>
        </p:txBody>
      </p:sp>
      <p:sp>
        <p:nvSpPr>
          <p:cNvPr id="3" name="Text Placeholder 2"/>
          <p:cNvSpPr>
            <a:spLocks noGrp="1"/>
          </p:cNvSpPr>
          <p:nvPr>
            <p:ph type="body" idx="1"/>
          </p:nvPr>
        </p:nvSpPr>
        <p:spPr>
          <a:xfrm>
            <a:off x="1663700" y="3857626"/>
            <a:ext cx="20422600" cy="498598"/>
          </a:xfrm>
        </p:spPr>
        <p:txBody>
          <a:bodyPr wrap="square">
            <a:spAutoFit/>
          </a:bodyPr>
          <a:lstStyle>
            <a:lvl1pPr marL="0" indent="0">
              <a:buNone/>
              <a:defRPr sz="36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Click to edit Master text styles</a:t>
            </a:r>
          </a:p>
        </p:txBody>
      </p:sp>
      <p:pic>
        <p:nvPicPr>
          <p:cNvPr id="8" name="Picture 7">
            <a:extLst>
              <a:ext uri="{FF2B5EF4-FFF2-40B4-BE49-F238E27FC236}">
                <a16:creationId xmlns:a16="http://schemas.microsoft.com/office/drawing/2014/main" id="{E1308E5A-639E-E44C-B16B-19026ECD942D}"/>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grpSp>
        <p:nvGrpSpPr>
          <p:cNvPr id="12" name="Group 11">
            <a:extLst>
              <a:ext uri="{FF2B5EF4-FFF2-40B4-BE49-F238E27FC236}">
                <a16:creationId xmlns:a16="http://schemas.microsoft.com/office/drawing/2014/main" id="{96FAE163-FE0F-7F4A-899B-DA5538FAF82F}"/>
              </a:ext>
            </a:extLst>
          </p:cNvPr>
          <p:cNvGrpSpPr/>
          <p:nvPr userDrawn="1"/>
        </p:nvGrpSpPr>
        <p:grpSpPr>
          <a:xfrm rot="10800000" flipH="1">
            <a:off x="19824450" y="0"/>
            <a:ext cx="4559550" cy="4560911"/>
            <a:chOff x="18507854" y="1844603"/>
            <a:chExt cx="4559550" cy="4560911"/>
          </a:xfrm>
        </p:grpSpPr>
        <p:pic>
          <p:nvPicPr>
            <p:cNvPr id="13" name="Picture 12">
              <a:extLst>
                <a:ext uri="{FF2B5EF4-FFF2-40B4-BE49-F238E27FC236}">
                  <a16:creationId xmlns:a16="http://schemas.microsoft.com/office/drawing/2014/main" id="{49E45F0A-DD83-2049-9B39-3F5D7BD82F4D}"/>
                </a:ext>
              </a:extLst>
            </p:cNvPr>
            <p:cNvPicPr>
              <a:picLocks noChangeAspect="1"/>
            </p:cNvPicPr>
            <p:nvPr/>
          </p:nvPicPr>
          <p:blipFill>
            <a:blip r:embed="rId3"/>
            <a:stretch>
              <a:fillRect/>
            </a:stretch>
          </p:blipFill>
          <p:spPr>
            <a:xfrm flipH="1">
              <a:off x="20781404" y="1844603"/>
              <a:ext cx="2286000" cy="2286273"/>
            </a:xfrm>
            <a:prstGeom prst="rect">
              <a:avLst/>
            </a:prstGeom>
          </p:spPr>
        </p:pic>
        <p:pic>
          <p:nvPicPr>
            <p:cNvPr id="14" name="Picture 13">
              <a:extLst>
                <a:ext uri="{FF2B5EF4-FFF2-40B4-BE49-F238E27FC236}">
                  <a16:creationId xmlns:a16="http://schemas.microsoft.com/office/drawing/2014/main" id="{368E07F6-02E7-5A4A-8DBF-BEAC2382D8BE}"/>
                </a:ext>
              </a:extLst>
            </p:cNvPr>
            <p:cNvPicPr>
              <a:picLocks noChangeAspect="1"/>
            </p:cNvPicPr>
            <p:nvPr/>
          </p:nvPicPr>
          <p:blipFill>
            <a:blip r:embed="rId4"/>
            <a:stretch>
              <a:fillRect/>
            </a:stretch>
          </p:blipFill>
          <p:spPr>
            <a:xfrm flipH="1">
              <a:off x="18507854" y="4119514"/>
              <a:ext cx="2288598" cy="2286000"/>
            </a:xfrm>
            <a:prstGeom prst="rect">
              <a:avLst/>
            </a:prstGeom>
          </p:spPr>
        </p:pic>
        <p:pic>
          <p:nvPicPr>
            <p:cNvPr id="15" name="Picture 14">
              <a:extLst>
                <a:ext uri="{FF2B5EF4-FFF2-40B4-BE49-F238E27FC236}">
                  <a16:creationId xmlns:a16="http://schemas.microsoft.com/office/drawing/2014/main" id="{DFB593A5-784C-6641-812C-15F382FC86BA}"/>
                </a:ext>
              </a:extLst>
            </p:cNvPr>
            <p:cNvPicPr>
              <a:picLocks noChangeAspect="1"/>
            </p:cNvPicPr>
            <p:nvPr/>
          </p:nvPicPr>
          <p:blipFill>
            <a:blip r:embed="rId5"/>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7336969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all out Tex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704277" y="2346466"/>
            <a:ext cx="11952956" cy="854080"/>
          </a:xfrm>
          <a:prstGeom prst="rect">
            <a:avLst/>
          </a:prstGeom>
        </p:spPr>
        <p:txBody>
          <a:bodyPr wrap="square" anchor="t" anchorCtr="0">
            <a:spAutoFit/>
          </a:bodyPr>
          <a:lstStyle>
            <a:lvl1pPr>
              <a:defRPr sz="6000" b="0" i="0">
                <a:latin typeface="Poppins Light" pitchFamily="2" charset="77"/>
                <a:cs typeface="Poppins Light" pitchFamily="2" charset="77"/>
              </a:defRPr>
            </a:lvl1pPr>
          </a:lstStyle>
          <a:p>
            <a:r>
              <a:rPr lang="en-US"/>
              <a:t>CLICK TO EDIT MASTER TITLE STYLE</a:t>
            </a:r>
          </a:p>
        </p:txBody>
      </p:sp>
      <p:sp>
        <p:nvSpPr>
          <p:cNvPr id="15" name="Text Placeholder 14">
            <a:extLst>
              <a:ext uri="{FF2B5EF4-FFF2-40B4-BE49-F238E27FC236}">
                <a16:creationId xmlns:a16="http://schemas.microsoft.com/office/drawing/2014/main" id="{0F720303-8CDC-694C-829A-A4F0CE8F7272}"/>
              </a:ext>
            </a:extLst>
          </p:cNvPr>
          <p:cNvSpPr>
            <a:spLocks noGrp="1"/>
          </p:cNvSpPr>
          <p:nvPr>
            <p:ph type="body" sz="quarter" idx="11" hasCustomPrompt="1"/>
          </p:nvPr>
        </p:nvSpPr>
        <p:spPr>
          <a:xfrm>
            <a:off x="8735988" y="4337720"/>
            <a:ext cx="6029336" cy="1871662"/>
          </a:xfrm>
        </p:spPr>
        <p:txBody>
          <a:bodyPr/>
          <a:lstStyle>
            <a:lvl1pPr>
              <a:defRPr b="1" i="0">
                <a:latin typeface="Roboto" panose="02000000000000000000" pitchFamily="2" charset="0"/>
                <a:ea typeface="Roboto" panose="02000000000000000000" pitchFamily="2" charset="0"/>
                <a:cs typeface="Roboto" panose="02000000000000000000" pitchFamily="2" charset="0"/>
              </a:defRPr>
            </a:lvl1pPr>
          </a:lstStyle>
          <a:p>
            <a:pPr lvl="0"/>
            <a:r>
              <a:rPr lang="en-US"/>
              <a:t>CLICK TO EDIT MASTER TEXT</a:t>
            </a:r>
          </a:p>
        </p:txBody>
      </p:sp>
      <p:sp>
        <p:nvSpPr>
          <p:cNvPr id="16" name="Text Placeholder 14">
            <a:extLst>
              <a:ext uri="{FF2B5EF4-FFF2-40B4-BE49-F238E27FC236}">
                <a16:creationId xmlns:a16="http://schemas.microsoft.com/office/drawing/2014/main" id="{B3D20064-F3EA-4B4B-83A7-35F779646F89}"/>
              </a:ext>
            </a:extLst>
          </p:cNvPr>
          <p:cNvSpPr>
            <a:spLocks noGrp="1"/>
          </p:cNvSpPr>
          <p:nvPr>
            <p:ph type="body" sz="quarter" idx="12"/>
          </p:nvPr>
        </p:nvSpPr>
        <p:spPr>
          <a:xfrm>
            <a:off x="15216336" y="4337720"/>
            <a:ext cx="5472608" cy="1871662"/>
          </a:xfrm>
        </p:spPr>
        <p:txBody>
          <a:bodyPr>
            <a:normAutofit/>
          </a:bodyPr>
          <a:lstStyle>
            <a:lvl1pPr>
              <a:defRPr sz="2800" b="0" i="0">
                <a:latin typeface="+mn-lt"/>
                <a:ea typeface="Roboto" panose="02000000000000000000" pitchFamily="2" charset="0"/>
                <a:cs typeface="Roboto" panose="02000000000000000000" pitchFamily="2" charset="0"/>
              </a:defRPr>
            </a:lvl1pPr>
          </a:lstStyle>
          <a:p>
            <a:pPr lvl="0"/>
            <a:r>
              <a:rPr lang="en-US"/>
              <a:t>Click to edit Master text</a:t>
            </a:r>
          </a:p>
        </p:txBody>
      </p:sp>
      <p:sp>
        <p:nvSpPr>
          <p:cNvPr id="17" name="Text Placeholder 14">
            <a:extLst>
              <a:ext uri="{FF2B5EF4-FFF2-40B4-BE49-F238E27FC236}">
                <a16:creationId xmlns:a16="http://schemas.microsoft.com/office/drawing/2014/main" id="{DB002068-DCA3-D74A-BEC9-594599955431}"/>
              </a:ext>
            </a:extLst>
          </p:cNvPr>
          <p:cNvSpPr>
            <a:spLocks noGrp="1"/>
          </p:cNvSpPr>
          <p:nvPr>
            <p:ph type="body" sz="quarter" idx="13" hasCustomPrompt="1"/>
          </p:nvPr>
        </p:nvSpPr>
        <p:spPr>
          <a:xfrm>
            <a:off x="8735988" y="6555984"/>
            <a:ext cx="6029336" cy="1871662"/>
          </a:xfrm>
        </p:spPr>
        <p:txBody>
          <a:bodyPr/>
          <a:lstStyle>
            <a:lvl1pPr>
              <a:defRPr b="1" i="0">
                <a:latin typeface="Roboto" panose="02000000000000000000" pitchFamily="2" charset="0"/>
                <a:ea typeface="Roboto" panose="02000000000000000000" pitchFamily="2" charset="0"/>
                <a:cs typeface="Roboto" panose="02000000000000000000" pitchFamily="2" charset="0"/>
              </a:defRPr>
            </a:lvl1pPr>
          </a:lstStyle>
          <a:p>
            <a:pPr lvl="0"/>
            <a:r>
              <a:rPr lang="en-US"/>
              <a:t>CLICK TO EDIT MASTER TEXT</a:t>
            </a:r>
          </a:p>
        </p:txBody>
      </p:sp>
      <p:sp>
        <p:nvSpPr>
          <p:cNvPr id="18" name="Text Placeholder 14">
            <a:extLst>
              <a:ext uri="{FF2B5EF4-FFF2-40B4-BE49-F238E27FC236}">
                <a16:creationId xmlns:a16="http://schemas.microsoft.com/office/drawing/2014/main" id="{4E207795-56DA-D943-9FA4-87FAD5EDF0F7}"/>
              </a:ext>
            </a:extLst>
          </p:cNvPr>
          <p:cNvSpPr>
            <a:spLocks noGrp="1"/>
          </p:cNvSpPr>
          <p:nvPr>
            <p:ph type="body" sz="quarter" idx="14"/>
          </p:nvPr>
        </p:nvSpPr>
        <p:spPr>
          <a:xfrm>
            <a:off x="15209987" y="6484662"/>
            <a:ext cx="5472608" cy="1871662"/>
          </a:xfrm>
        </p:spPr>
        <p:txBody>
          <a:bodyPr>
            <a:normAutofit/>
          </a:bodyPr>
          <a:lstStyle>
            <a:lvl1pPr>
              <a:defRPr sz="2800" b="0" i="0">
                <a:latin typeface="+mn-lt"/>
                <a:ea typeface="Roboto" panose="02000000000000000000" pitchFamily="2" charset="0"/>
                <a:cs typeface="Roboto" panose="02000000000000000000" pitchFamily="2" charset="0"/>
              </a:defRPr>
            </a:lvl1pPr>
          </a:lstStyle>
          <a:p>
            <a:pPr lvl="0"/>
            <a:r>
              <a:rPr lang="en-US"/>
              <a:t>Click to edit Master text</a:t>
            </a:r>
          </a:p>
        </p:txBody>
      </p:sp>
      <p:sp>
        <p:nvSpPr>
          <p:cNvPr id="19" name="Text Placeholder 14">
            <a:extLst>
              <a:ext uri="{FF2B5EF4-FFF2-40B4-BE49-F238E27FC236}">
                <a16:creationId xmlns:a16="http://schemas.microsoft.com/office/drawing/2014/main" id="{B2DCB54C-39DC-7E42-8F62-493B82FF3DA5}"/>
              </a:ext>
            </a:extLst>
          </p:cNvPr>
          <p:cNvSpPr>
            <a:spLocks noGrp="1"/>
          </p:cNvSpPr>
          <p:nvPr>
            <p:ph type="body" sz="quarter" idx="15" hasCustomPrompt="1"/>
          </p:nvPr>
        </p:nvSpPr>
        <p:spPr>
          <a:xfrm>
            <a:off x="8735988" y="8774248"/>
            <a:ext cx="6029336" cy="1871662"/>
          </a:xfrm>
        </p:spPr>
        <p:txBody>
          <a:bodyPr/>
          <a:lstStyle>
            <a:lvl1pPr>
              <a:defRPr b="1" i="0">
                <a:latin typeface="Roboto" panose="02000000000000000000" pitchFamily="2" charset="0"/>
                <a:ea typeface="Roboto" panose="02000000000000000000" pitchFamily="2" charset="0"/>
                <a:cs typeface="Roboto" panose="02000000000000000000" pitchFamily="2" charset="0"/>
              </a:defRPr>
            </a:lvl1pPr>
          </a:lstStyle>
          <a:p>
            <a:pPr lvl="0"/>
            <a:r>
              <a:rPr lang="en-US"/>
              <a:t>CLICK TO EDIT MASTER TEXT</a:t>
            </a:r>
          </a:p>
        </p:txBody>
      </p:sp>
      <p:sp>
        <p:nvSpPr>
          <p:cNvPr id="20" name="Text Placeholder 14">
            <a:extLst>
              <a:ext uri="{FF2B5EF4-FFF2-40B4-BE49-F238E27FC236}">
                <a16:creationId xmlns:a16="http://schemas.microsoft.com/office/drawing/2014/main" id="{E3082B7F-E48A-E649-B20F-1CD07934F7FE}"/>
              </a:ext>
            </a:extLst>
          </p:cNvPr>
          <p:cNvSpPr>
            <a:spLocks noGrp="1"/>
          </p:cNvSpPr>
          <p:nvPr>
            <p:ph type="body" sz="quarter" idx="16"/>
          </p:nvPr>
        </p:nvSpPr>
        <p:spPr>
          <a:xfrm>
            <a:off x="15209987" y="8783714"/>
            <a:ext cx="5472608" cy="1871662"/>
          </a:xfrm>
        </p:spPr>
        <p:txBody>
          <a:bodyPr>
            <a:normAutofit/>
          </a:bodyPr>
          <a:lstStyle>
            <a:lvl1pPr>
              <a:defRPr sz="2800" b="0" i="0">
                <a:latin typeface="+mn-lt"/>
                <a:ea typeface="Roboto" panose="02000000000000000000" pitchFamily="2" charset="0"/>
                <a:cs typeface="Roboto" panose="02000000000000000000" pitchFamily="2" charset="0"/>
              </a:defRPr>
            </a:lvl1pPr>
          </a:lstStyle>
          <a:p>
            <a:pPr lvl="0"/>
            <a:r>
              <a:rPr lang="en-US"/>
              <a:t>Click to edit Master text</a:t>
            </a:r>
          </a:p>
        </p:txBody>
      </p:sp>
      <p:sp>
        <p:nvSpPr>
          <p:cNvPr id="22" name="Picture Placeholder 21">
            <a:extLst>
              <a:ext uri="{FF2B5EF4-FFF2-40B4-BE49-F238E27FC236}">
                <a16:creationId xmlns:a16="http://schemas.microsoft.com/office/drawing/2014/main" id="{52BD3C10-330A-CA4B-8231-A90116F80155}"/>
              </a:ext>
            </a:extLst>
          </p:cNvPr>
          <p:cNvSpPr>
            <a:spLocks noGrp="1" noChangeAspect="1"/>
          </p:cNvSpPr>
          <p:nvPr>
            <p:ph type="pic" sz="quarter" idx="17"/>
          </p:nvPr>
        </p:nvSpPr>
        <p:spPr>
          <a:xfrm>
            <a:off x="0" y="2307277"/>
            <a:ext cx="7772400" cy="7772400"/>
          </a:xfrm>
        </p:spPr>
        <p:txBody>
          <a:bodyPr/>
          <a:lstStyle/>
          <a:p>
            <a:endParaRPr lang="en-US"/>
          </a:p>
        </p:txBody>
      </p:sp>
      <p:sp>
        <p:nvSpPr>
          <p:cNvPr id="14" name="Text Placeholder 2">
            <a:extLst>
              <a:ext uri="{FF2B5EF4-FFF2-40B4-BE49-F238E27FC236}">
                <a16:creationId xmlns:a16="http://schemas.microsoft.com/office/drawing/2014/main" id="{DD7BB58B-DDB3-6744-BDB2-695BD3B33971}"/>
              </a:ext>
            </a:extLst>
          </p:cNvPr>
          <p:cNvSpPr>
            <a:spLocks noGrp="1"/>
          </p:cNvSpPr>
          <p:nvPr>
            <p:ph type="body" idx="1"/>
          </p:nvPr>
        </p:nvSpPr>
        <p:spPr>
          <a:xfrm>
            <a:off x="8700394" y="3442884"/>
            <a:ext cx="11952955" cy="498598"/>
          </a:xfrm>
        </p:spPr>
        <p:txBody>
          <a:bodyPr wrap="square">
            <a:spAutoFit/>
          </a:bodyPr>
          <a:lstStyle>
            <a:lvl1pPr marL="0" indent="0">
              <a:buNone/>
              <a:defRPr sz="36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Click to edit Master text styles</a:t>
            </a:r>
          </a:p>
        </p:txBody>
      </p:sp>
      <p:pic>
        <p:nvPicPr>
          <p:cNvPr id="23" name="Picture 22">
            <a:extLst>
              <a:ext uri="{FF2B5EF4-FFF2-40B4-BE49-F238E27FC236}">
                <a16:creationId xmlns:a16="http://schemas.microsoft.com/office/drawing/2014/main" id="{75627D61-D2B8-2348-A9E0-D13629DE502A}"/>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grpSp>
        <p:nvGrpSpPr>
          <p:cNvPr id="27" name="Group 26">
            <a:extLst>
              <a:ext uri="{FF2B5EF4-FFF2-40B4-BE49-F238E27FC236}">
                <a16:creationId xmlns:a16="http://schemas.microsoft.com/office/drawing/2014/main" id="{7E610412-3404-8B4B-8057-DF308316D0BF}"/>
              </a:ext>
            </a:extLst>
          </p:cNvPr>
          <p:cNvGrpSpPr/>
          <p:nvPr userDrawn="1"/>
        </p:nvGrpSpPr>
        <p:grpSpPr>
          <a:xfrm rot="10800000" flipH="1">
            <a:off x="0" y="10098925"/>
            <a:ext cx="6833099" cy="2293664"/>
            <a:chOff x="18507854" y="4111850"/>
            <a:chExt cx="6833099" cy="2293664"/>
          </a:xfrm>
        </p:grpSpPr>
        <p:pic>
          <p:nvPicPr>
            <p:cNvPr id="28" name="Picture 27">
              <a:extLst>
                <a:ext uri="{FF2B5EF4-FFF2-40B4-BE49-F238E27FC236}">
                  <a16:creationId xmlns:a16="http://schemas.microsoft.com/office/drawing/2014/main" id="{57B903DC-217A-6243-B1EE-922DAB86E7B6}"/>
                </a:ext>
              </a:extLst>
            </p:cNvPr>
            <p:cNvPicPr>
              <a:picLocks noChangeAspect="1"/>
            </p:cNvPicPr>
            <p:nvPr/>
          </p:nvPicPr>
          <p:blipFill>
            <a:blip r:embed="rId3"/>
            <a:stretch>
              <a:fillRect/>
            </a:stretch>
          </p:blipFill>
          <p:spPr>
            <a:xfrm rot="5400000" flipH="1">
              <a:off x="23054817" y="4111713"/>
              <a:ext cx="2286000" cy="2286273"/>
            </a:xfrm>
            <a:prstGeom prst="rect">
              <a:avLst/>
            </a:prstGeom>
          </p:spPr>
        </p:pic>
        <p:pic>
          <p:nvPicPr>
            <p:cNvPr id="29" name="Picture 28">
              <a:extLst>
                <a:ext uri="{FF2B5EF4-FFF2-40B4-BE49-F238E27FC236}">
                  <a16:creationId xmlns:a16="http://schemas.microsoft.com/office/drawing/2014/main" id="{327A032B-D00B-BC44-BFFE-EB678376FB68}"/>
                </a:ext>
              </a:extLst>
            </p:cNvPr>
            <p:cNvPicPr>
              <a:picLocks noChangeAspect="1"/>
            </p:cNvPicPr>
            <p:nvPr/>
          </p:nvPicPr>
          <p:blipFill>
            <a:blip r:embed="rId4"/>
            <a:stretch>
              <a:fillRect/>
            </a:stretch>
          </p:blipFill>
          <p:spPr>
            <a:xfrm flipH="1">
              <a:off x="18507854" y="4119514"/>
              <a:ext cx="2288598" cy="2286000"/>
            </a:xfrm>
            <a:prstGeom prst="rect">
              <a:avLst/>
            </a:prstGeom>
          </p:spPr>
        </p:pic>
        <p:pic>
          <p:nvPicPr>
            <p:cNvPr id="30" name="Picture 29">
              <a:extLst>
                <a:ext uri="{FF2B5EF4-FFF2-40B4-BE49-F238E27FC236}">
                  <a16:creationId xmlns:a16="http://schemas.microsoft.com/office/drawing/2014/main" id="{313A1FD4-1544-C54B-AEF3-A8CD0E7033B7}"/>
                </a:ext>
              </a:extLst>
            </p:cNvPr>
            <p:cNvPicPr>
              <a:picLocks noChangeAspect="1"/>
            </p:cNvPicPr>
            <p:nvPr/>
          </p:nvPicPr>
          <p:blipFill>
            <a:blip r:embed="rId5"/>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24997655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har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657024" y="1385392"/>
            <a:ext cx="15124112" cy="1257746"/>
          </a:xfrm>
          <a:prstGeom prst="rect">
            <a:avLst/>
          </a:prstGeom>
        </p:spPr>
        <p:txBody>
          <a:bodyPr wrap="square" bIns="0" anchor="b" anchorCtr="0"/>
          <a:lstStyle>
            <a:lvl1pPr>
              <a:defRPr b="1" i="0">
                <a:latin typeface="Poppins" pitchFamily="2" charset="77"/>
                <a:cs typeface="Poppins" pitchFamily="2" charset="77"/>
              </a:defRPr>
            </a:lvl1pPr>
          </a:lstStyle>
          <a:p>
            <a:r>
              <a:rPr lang="en-US"/>
              <a:t>CLICK TO EDIT MASTER TITLE STYLE</a:t>
            </a:r>
          </a:p>
        </p:txBody>
      </p:sp>
      <p:sp>
        <p:nvSpPr>
          <p:cNvPr id="6" name="Chart Placeholder 5">
            <a:extLst>
              <a:ext uri="{FF2B5EF4-FFF2-40B4-BE49-F238E27FC236}">
                <a16:creationId xmlns:a16="http://schemas.microsoft.com/office/drawing/2014/main" id="{96C56163-FA22-4549-A7FF-3EAE8E435E3C}"/>
              </a:ext>
            </a:extLst>
          </p:cNvPr>
          <p:cNvSpPr>
            <a:spLocks noGrp="1"/>
          </p:cNvSpPr>
          <p:nvPr>
            <p:ph type="chart" sz="quarter" idx="10"/>
          </p:nvPr>
        </p:nvSpPr>
        <p:spPr>
          <a:xfrm>
            <a:off x="1657024" y="3341291"/>
            <a:ext cx="18815896" cy="7693173"/>
          </a:xfrm>
        </p:spPr>
        <p:txBody>
          <a:bodyPr/>
          <a:lstStyle/>
          <a:p>
            <a:endParaRPr lang="en-US"/>
          </a:p>
        </p:txBody>
      </p:sp>
      <p:pic>
        <p:nvPicPr>
          <p:cNvPr id="10" name="Picture 9">
            <a:extLst>
              <a:ext uri="{FF2B5EF4-FFF2-40B4-BE49-F238E27FC236}">
                <a16:creationId xmlns:a16="http://schemas.microsoft.com/office/drawing/2014/main" id="{90D53CF9-4850-8440-878B-0C566EC5759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grpSp>
        <p:nvGrpSpPr>
          <p:cNvPr id="13" name="Group 12">
            <a:extLst>
              <a:ext uri="{FF2B5EF4-FFF2-40B4-BE49-F238E27FC236}">
                <a16:creationId xmlns:a16="http://schemas.microsoft.com/office/drawing/2014/main" id="{5244058F-A6DA-F447-850A-4F0AC57A3F24}"/>
              </a:ext>
            </a:extLst>
          </p:cNvPr>
          <p:cNvGrpSpPr/>
          <p:nvPr userDrawn="1"/>
        </p:nvGrpSpPr>
        <p:grpSpPr>
          <a:xfrm flipH="1">
            <a:off x="0" y="9155226"/>
            <a:ext cx="4559686" cy="4560774"/>
            <a:chOff x="18507854" y="1844740"/>
            <a:chExt cx="4559686" cy="4560774"/>
          </a:xfrm>
        </p:grpSpPr>
        <p:pic>
          <p:nvPicPr>
            <p:cNvPr id="14" name="Picture 13">
              <a:extLst>
                <a:ext uri="{FF2B5EF4-FFF2-40B4-BE49-F238E27FC236}">
                  <a16:creationId xmlns:a16="http://schemas.microsoft.com/office/drawing/2014/main" id="{A38C9589-DCF4-A84B-AC9A-B877236965DE}"/>
                </a:ext>
              </a:extLst>
            </p:cNvPr>
            <p:cNvPicPr>
              <a:picLocks noChangeAspect="1"/>
            </p:cNvPicPr>
            <p:nvPr/>
          </p:nvPicPr>
          <p:blipFill>
            <a:blip r:embed="rId3"/>
            <a:stretch>
              <a:fillRect/>
            </a:stretch>
          </p:blipFill>
          <p:spPr>
            <a:xfrm rot="5400000" flipH="1">
              <a:off x="20781404" y="1844603"/>
              <a:ext cx="2286000" cy="2286273"/>
            </a:xfrm>
            <a:prstGeom prst="rect">
              <a:avLst/>
            </a:prstGeom>
          </p:spPr>
        </p:pic>
        <p:pic>
          <p:nvPicPr>
            <p:cNvPr id="15" name="Picture 14">
              <a:extLst>
                <a:ext uri="{FF2B5EF4-FFF2-40B4-BE49-F238E27FC236}">
                  <a16:creationId xmlns:a16="http://schemas.microsoft.com/office/drawing/2014/main" id="{ADDBD1D3-311F-3F4E-94C4-CF048DB586AA}"/>
                </a:ext>
              </a:extLst>
            </p:cNvPr>
            <p:cNvPicPr>
              <a:picLocks noChangeAspect="1"/>
            </p:cNvPicPr>
            <p:nvPr/>
          </p:nvPicPr>
          <p:blipFill>
            <a:blip r:embed="rId4"/>
            <a:stretch>
              <a:fillRect/>
            </a:stretch>
          </p:blipFill>
          <p:spPr>
            <a:xfrm flipH="1">
              <a:off x="18507854" y="4119514"/>
              <a:ext cx="2288598" cy="2286000"/>
            </a:xfrm>
            <a:prstGeom prst="rect">
              <a:avLst/>
            </a:prstGeom>
          </p:spPr>
        </p:pic>
        <p:pic>
          <p:nvPicPr>
            <p:cNvPr id="16" name="Picture 15">
              <a:extLst>
                <a:ext uri="{FF2B5EF4-FFF2-40B4-BE49-F238E27FC236}">
                  <a16:creationId xmlns:a16="http://schemas.microsoft.com/office/drawing/2014/main" id="{3C2E58A4-F849-8842-BEF3-B60E57B0F5F9}"/>
                </a:ext>
              </a:extLst>
            </p:cNvPr>
            <p:cNvPicPr>
              <a:picLocks noChangeAspect="1"/>
            </p:cNvPicPr>
            <p:nvPr/>
          </p:nvPicPr>
          <p:blipFill>
            <a:blip r:embed="rId5"/>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807806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3" name="Table Placeholder 2">
            <a:extLst>
              <a:ext uri="{FF2B5EF4-FFF2-40B4-BE49-F238E27FC236}">
                <a16:creationId xmlns:a16="http://schemas.microsoft.com/office/drawing/2014/main" id="{7E3A9736-47F5-B046-93E7-10647D3B40C5}"/>
              </a:ext>
            </a:extLst>
          </p:cNvPr>
          <p:cNvSpPr>
            <a:spLocks noGrp="1"/>
          </p:cNvSpPr>
          <p:nvPr>
            <p:ph type="tbl" sz="quarter" idx="10"/>
          </p:nvPr>
        </p:nvSpPr>
        <p:spPr>
          <a:xfrm>
            <a:off x="2974976" y="3545633"/>
            <a:ext cx="19010113" cy="7416824"/>
          </a:xfrm>
        </p:spPr>
        <p:txBody>
          <a:bodyPr/>
          <a:lstStyle/>
          <a:p>
            <a:endParaRPr lang="en-US"/>
          </a:p>
        </p:txBody>
      </p:sp>
      <p:sp>
        <p:nvSpPr>
          <p:cNvPr id="4" name="Title 1">
            <a:extLst>
              <a:ext uri="{FF2B5EF4-FFF2-40B4-BE49-F238E27FC236}">
                <a16:creationId xmlns:a16="http://schemas.microsoft.com/office/drawing/2014/main" id="{F39F79E3-3087-034F-A38F-2410E1FDB502}"/>
              </a:ext>
            </a:extLst>
          </p:cNvPr>
          <p:cNvSpPr>
            <a:spLocks noGrp="1"/>
          </p:cNvSpPr>
          <p:nvPr>
            <p:ph type="title" hasCustomPrompt="1"/>
          </p:nvPr>
        </p:nvSpPr>
        <p:spPr>
          <a:xfrm>
            <a:off x="2974976" y="1385392"/>
            <a:ext cx="11089233" cy="1918319"/>
          </a:xfrm>
          <a:prstGeom prst="rect">
            <a:avLst/>
          </a:prstGeom>
        </p:spPr>
        <p:txBody>
          <a:bodyPr anchor="b">
            <a:normAutofit/>
          </a:bodyPr>
          <a:lstStyle>
            <a:lvl1pPr>
              <a:defRPr sz="7200" b="1" i="0">
                <a:latin typeface="Poppins" pitchFamily="2" charset="77"/>
                <a:cs typeface="Poppins" pitchFamily="2" charset="77"/>
              </a:defRPr>
            </a:lvl1pPr>
          </a:lstStyle>
          <a:p>
            <a:r>
              <a:rPr lang="en-US"/>
              <a:t>CLICK TO EDIT MASTER TITLE STYLE</a:t>
            </a:r>
          </a:p>
        </p:txBody>
      </p:sp>
      <p:pic>
        <p:nvPicPr>
          <p:cNvPr id="8" name="Picture 7">
            <a:extLst>
              <a:ext uri="{FF2B5EF4-FFF2-40B4-BE49-F238E27FC236}">
                <a16:creationId xmlns:a16="http://schemas.microsoft.com/office/drawing/2014/main" id="{0C2792E6-A754-EC41-8DD8-AC3F9316463A}"/>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grpSp>
        <p:nvGrpSpPr>
          <p:cNvPr id="16" name="Group 15">
            <a:extLst>
              <a:ext uri="{FF2B5EF4-FFF2-40B4-BE49-F238E27FC236}">
                <a16:creationId xmlns:a16="http://schemas.microsoft.com/office/drawing/2014/main" id="{959D517C-B3C2-0045-826B-70A52258552A}"/>
              </a:ext>
            </a:extLst>
          </p:cNvPr>
          <p:cNvGrpSpPr/>
          <p:nvPr userDrawn="1"/>
        </p:nvGrpSpPr>
        <p:grpSpPr>
          <a:xfrm flipH="1">
            <a:off x="-9352" y="11429727"/>
            <a:ext cx="6814230" cy="2286273"/>
            <a:chOff x="16253174" y="4119513"/>
            <a:chExt cx="6814230" cy="2286273"/>
          </a:xfrm>
        </p:grpSpPr>
        <p:pic>
          <p:nvPicPr>
            <p:cNvPr id="17" name="Picture 16">
              <a:extLst>
                <a:ext uri="{FF2B5EF4-FFF2-40B4-BE49-F238E27FC236}">
                  <a16:creationId xmlns:a16="http://schemas.microsoft.com/office/drawing/2014/main" id="{4D70EB0C-2AD3-894A-81DF-B701A770AEB8}"/>
                </a:ext>
              </a:extLst>
            </p:cNvPr>
            <p:cNvPicPr>
              <a:picLocks noChangeAspect="1"/>
            </p:cNvPicPr>
            <p:nvPr/>
          </p:nvPicPr>
          <p:blipFill>
            <a:blip r:embed="rId3"/>
            <a:stretch>
              <a:fillRect/>
            </a:stretch>
          </p:blipFill>
          <p:spPr>
            <a:xfrm flipH="1">
              <a:off x="16253174" y="4119513"/>
              <a:ext cx="2286000" cy="2286273"/>
            </a:xfrm>
            <a:prstGeom prst="rect">
              <a:avLst/>
            </a:prstGeom>
          </p:spPr>
        </p:pic>
        <p:pic>
          <p:nvPicPr>
            <p:cNvPr id="18" name="Picture 17">
              <a:extLst>
                <a:ext uri="{FF2B5EF4-FFF2-40B4-BE49-F238E27FC236}">
                  <a16:creationId xmlns:a16="http://schemas.microsoft.com/office/drawing/2014/main" id="{276E32DA-5AE8-CE45-A66C-95F7CFF85666}"/>
                </a:ext>
              </a:extLst>
            </p:cNvPr>
            <p:cNvPicPr>
              <a:picLocks noChangeAspect="1"/>
            </p:cNvPicPr>
            <p:nvPr/>
          </p:nvPicPr>
          <p:blipFill>
            <a:blip r:embed="rId4"/>
            <a:stretch>
              <a:fillRect/>
            </a:stretch>
          </p:blipFill>
          <p:spPr>
            <a:xfrm flipH="1">
              <a:off x="18507854" y="4119514"/>
              <a:ext cx="2288598" cy="2286000"/>
            </a:xfrm>
            <a:prstGeom prst="rect">
              <a:avLst/>
            </a:prstGeom>
          </p:spPr>
        </p:pic>
        <p:pic>
          <p:nvPicPr>
            <p:cNvPr id="19" name="Picture 18">
              <a:extLst>
                <a:ext uri="{FF2B5EF4-FFF2-40B4-BE49-F238E27FC236}">
                  <a16:creationId xmlns:a16="http://schemas.microsoft.com/office/drawing/2014/main" id="{F49629D1-97EC-6F4F-8ADC-77FD7FF74EFB}"/>
                </a:ext>
              </a:extLst>
            </p:cNvPr>
            <p:cNvPicPr>
              <a:picLocks noChangeAspect="1"/>
            </p:cNvPicPr>
            <p:nvPr/>
          </p:nvPicPr>
          <p:blipFill>
            <a:blip r:embed="rId5"/>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33351558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am Members">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7B426AAF-7C33-48E9-9A63-65F00A24A2B5}"/>
              </a:ext>
            </a:extLst>
          </p:cNvPr>
          <p:cNvSpPr>
            <a:spLocks noGrp="1"/>
          </p:cNvSpPr>
          <p:nvPr>
            <p:ph type="pic" sz="quarter" idx="10" hasCustomPrompt="1"/>
          </p:nvPr>
        </p:nvSpPr>
        <p:spPr>
          <a:xfrm>
            <a:off x="1890893" y="5516529"/>
            <a:ext cx="3127104" cy="3127104"/>
          </a:xfrm>
          <a:custGeom>
            <a:avLst/>
            <a:gdLst>
              <a:gd name="connsiteX0" fmla="*/ 1563552 w 3127104"/>
              <a:gd name="connsiteY0" fmla="*/ 0 h 3127104"/>
              <a:gd name="connsiteX1" fmla="*/ 3127104 w 3127104"/>
              <a:gd name="connsiteY1" fmla="*/ 1563552 h 3127104"/>
              <a:gd name="connsiteX2" fmla="*/ 1563552 w 3127104"/>
              <a:gd name="connsiteY2" fmla="*/ 3127104 h 3127104"/>
              <a:gd name="connsiteX3" fmla="*/ 0 w 3127104"/>
              <a:gd name="connsiteY3" fmla="*/ 1563552 h 3127104"/>
              <a:gd name="connsiteX4" fmla="*/ 1563552 w 3127104"/>
              <a:gd name="connsiteY4" fmla="*/ 0 h 3127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7104" h="3127104">
                <a:moveTo>
                  <a:pt x="1563552" y="0"/>
                </a:moveTo>
                <a:cubicBezTo>
                  <a:pt x="2427078" y="0"/>
                  <a:pt x="3127104" y="700026"/>
                  <a:pt x="3127104" y="1563552"/>
                </a:cubicBezTo>
                <a:cubicBezTo>
                  <a:pt x="3127104" y="2427078"/>
                  <a:pt x="2427078" y="3127104"/>
                  <a:pt x="1563552" y="3127104"/>
                </a:cubicBezTo>
                <a:cubicBezTo>
                  <a:pt x="700026" y="3127104"/>
                  <a:pt x="0" y="2427078"/>
                  <a:pt x="0" y="1563552"/>
                </a:cubicBezTo>
                <a:cubicBezTo>
                  <a:pt x="0" y="700026"/>
                  <a:pt x="700026" y="0"/>
                  <a:pt x="1563552" y="0"/>
                </a:cubicBezTo>
                <a:close/>
              </a:path>
            </a:pathLst>
          </a:custGeom>
          <a:solidFill>
            <a:schemeClr val="bg1">
              <a:lumMod val="95000"/>
            </a:schemeClr>
          </a:solidFill>
          <a:ln w="76200">
            <a:noFill/>
          </a:ln>
        </p:spPr>
        <p:style>
          <a:lnRef idx="2">
            <a:schemeClr val="accent2"/>
          </a:lnRef>
          <a:fillRef idx="1">
            <a:schemeClr val="lt1"/>
          </a:fillRef>
          <a:effectRef idx="0">
            <a:schemeClr val="accent2"/>
          </a:effectRef>
          <a:fontRef idx="minor">
            <a:schemeClr val="dk1"/>
          </a:fontRef>
        </p:style>
        <p:txBody>
          <a:bodyPr wrap="square">
            <a:noAutofit/>
          </a:bodyPr>
          <a:lstStyle>
            <a:lvl1pPr>
              <a:defRPr sz="3200" b="0" i="0">
                <a:latin typeface="Roboto Light" panose="02000000000000000000" pitchFamily="2" charset="0"/>
                <a:ea typeface="Roboto Light" panose="02000000000000000000" pitchFamily="2" charset="0"/>
                <a:cs typeface="Roboto Light" panose="02000000000000000000" pitchFamily="2" charset="0"/>
              </a:defRPr>
            </a:lvl1pPr>
          </a:lstStyle>
          <a:p>
            <a:r>
              <a:rPr lang="en-US"/>
              <a:t>Picture</a:t>
            </a:r>
            <a:endParaRPr lang="ru-RU"/>
          </a:p>
        </p:txBody>
      </p:sp>
      <p:sp>
        <p:nvSpPr>
          <p:cNvPr id="6" name="Picture Placeholder 11">
            <a:extLst>
              <a:ext uri="{FF2B5EF4-FFF2-40B4-BE49-F238E27FC236}">
                <a16:creationId xmlns:a16="http://schemas.microsoft.com/office/drawing/2014/main" id="{DAC341CE-60EC-CE4B-828C-851C7620CA4F}"/>
              </a:ext>
            </a:extLst>
          </p:cNvPr>
          <p:cNvSpPr>
            <a:spLocks noGrp="1"/>
          </p:cNvSpPr>
          <p:nvPr>
            <p:ph type="pic" sz="quarter" idx="11" hasCustomPrompt="1"/>
          </p:nvPr>
        </p:nvSpPr>
        <p:spPr>
          <a:xfrm>
            <a:off x="6909094" y="5489848"/>
            <a:ext cx="3127104" cy="3127104"/>
          </a:xfrm>
          <a:custGeom>
            <a:avLst/>
            <a:gdLst>
              <a:gd name="connsiteX0" fmla="*/ 1563552 w 3127104"/>
              <a:gd name="connsiteY0" fmla="*/ 0 h 3127104"/>
              <a:gd name="connsiteX1" fmla="*/ 3127104 w 3127104"/>
              <a:gd name="connsiteY1" fmla="*/ 1563552 h 3127104"/>
              <a:gd name="connsiteX2" fmla="*/ 1563552 w 3127104"/>
              <a:gd name="connsiteY2" fmla="*/ 3127104 h 3127104"/>
              <a:gd name="connsiteX3" fmla="*/ 0 w 3127104"/>
              <a:gd name="connsiteY3" fmla="*/ 1563552 h 3127104"/>
              <a:gd name="connsiteX4" fmla="*/ 1563552 w 3127104"/>
              <a:gd name="connsiteY4" fmla="*/ 0 h 3127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7104" h="3127104">
                <a:moveTo>
                  <a:pt x="1563552" y="0"/>
                </a:moveTo>
                <a:cubicBezTo>
                  <a:pt x="2427078" y="0"/>
                  <a:pt x="3127104" y="700026"/>
                  <a:pt x="3127104" y="1563552"/>
                </a:cubicBezTo>
                <a:cubicBezTo>
                  <a:pt x="3127104" y="2427078"/>
                  <a:pt x="2427078" y="3127104"/>
                  <a:pt x="1563552" y="3127104"/>
                </a:cubicBezTo>
                <a:cubicBezTo>
                  <a:pt x="700026" y="3127104"/>
                  <a:pt x="0" y="2427078"/>
                  <a:pt x="0" y="1563552"/>
                </a:cubicBezTo>
                <a:cubicBezTo>
                  <a:pt x="0" y="700026"/>
                  <a:pt x="700026" y="0"/>
                  <a:pt x="1563552" y="0"/>
                </a:cubicBezTo>
                <a:close/>
              </a:path>
            </a:pathLst>
          </a:custGeom>
          <a:solidFill>
            <a:schemeClr val="bg1">
              <a:lumMod val="95000"/>
            </a:schemeClr>
          </a:solidFill>
        </p:spPr>
        <p:txBody>
          <a:bodyPr wrap="square">
            <a:noAutofit/>
          </a:bodyPr>
          <a:lstStyle>
            <a:lvl1pPr>
              <a:defRPr sz="3200" b="0" i="0">
                <a:latin typeface="Roboto Light" panose="02000000000000000000" pitchFamily="2" charset="0"/>
                <a:ea typeface="Roboto Light" panose="02000000000000000000" pitchFamily="2" charset="0"/>
                <a:cs typeface="Roboto Light" panose="02000000000000000000" pitchFamily="2" charset="0"/>
              </a:defRPr>
            </a:lvl1pPr>
          </a:lstStyle>
          <a:p>
            <a:r>
              <a:rPr lang="en-US"/>
              <a:t>Picture</a:t>
            </a:r>
            <a:endParaRPr lang="ru-RU"/>
          </a:p>
        </p:txBody>
      </p:sp>
      <p:sp>
        <p:nvSpPr>
          <p:cNvPr id="7" name="Picture Placeholder 11">
            <a:extLst>
              <a:ext uri="{FF2B5EF4-FFF2-40B4-BE49-F238E27FC236}">
                <a16:creationId xmlns:a16="http://schemas.microsoft.com/office/drawing/2014/main" id="{6550C196-8C7D-714F-9C91-1B0061559A9F}"/>
              </a:ext>
            </a:extLst>
          </p:cNvPr>
          <p:cNvSpPr>
            <a:spLocks noGrp="1"/>
          </p:cNvSpPr>
          <p:nvPr>
            <p:ph type="pic" sz="quarter" idx="12" hasCustomPrompt="1"/>
          </p:nvPr>
        </p:nvSpPr>
        <p:spPr>
          <a:xfrm>
            <a:off x="12439529" y="5510768"/>
            <a:ext cx="3127104" cy="3127104"/>
          </a:xfrm>
          <a:custGeom>
            <a:avLst/>
            <a:gdLst>
              <a:gd name="connsiteX0" fmla="*/ 1563552 w 3127104"/>
              <a:gd name="connsiteY0" fmla="*/ 0 h 3127104"/>
              <a:gd name="connsiteX1" fmla="*/ 3127104 w 3127104"/>
              <a:gd name="connsiteY1" fmla="*/ 1563552 h 3127104"/>
              <a:gd name="connsiteX2" fmla="*/ 1563552 w 3127104"/>
              <a:gd name="connsiteY2" fmla="*/ 3127104 h 3127104"/>
              <a:gd name="connsiteX3" fmla="*/ 0 w 3127104"/>
              <a:gd name="connsiteY3" fmla="*/ 1563552 h 3127104"/>
              <a:gd name="connsiteX4" fmla="*/ 1563552 w 3127104"/>
              <a:gd name="connsiteY4" fmla="*/ 0 h 3127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7104" h="3127104">
                <a:moveTo>
                  <a:pt x="1563552" y="0"/>
                </a:moveTo>
                <a:cubicBezTo>
                  <a:pt x="2427078" y="0"/>
                  <a:pt x="3127104" y="700026"/>
                  <a:pt x="3127104" y="1563552"/>
                </a:cubicBezTo>
                <a:cubicBezTo>
                  <a:pt x="3127104" y="2427078"/>
                  <a:pt x="2427078" y="3127104"/>
                  <a:pt x="1563552" y="3127104"/>
                </a:cubicBezTo>
                <a:cubicBezTo>
                  <a:pt x="700026" y="3127104"/>
                  <a:pt x="0" y="2427078"/>
                  <a:pt x="0" y="1563552"/>
                </a:cubicBezTo>
                <a:cubicBezTo>
                  <a:pt x="0" y="700026"/>
                  <a:pt x="700026" y="0"/>
                  <a:pt x="1563552" y="0"/>
                </a:cubicBezTo>
                <a:close/>
              </a:path>
            </a:pathLst>
          </a:custGeom>
          <a:solidFill>
            <a:schemeClr val="bg1">
              <a:lumMod val="95000"/>
            </a:schemeClr>
          </a:solidFill>
        </p:spPr>
        <p:txBody>
          <a:bodyPr wrap="square">
            <a:noAutofit/>
          </a:bodyPr>
          <a:lstStyle>
            <a:lvl1pPr>
              <a:defRPr sz="3200" b="0" i="0">
                <a:latin typeface="Roboto Light" panose="02000000000000000000" pitchFamily="2" charset="0"/>
                <a:ea typeface="Roboto Light" panose="02000000000000000000" pitchFamily="2" charset="0"/>
                <a:cs typeface="Roboto Light" panose="02000000000000000000" pitchFamily="2" charset="0"/>
              </a:defRPr>
            </a:lvl1pPr>
          </a:lstStyle>
          <a:p>
            <a:r>
              <a:rPr lang="en-US"/>
              <a:t>Picture</a:t>
            </a:r>
            <a:endParaRPr lang="ru-RU"/>
          </a:p>
        </p:txBody>
      </p:sp>
      <p:sp>
        <p:nvSpPr>
          <p:cNvPr id="8" name="Picture Placeholder 11">
            <a:extLst>
              <a:ext uri="{FF2B5EF4-FFF2-40B4-BE49-F238E27FC236}">
                <a16:creationId xmlns:a16="http://schemas.microsoft.com/office/drawing/2014/main" id="{06C2EE50-C51E-C241-BB1F-60D5751DAFC6}"/>
              </a:ext>
            </a:extLst>
          </p:cNvPr>
          <p:cNvSpPr>
            <a:spLocks noGrp="1"/>
          </p:cNvSpPr>
          <p:nvPr>
            <p:ph type="pic" sz="quarter" idx="13" hasCustomPrompt="1"/>
          </p:nvPr>
        </p:nvSpPr>
        <p:spPr>
          <a:xfrm>
            <a:off x="17966862" y="5489848"/>
            <a:ext cx="3127104" cy="3127104"/>
          </a:xfrm>
          <a:custGeom>
            <a:avLst/>
            <a:gdLst>
              <a:gd name="connsiteX0" fmla="*/ 1563552 w 3127104"/>
              <a:gd name="connsiteY0" fmla="*/ 0 h 3127104"/>
              <a:gd name="connsiteX1" fmla="*/ 3127104 w 3127104"/>
              <a:gd name="connsiteY1" fmla="*/ 1563552 h 3127104"/>
              <a:gd name="connsiteX2" fmla="*/ 1563552 w 3127104"/>
              <a:gd name="connsiteY2" fmla="*/ 3127104 h 3127104"/>
              <a:gd name="connsiteX3" fmla="*/ 0 w 3127104"/>
              <a:gd name="connsiteY3" fmla="*/ 1563552 h 3127104"/>
              <a:gd name="connsiteX4" fmla="*/ 1563552 w 3127104"/>
              <a:gd name="connsiteY4" fmla="*/ 0 h 3127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7104" h="3127104">
                <a:moveTo>
                  <a:pt x="1563552" y="0"/>
                </a:moveTo>
                <a:cubicBezTo>
                  <a:pt x="2427078" y="0"/>
                  <a:pt x="3127104" y="700026"/>
                  <a:pt x="3127104" y="1563552"/>
                </a:cubicBezTo>
                <a:cubicBezTo>
                  <a:pt x="3127104" y="2427078"/>
                  <a:pt x="2427078" y="3127104"/>
                  <a:pt x="1563552" y="3127104"/>
                </a:cubicBezTo>
                <a:cubicBezTo>
                  <a:pt x="700026" y="3127104"/>
                  <a:pt x="0" y="2427078"/>
                  <a:pt x="0" y="1563552"/>
                </a:cubicBezTo>
                <a:cubicBezTo>
                  <a:pt x="0" y="700026"/>
                  <a:pt x="700026" y="0"/>
                  <a:pt x="1563552" y="0"/>
                </a:cubicBezTo>
                <a:close/>
              </a:path>
            </a:pathLst>
          </a:custGeom>
          <a:solidFill>
            <a:schemeClr val="bg1">
              <a:lumMod val="95000"/>
            </a:schemeClr>
          </a:solidFill>
        </p:spPr>
        <p:txBody>
          <a:bodyPr wrap="square">
            <a:noAutofit/>
          </a:bodyPr>
          <a:lstStyle>
            <a:lvl1pPr>
              <a:defRPr sz="3200" b="0" i="0">
                <a:latin typeface="Roboto Light" panose="02000000000000000000" pitchFamily="2" charset="0"/>
                <a:ea typeface="Roboto Light" panose="02000000000000000000" pitchFamily="2" charset="0"/>
                <a:cs typeface="Roboto Light" panose="02000000000000000000" pitchFamily="2" charset="0"/>
              </a:defRPr>
            </a:lvl1pPr>
          </a:lstStyle>
          <a:p>
            <a:r>
              <a:rPr lang="en-US"/>
              <a:t>Picture</a:t>
            </a:r>
            <a:endParaRPr lang="ru-RU"/>
          </a:p>
        </p:txBody>
      </p:sp>
      <p:sp>
        <p:nvSpPr>
          <p:cNvPr id="9" name="Title 1">
            <a:extLst>
              <a:ext uri="{FF2B5EF4-FFF2-40B4-BE49-F238E27FC236}">
                <a16:creationId xmlns:a16="http://schemas.microsoft.com/office/drawing/2014/main" id="{FECCCFD9-25E9-C441-9860-489ADED8EEDB}"/>
              </a:ext>
            </a:extLst>
          </p:cNvPr>
          <p:cNvSpPr>
            <a:spLocks noGrp="1"/>
          </p:cNvSpPr>
          <p:nvPr>
            <p:ph type="title" hasCustomPrompt="1"/>
          </p:nvPr>
        </p:nvSpPr>
        <p:spPr>
          <a:xfrm>
            <a:off x="1685648" y="2365517"/>
            <a:ext cx="8355360" cy="1079357"/>
          </a:xfrm>
          <a:prstGeom prst="rect">
            <a:avLst/>
          </a:prstGeom>
        </p:spPr>
        <p:txBody>
          <a:bodyPr anchor="b" anchorCtr="0"/>
          <a:lstStyle>
            <a:lvl1pPr>
              <a:defRPr b="1" i="0">
                <a:latin typeface="Poppins" pitchFamily="2" charset="77"/>
                <a:cs typeface="Poppins" pitchFamily="2" charset="77"/>
              </a:defRPr>
            </a:lvl1pPr>
          </a:lstStyle>
          <a:p>
            <a:r>
              <a:rPr lang="en-US"/>
              <a:t>CLICK TO EDIT</a:t>
            </a:r>
          </a:p>
        </p:txBody>
      </p:sp>
      <p:sp>
        <p:nvSpPr>
          <p:cNvPr id="5" name="Text Placeholder 4">
            <a:extLst>
              <a:ext uri="{FF2B5EF4-FFF2-40B4-BE49-F238E27FC236}">
                <a16:creationId xmlns:a16="http://schemas.microsoft.com/office/drawing/2014/main" id="{8B797CB9-A7DC-9D43-A5B1-FFD61CCC66A2}"/>
              </a:ext>
            </a:extLst>
          </p:cNvPr>
          <p:cNvSpPr>
            <a:spLocks noGrp="1"/>
          </p:cNvSpPr>
          <p:nvPr userDrawn="1">
            <p:ph type="body" sz="quarter" idx="14" hasCustomPrompt="1"/>
          </p:nvPr>
        </p:nvSpPr>
        <p:spPr>
          <a:xfrm>
            <a:off x="1676400" y="3444875"/>
            <a:ext cx="8355360" cy="1684933"/>
          </a:xfrm>
        </p:spPr>
        <p:txBody>
          <a:bodyPr/>
          <a:lstStyle/>
          <a:p>
            <a:pPr lvl="0"/>
            <a:r>
              <a:rPr lang="en-US"/>
              <a:t>CLICK TO EDIT MASTER TEXT STYLES</a:t>
            </a:r>
          </a:p>
        </p:txBody>
      </p:sp>
      <p:sp>
        <p:nvSpPr>
          <p:cNvPr id="15" name="Text Placeholder 2">
            <a:extLst>
              <a:ext uri="{FF2B5EF4-FFF2-40B4-BE49-F238E27FC236}">
                <a16:creationId xmlns:a16="http://schemas.microsoft.com/office/drawing/2014/main" id="{8164194B-EDEB-BE49-9FDC-04FE920609C8}"/>
              </a:ext>
            </a:extLst>
          </p:cNvPr>
          <p:cNvSpPr>
            <a:spLocks noGrp="1"/>
          </p:cNvSpPr>
          <p:nvPr userDrawn="1">
            <p:ph type="body" idx="15"/>
          </p:nvPr>
        </p:nvSpPr>
        <p:spPr>
          <a:xfrm>
            <a:off x="1381761" y="10214560"/>
            <a:ext cx="4062313" cy="798167"/>
          </a:xfrm>
        </p:spPr>
        <p:txBody>
          <a:bodyPr wrap="square" anchor="t" anchorCtr="1">
            <a:spAutoFit/>
          </a:bodyPr>
          <a:lstStyle>
            <a:lvl1pPr marL="0" indent="0" algn="ctr">
              <a:buNone/>
              <a:defRPr sz="32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Click to edit Master text styles</a:t>
            </a:r>
          </a:p>
        </p:txBody>
      </p:sp>
      <p:sp>
        <p:nvSpPr>
          <p:cNvPr id="19" name="Text Placeholder 2">
            <a:extLst>
              <a:ext uri="{FF2B5EF4-FFF2-40B4-BE49-F238E27FC236}">
                <a16:creationId xmlns:a16="http://schemas.microsoft.com/office/drawing/2014/main" id="{5F1943AF-64A5-DD4D-AAF9-ECCCCEDFB08A}"/>
              </a:ext>
            </a:extLst>
          </p:cNvPr>
          <p:cNvSpPr>
            <a:spLocks noGrp="1"/>
          </p:cNvSpPr>
          <p:nvPr userDrawn="1">
            <p:ph type="body" idx="19" hasCustomPrompt="1"/>
          </p:nvPr>
        </p:nvSpPr>
        <p:spPr>
          <a:xfrm>
            <a:off x="1381761" y="9584514"/>
            <a:ext cx="4062313" cy="498598"/>
          </a:xfrm>
        </p:spPr>
        <p:txBody>
          <a:bodyPr wrap="square" anchor="t" anchorCtr="1">
            <a:spAutoFit/>
          </a:bodyPr>
          <a:lstStyle>
            <a:lvl1pPr marL="0" indent="0" algn="ctr">
              <a:buNone/>
              <a:defRPr sz="36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Title</a:t>
            </a:r>
          </a:p>
        </p:txBody>
      </p:sp>
      <p:sp>
        <p:nvSpPr>
          <p:cNvPr id="23" name="Text Placeholder 2">
            <a:extLst>
              <a:ext uri="{FF2B5EF4-FFF2-40B4-BE49-F238E27FC236}">
                <a16:creationId xmlns:a16="http://schemas.microsoft.com/office/drawing/2014/main" id="{CF933714-DE33-AE46-A842-97E6F31E9050}"/>
              </a:ext>
            </a:extLst>
          </p:cNvPr>
          <p:cNvSpPr>
            <a:spLocks noGrp="1"/>
          </p:cNvSpPr>
          <p:nvPr userDrawn="1">
            <p:ph type="body" idx="23" hasCustomPrompt="1"/>
          </p:nvPr>
        </p:nvSpPr>
        <p:spPr>
          <a:xfrm>
            <a:off x="1381761" y="8931385"/>
            <a:ext cx="4062313" cy="521681"/>
          </a:xfrm>
        </p:spPr>
        <p:txBody>
          <a:bodyPr wrap="square" anchor="t" anchorCtr="1">
            <a:spAutoFit/>
          </a:bodyPr>
          <a:lstStyle>
            <a:lvl1pPr marL="0" indent="0" algn="ctr">
              <a:buNone/>
              <a:defRPr sz="3600" b="1" i="0" cap="all" baseline="0">
                <a:solidFill>
                  <a:schemeClr val="tx2"/>
                </a:solidFill>
                <a:latin typeface="Poppins SemiBold" pitchFamily="2" charset="77"/>
                <a:ea typeface="Roboto" panose="02000000000000000000" pitchFamily="2" charset="0"/>
                <a:cs typeface="Poppins SemiBold" pitchFamily="2" charset="77"/>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Firs Last</a:t>
            </a:r>
          </a:p>
        </p:txBody>
      </p:sp>
      <p:sp>
        <p:nvSpPr>
          <p:cNvPr id="27" name="Text Placeholder 2">
            <a:extLst>
              <a:ext uri="{FF2B5EF4-FFF2-40B4-BE49-F238E27FC236}">
                <a16:creationId xmlns:a16="http://schemas.microsoft.com/office/drawing/2014/main" id="{161C7491-71FD-B74E-ABAB-85C136A2CFDF}"/>
              </a:ext>
            </a:extLst>
          </p:cNvPr>
          <p:cNvSpPr>
            <a:spLocks noGrp="1"/>
          </p:cNvSpPr>
          <p:nvPr userDrawn="1">
            <p:ph type="body" idx="24"/>
          </p:nvPr>
        </p:nvSpPr>
        <p:spPr>
          <a:xfrm>
            <a:off x="6441490" y="10187879"/>
            <a:ext cx="4062313" cy="798167"/>
          </a:xfrm>
        </p:spPr>
        <p:txBody>
          <a:bodyPr wrap="square" anchor="t" anchorCtr="1">
            <a:spAutoFit/>
          </a:bodyPr>
          <a:lstStyle>
            <a:lvl1pPr marL="0" indent="0" algn="ctr">
              <a:buNone/>
              <a:defRPr sz="32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Click to edit Master text styles</a:t>
            </a:r>
          </a:p>
        </p:txBody>
      </p:sp>
      <p:sp>
        <p:nvSpPr>
          <p:cNvPr id="28" name="Text Placeholder 2">
            <a:extLst>
              <a:ext uri="{FF2B5EF4-FFF2-40B4-BE49-F238E27FC236}">
                <a16:creationId xmlns:a16="http://schemas.microsoft.com/office/drawing/2014/main" id="{A010AF7C-878F-E048-BFB7-8D88ABEF94BC}"/>
              </a:ext>
            </a:extLst>
          </p:cNvPr>
          <p:cNvSpPr>
            <a:spLocks noGrp="1"/>
          </p:cNvSpPr>
          <p:nvPr userDrawn="1">
            <p:ph type="body" idx="25" hasCustomPrompt="1"/>
          </p:nvPr>
        </p:nvSpPr>
        <p:spPr>
          <a:xfrm>
            <a:off x="6441490" y="9557833"/>
            <a:ext cx="4062313" cy="498598"/>
          </a:xfrm>
        </p:spPr>
        <p:txBody>
          <a:bodyPr wrap="square" anchor="t" anchorCtr="1">
            <a:spAutoFit/>
          </a:bodyPr>
          <a:lstStyle>
            <a:lvl1pPr marL="0" indent="0" algn="ctr">
              <a:buNone/>
              <a:defRPr sz="36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Title</a:t>
            </a:r>
          </a:p>
        </p:txBody>
      </p:sp>
      <p:sp>
        <p:nvSpPr>
          <p:cNvPr id="29" name="Text Placeholder 2">
            <a:extLst>
              <a:ext uri="{FF2B5EF4-FFF2-40B4-BE49-F238E27FC236}">
                <a16:creationId xmlns:a16="http://schemas.microsoft.com/office/drawing/2014/main" id="{297FE4DD-47EF-1F41-B7C4-56AB1759B005}"/>
              </a:ext>
            </a:extLst>
          </p:cNvPr>
          <p:cNvSpPr>
            <a:spLocks noGrp="1"/>
          </p:cNvSpPr>
          <p:nvPr userDrawn="1">
            <p:ph type="body" idx="26" hasCustomPrompt="1"/>
          </p:nvPr>
        </p:nvSpPr>
        <p:spPr>
          <a:xfrm>
            <a:off x="6441490" y="8904704"/>
            <a:ext cx="4062313" cy="521681"/>
          </a:xfrm>
        </p:spPr>
        <p:txBody>
          <a:bodyPr wrap="square" anchor="t" anchorCtr="1">
            <a:spAutoFit/>
          </a:bodyPr>
          <a:lstStyle>
            <a:lvl1pPr marL="0" indent="0" algn="ctr">
              <a:buNone/>
              <a:defRPr sz="3600" b="1" i="0" cap="all" baseline="0">
                <a:solidFill>
                  <a:schemeClr val="tx2"/>
                </a:solidFill>
                <a:latin typeface="Poppins SemiBold" pitchFamily="2" charset="77"/>
                <a:ea typeface="Roboto" panose="02000000000000000000" pitchFamily="2" charset="0"/>
                <a:cs typeface="Poppins SemiBold" pitchFamily="2" charset="77"/>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Firs Last</a:t>
            </a:r>
          </a:p>
        </p:txBody>
      </p:sp>
      <p:sp>
        <p:nvSpPr>
          <p:cNvPr id="30" name="Text Placeholder 2">
            <a:extLst>
              <a:ext uri="{FF2B5EF4-FFF2-40B4-BE49-F238E27FC236}">
                <a16:creationId xmlns:a16="http://schemas.microsoft.com/office/drawing/2014/main" id="{84FBE8D7-ABAA-E141-9D27-702D50FCE50A}"/>
              </a:ext>
            </a:extLst>
          </p:cNvPr>
          <p:cNvSpPr>
            <a:spLocks noGrp="1"/>
          </p:cNvSpPr>
          <p:nvPr userDrawn="1">
            <p:ph type="body" idx="27"/>
          </p:nvPr>
        </p:nvSpPr>
        <p:spPr>
          <a:xfrm>
            <a:off x="11971925" y="10178319"/>
            <a:ext cx="4062313" cy="798167"/>
          </a:xfrm>
        </p:spPr>
        <p:txBody>
          <a:bodyPr wrap="square" anchor="t" anchorCtr="1">
            <a:spAutoFit/>
          </a:bodyPr>
          <a:lstStyle>
            <a:lvl1pPr marL="0" indent="0" algn="ctr">
              <a:buNone/>
              <a:defRPr sz="32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Click to edit Master text styles</a:t>
            </a:r>
          </a:p>
        </p:txBody>
      </p:sp>
      <p:sp>
        <p:nvSpPr>
          <p:cNvPr id="31" name="Text Placeholder 2">
            <a:extLst>
              <a:ext uri="{FF2B5EF4-FFF2-40B4-BE49-F238E27FC236}">
                <a16:creationId xmlns:a16="http://schemas.microsoft.com/office/drawing/2014/main" id="{EA5D22DA-C5E8-6942-8C6E-B209AC907AD3}"/>
              </a:ext>
            </a:extLst>
          </p:cNvPr>
          <p:cNvSpPr>
            <a:spLocks noGrp="1"/>
          </p:cNvSpPr>
          <p:nvPr userDrawn="1">
            <p:ph type="body" idx="28" hasCustomPrompt="1"/>
          </p:nvPr>
        </p:nvSpPr>
        <p:spPr>
          <a:xfrm>
            <a:off x="11971925" y="9548273"/>
            <a:ext cx="4062313" cy="498598"/>
          </a:xfrm>
        </p:spPr>
        <p:txBody>
          <a:bodyPr wrap="square" anchor="t" anchorCtr="1">
            <a:spAutoFit/>
          </a:bodyPr>
          <a:lstStyle>
            <a:lvl1pPr marL="0" indent="0" algn="ctr">
              <a:buNone/>
              <a:defRPr sz="36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Title</a:t>
            </a:r>
          </a:p>
        </p:txBody>
      </p:sp>
      <p:sp>
        <p:nvSpPr>
          <p:cNvPr id="32" name="Text Placeholder 2">
            <a:extLst>
              <a:ext uri="{FF2B5EF4-FFF2-40B4-BE49-F238E27FC236}">
                <a16:creationId xmlns:a16="http://schemas.microsoft.com/office/drawing/2014/main" id="{08017380-5F59-DA4B-AE1A-172AB9904EC2}"/>
              </a:ext>
            </a:extLst>
          </p:cNvPr>
          <p:cNvSpPr>
            <a:spLocks noGrp="1"/>
          </p:cNvSpPr>
          <p:nvPr userDrawn="1">
            <p:ph type="body" idx="29" hasCustomPrompt="1"/>
          </p:nvPr>
        </p:nvSpPr>
        <p:spPr>
          <a:xfrm>
            <a:off x="11971925" y="8895144"/>
            <a:ext cx="4062313" cy="521681"/>
          </a:xfrm>
        </p:spPr>
        <p:txBody>
          <a:bodyPr wrap="square" anchor="t" anchorCtr="1">
            <a:spAutoFit/>
          </a:bodyPr>
          <a:lstStyle>
            <a:lvl1pPr marL="0" indent="0" algn="ctr">
              <a:buNone/>
              <a:defRPr sz="3600" b="1" i="0" cap="all" baseline="0">
                <a:solidFill>
                  <a:schemeClr val="tx2"/>
                </a:solidFill>
                <a:latin typeface="Poppins SemiBold" pitchFamily="2" charset="77"/>
                <a:ea typeface="Roboto" panose="02000000000000000000" pitchFamily="2" charset="0"/>
                <a:cs typeface="Poppins SemiBold" pitchFamily="2" charset="77"/>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Firs Last</a:t>
            </a:r>
          </a:p>
        </p:txBody>
      </p:sp>
      <p:sp>
        <p:nvSpPr>
          <p:cNvPr id="33" name="Text Placeholder 2">
            <a:extLst>
              <a:ext uri="{FF2B5EF4-FFF2-40B4-BE49-F238E27FC236}">
                <a16:creationId xmlns:a16="http://schemas.microsoft.com/office/drawing/2014/main" id="{46BB7B61-444F-0A41-B385-B034069C0276}"/>
              </a:ext>
            </a:extLst>
          </p:cNvPr>
          <p:cNvSpPr>
            <a:spLocks noGrp="1"/>
          </p:cNvSpPr>
          <p:nvPr userDrawn="1">
            <p:ph type="body" idx="30"/>
          </p:nvPr>
        </p:nvSpPr>
        <p:spPr>
          <a:xfrm>
            <a:off x="17499258" y="10157399"/>
            <a:ext cx="4062313" cy="798167"/>
          </a:xfrm>
        </p:spPr>
        <p:txBody>
          <a:bodyPr wrap="square" anchor="t" anchorCtr="1">
            <a:spAutoFit/>
          </a:bodyPr>
          <a:lstStyle>
            <a:lvl1pPr marL="0" indent="0" algn="ctr">
              <a:buNone/>
              <a:defRPr sz="32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Click to edit Master text styles</a:t>
            </a:r>
          </a:p>
        </p:txBody>
      </p:sp>
      <p:sp>
        <p:nvSpPr>
          <p:cNvPr id="34" name="Text Placeholder 2">
            <a:extLst>
              <a:ext uri="{FF2B5EF4-FFF2-40B4-BE49-F238E27FC236}">
                <a16:creationId xmlns:a16="http://schemas.microsoft.com/office/drawing/2014/main" id="{0D095F9E-91C3-F848-BF9F-DA1B7100A23E}"/>
              </a:ext>
            </a:extLst>
          </p:cNvPr>
          <p:cNvSpPr>
            <a:spLocks noGrp="1"/>
          </p:cNvSpPr>
          <p:nvPr userDrawn="1">
            <p:ph type="body" idx="31" hasCustomPrompt="1"/>
          </p:nvPr>
        </p:nvSpPr>
        <p:spPr>
          <a:xfrm>
            <a:off x="17499258" y="9527353"/>
            <a:ext cx="4062313" cy="498598"/>
          </a:xfrm>
        </p:spPr>
        <p:txBody>
          <a:bodyPr wrap="square" anchor="t" anchorCtr="1">
            <a:spAutoFit/>
          </a:bodyPr>
          <a:lstStyle>
            <a:lvl1pPr marL="0" indent="0" algn="ctr">
              <a:buNone/>
              <a:defRPr sz="36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Title</a:t>
            </a:r>
          </a:p>
        </p:txBody>
      </p:sp>
      <p:sp>
        <p:nvSpPr>
          <p:cNvPr id="35" name="Text Placeholder 2">
            <a:extLst>
              <a:ext uri="{FF2B5EF4-FFF2-40B4-BE49-F238E27FC236}">
                <a16:creationId xmlns:a16="http://schemas.microsoft.com/office/drawing/2014/main" id="{5AF6F783-A7F9-CE42-A7E7-B994B1F36CC6}"/>
              </a:ext>
            </a:extLst>
          </p:cNvPr>
          <p:cNvSpPr>
            <a:spLocks noGrp="1"/>
          </p:cNvSpPr>
          <p:nvPr userDrawn="1">
            <p:ph type="body" idx="32" hasCustomPrompt="1"/>
          </p:nvPr>
        </p:nvSpPr>
        <p:spPr>
          <a:xfrm>
            <a:off x="17499258" y="8874224"/>
            <a:ext cx="4062313" cy="521681"/>
          </a:xfrm>
        </p:spPr>
        <p:txBody>
          <a:bodyPr wrap="square" anchor="t" anchorCtr="1">
            <a:spAutoFit/>
          </a:bodyPr>
          <a:lstStyle>
            <a:lvl1pPr marL="0" indent="0" algn="ctr">
              <a:buNone/>
              <a:defRPr sz="3600" b="1" i="0" cap="all" baseline="0">
                <a:solidFill>
                  <a:schemeClr val="tx2"/>
                </a:solidFill>
                <a:latin typeface="Poppins SemiBold" pitchFamily="2" charset="77"/>
                <a:ea typeface="Roboto" panose="02000000000000000000" pitchFamily="2" charset="0"/>
                <a:cs typeface="Poppins SemiBold" pitchFamily="2" charset="77"/>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Firs Last</a:t>
            </a:r>
          </a:p>
        </p:txBody>
      </p:sp>
      <p:pic>
        <p:nvPicPr>
          <p:cNvPr id="25" name="Picture 24">
            <a:extLst>
              <a:ext uri="{FF2B5EF4-FFF2-40B4-BE49-F238E27FC236}">
                <a16:creationId xmlns:a16="http://schemas.microsoft.com/office/drawing/2014/main" id="{33315B92-025D-3440-B15C-3F57A91E701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grpSp>
        <p:nvGrpSpPr>
          <p:cNvPr id="38" name="Group 37">
            <a:extLst>
              <a:ext uri="{FF2B5EF4-FFF2-40B4-BE49-F238E27FC236}">
                <a16:creationId xmlns:a16="http://schemas.microsoft.com/office/drawing/2014/main" id="{4EF1C71D-2009-D641-BBC2-F29CBF2EED16}"/>
              </a:ext>
            </a:extLst>
          </p:cNvPr>
          <p:cNvGrpSpPr/>
          <p:nvPr userDrawn="1"/>
        </p:nvGrpSpPr>
        <p:grpSpPr>
          <a:xfrm rot="10800000" flipH="1">
            <a:off x="19824314" y="0"/>
            <a:ext cx="4559686" cy="4560774"/>
            <a:chOff x="18507854" y="1844740"/>
            <a:chExt cx="4559686" cy="4560774"/>
          </a:xfrm>
        </p:grpSpPr>
        <p:pic>
          <p:nvPicPr>
            <p:cNvPr id="39" name="Picture 38">
              <a:extLst>
                <a:ext uri="{FF2B5EF4-FFF2-40B4-BE49-F238E27FC236}">
                  <a16:creationId xmlns:a16="http://schemas.microsoft.com/office/drawing/2014/main" id="{426DEEB5-4709-834E-B46B-E05CDF3AFE7B}"/>
                </a:ext>
              </a:extLst>
            </p:cNvPr>
            <p:cNvPicPr>
              <a:picLocks noChangeAspect="1"/>
            </p:cNvPicPr>
            <p:nvPr/>
          </p:nvPicPr>
          <p:blipFill>
            <a:blip r:embed="rId3"/>
            <a:stretch>
              <a:fillRect/>
            </a:stretch>
          </p:blipFill>
          <p:spPr>
            <a:xfrm rot="5400000" flipH="1">
              <a:off x="20781404" y="1844603"/>
              <a:ext cx="2286000" cy="2286273"/>
            </a:xfrm>
            <a:prstGeom prst="rect">
              <a:avLst/>
            </a:prstGeom>
          </p:spPr>
        </p:pic>
        <p:pic>
          <p:nvPicPr>
            <p:cNvPr id="40" name="Picture 39">
              <a:extLst>
                <a:ext uri="{FF2B5EF4-FFF2-40B4-BE49-F238E27FC236}">
                  <a16:creationId xmlns:a16="http://schemas.microsoft.com/office/drawing/2014/main" id="{D832FBCC-442A-414E-B522-E55D7A6B62C6}"/>
                </a:ext>
              </a:extLst>
            </p:cNvPr>
            <p:cNvPicPr>
              <a:picLocks noChangeAspect="1"/>
            </p:cNvPicPr>
            <p:nvPr/>
          </p:nvPicPr>
          <p:blipFill>
            <a:blip r:embed="rId4"/>
            <a:stretch>
              <a:fillRect/>
            </a:stretch>
          </p:blipFill>
          <p:spPr>
            <a:xfrm flipH="1">
              <a:off x="18507854" y="4119514"/>
              <a:ext cx="2288598" cy="2286000"/>
            </a:xfrm>
            <a:prstGeom prst="rect">
              <a:avLst/>
            </a:prstGeom>
          </p:spPr>
        </p:pic>
        <p:pic>
          <p:nvPicPr>
            <p:cNvPr id="41" name="Picture 40">
              <a:extLst>
                <a:ext uri="{FF2B5EF4-FFF2-40B4-BE49-F238E27FC236}">
                  <a16:creationId xmlns:a16="http://schemas.microsoft.com/office/drawing/2014/main" id="{A5BA568F-9779-BE4C-BDD0-C7AB40333C26}"/>
                </a:ext>
              </a:extLst>
            </p:cNvPr>
            <p:cNvPicPr>
              <a:picLocks noChangeAspect="1"/>
            </p:cNvPicPr>
            <p:nvPr/>
          </p:nvPicPr>
          <p:blipFill>
            <a:blip r:embed="rId5"/>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17257282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D4C4A32-E030-9A44-9571-610E4C0D8F4D}"/>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spTree>
    <p:extLst>
      <p:ext uri="{BB962C8B-B14F-4D97-AF65-F5344CB8AC3E}">
        <p14:creationId xmlns:p14="http://schemas.microsoft.com/office/powerpoint/2010/main" val="33853233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676400" y="3419110"/>
            <a:ext cx="21100776" cy="3438890"/>
          </a:xfrm>
          <a:prstGeom prst="rect">
            <a:avLst/>
          </a:prstGeom>
        </p:spPr>
        <p:txBody>
          <a:bodyPr vert="horz" wrap="square" lIns="91440" tIns="45720" rIns="91440" bIns="4572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Placeholder 4">
            <a:extLst>
              <a:ext uri="{FF2B5EF4-FFF2-40B4-BE49-F238E27FC236}">
                <a16:creationId xmlns:a16="http://schemas.microsoft.com/office/drawing/2014/main" id="{75DEC782-238E-9B45-808E-F3C41B3E7C13}"/>
              </a:ext>
            </a:extLst>
          </p:cNvPr>
          <p:cNvSpPr>
            <a:spLocks noGrp="1"/>
          </p:cNvSpPr>
          <p:nvPr>
            <p:ph type="title"/>
          </p:nvPr>
        </p:nvSpPr>
        <p:spPr>
          <a:xfrm>
            <a:off x="1676400" y="1313384"/>
            <a:ext cx="9723512" cy="1772793"/>
          </a:xfrm>
          <a:prstGeom prst="rect">
            <a:avLst/>
          </a:prstGeom>
        </p:spPr>
        <p:txBody>
          <a:bodyPr vert="horz" lIns="91440" tIns="91440" rIns="91440" bIns="45720" rtlCol="0" anchor="b" anchorCtr="0">
            <a:spAutoFit/>
          </a:bodyPr>
          <a:lstStyle/>
          <a:p>
            <a:r>
              <a:rPr lang="en-US"/>
              <a:t>CLICK TO EDIT MASTER TITLE STYLE</a:t>
            </a:r>
          </a:p>
        </p:txBody>
      </p:sp>
    </p:spTree>
    <p:extLst>
      <p:ext uri="{BB962C8B-B14F-4D97-AF65-F5344CB8AC3E}">
        <p14:creationId xmlns:p14="http://schemas.microsoft.com/office/powerpoint/2010/main" val="931611992"/>
      </p:ext>
    </p:extLst>
  </p:cSld>
  <p:clrMap bg1="lt1" tx1="dk1" bg2="lt2" tx2="dk2" accent1="accent1" accent2="accent2" accent3="accent3" accent4="accent4" accent5="accent5" accent6="accent6" hlink="hlink" folHlink="folHlink"/>
  <p:sldLayoutIdLst>
    <p:sldLayoutId id="2147483788" r:id="rId1"/>
    <p:sldLayoutId id="2147483787" r:id="rId2"/>
    <p:sldLayoutId id="2147483777" r:id="rId3"/>
    <p:sldLayoutId id="2147483773" r:id="rId4"/>
    <p:sldLayoutId id="2147483776" r:id="rId5"/>
    <p:sldLayoutId id="2147483772" r:id="rId6"/>
    <p:sldLayoutId id="2147483780" r:id="rId7"/>
    <p:sldLayoutId id="2147483778" r:id="rId8"/>
    <p:sldLayoutId id="2147483779" r:id="rId9"/>
    <p:sldLayoutId id="2147483782" r:id="rId10"/>
  </p:sldLayoutIdLst>
  <p:txStyles>
    <p:titleStyle>
      <a:lvl1pPr algn="l" defTabSz="1828800" rtl="0" eaLnBrk="1" latinLnBrk="0" hangingPunct="1">
        <a:lnSpc>
          <a:spcPct val="70000"/>
        </a:lnSpc>
        <a:spcBef>
          <a:spcPct val="0"/>
        </a:spcBef>
        <a:buNone/>
        <a:defRPr sz="7200" b="1" i="0" kern="1200" cap="all" spc="-150" baseline="0">
          <a:solidFill>
            <a:schemeClr val="tx1"/>
          </a:solidFill>
          <a:latin typeface="Poppins" pitchFamily="2" charset="77"/>
          <a:ea typeface="+mj-ea"/>
          <a:cs typeface="Poppins" pitchFamily="2" charset="77"/>
        </a:defRPr>
      </a:lvl1pPr>
    </p:titleStyle>
    <p:bodyStyle>
      <a:lvl1pPr marL="0" indent="0" algn="l" defTabSz="1828800" rtl="0" eaLnBrk="1" latinLnBrk="0" hangingPunct="1">
        <a:lnSpc>
          <a:spcPct val="70000"/>
        </a:lnSpc>
        <a:spcBef>
          <a:spcPts val="200"/>
        </a:spcBef>
        <a:spcAft>
          <a:spcPts val="1000"/>
        </a:spcAft>
        <a:buFontTx/>
        <a:buNone/>
        <a:defRPr sz="6600" b="0" i="0" kern="1200" cap="all" baseline="0">
          <a:solidFill>
            <a:schemeClr val="tx1"/>
          </a:solidFill>
          <a:latin typeface="Poppins Light" pitchFamily="2" charset="77"/>
          <a:ea typeface="Roboto Light" panose="02000000000000000000" pitchFamily="2" charset="0"/>
          <a:cs typeface="Poppins Light" pitchFamily="2" charset="77"/>
        </a:defRPr>
      </a:lvl1pPr>
      <a:lvl2pPr marL="1371600" indent="-457200" algn="l" defTabSz="1828800" rtl="0" eaLnBrk="1" latinLnBrk="0" hangingPunct="1">
        <a:lnSpc>
          <a:spcPct val="90000"/>
        </a:lnSpc>
        <a:spcBef>
          <a:spcPts val="1000"/>
        </a:spcBef>
        <a:buFont typeface="Arial" panose="020B0604020202020204" pitchFamily="34" charset="0"/>
        <a:buChar char="•"/>
        <a:defRPr sz="3600" b="0" i="0" kern="1200" baseline="0">
          <a:solidFill>
            <a:schemeClr val="tx1"/>
          </a:solidFill>
          <a:latin typeface="+mn-lt"/>
          <a:ea typeface="Roboto Light" panose="02000000000000000000" pitchFamily="2" charset="0"/>
          <a:cs typeface="Roboto Light" panose="02000000000000000000" pitchFamily="2" charset="0"/>
        </a:defRPr>
      </a:lvl2pPr>
      <a:lvl3pPr marL="2400300" indent="-571500" algn="l" defTabSz="1828800" rtl="0" eaLnBrk="1" latinLnBrk="0" hangingPunct="1">
        <a:lnSpc>
          <a:spcPct val="90000"/>
        </a:lnSpc>
        <a:spcBef>
          <a:spcPts val="1000"/>
        </a:spcBef>
        <a:buFont typeface="Arial" panose="020B0604020202020204" pitchFamily="34" charset="0"/>
        <a:buChar char="•"/>
        <a:defRPr sz="3600" b="0" i="0" kern="1200" baseline="0">
          <a:solidFill>
            <a:schemeClr val="tx1"/>
          </a:solidFill>
          <a:latin typeface="+mn-lt"/>
          <a:ea typeface="Roboto Light" panose="02000000000000000000" pitchFamily="2" charset="0"/>
          <a:cs typeface="Roboto Light" panose="02000000000000000000" pitchFamily="2" charset="0"/>
        </a:defRPr>
      </a:lvl3pPr>
      <a:lvl4pPr marL="3200400" indent="-457200" algn="l" defTabSz="1828800" rtl="0" eaLnBrk="1" latinLnBrk="0" hangingPunct="1">
        <a:lnSpc>
          <a:spcPct val="90000"/>
        </a:lnSpc>
        <a:spcBef>
          <a:spcPts val="1000"/>
        </a:spcBef>
        <a:buFont typeface="Arial" panose="020B0604020202020204" pitchFamily="34" charset="0"/>
        <a:buChar char="•"/>
        <a:defRPr sz="3600" b="0" i="0" kern="1200" baseline="0">
          <a:solidFill>
            <a:schemeClr val="tx1"/>
          </a:solidFill>
          <a:latin typeface="+mn-lt"/>
          <a:ea typeface="Roboto Light" panose="02000000000000000000" pitchFamily="2" charset="0"/>
          <a:cs typeface="Roboto Light" panose="02000000000000000000" pitchFamily="2" charset="0"/>
        </a:defRPr>
      </a:lvl4pPr>
      <a:lvl5pPr marL="4114800" indent="-457200" algn="l" defTabSz="1828800" rtl="0" eaLnBrk="1" latinLnBrk="0" hangingPunct="1">
        <a:lnSpc>
          <a:spcPct val="90000"/>
        </a:lnSpc>
        <a:spcBef>
          <a:spcPts val="1000"/>
        </a:spcBef>
        <a:buFont typeface="Arial" panose="020B0604020202020204" pitchFamily="34" charset="0"/>
        <a:buChar char="•"/>
        <a:defRPr sz="3600" b="0" i="0" kern="1200" baseline="0">
          <a:solidFill>
            <a:schemeClr val="tx1"/>
          </a:solidFill>
          <a:latin typeface="+mn-lt"/>
          <a:ea typeface="Roboto Light" panose="02000000000000000000" pitchFamily="2" charset="0"/>
          <a:cs typeface="Roboto Light" panose="02000000000000000000" pitchFamily="2" charset="0"/>
        </a:defRPr>
      </a:lvl5pPr>
      <a:lvl6pPr marL="50292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6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80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p:bodyStyle>
    <p:otherStyle>
      <a:defPPr>
        <a:defRPr lang="en-US"/>
      </a:defPPr>
      <a:lvl1pPr marL="0" algn="l" defTabSz="1828800" rtl="0" eaLnBrk="1" latinLnBrk="0" hangingPunct="1">
        <a:defRPr sz="3600" kern="1200">
          <a:solidFill>
            <a:schemeClr val="tx1"/>
          </a:solidFill>
          <a:latin typeface="+mn-lt"/>
          <a:ea typeface="+mn-ea"/>
          <a:cs typeface="+mn-cs"/>
        </a:defRPr>
      </a:lvl1pPr>
      <a:lvl2pPr marL="914400" algn="l" defTabSz="1828800" rtl="0" eaLnBrk="1" latinLnBrk="0" hangingPunct="1">
        <a:defRPr sz="3600" kern="1200">
          <a:solidFill>
            <a:schemeClr val="tx1"/>
          </a:solidFill>
          <a:latin typeface="+mn-lt"/>
          <a:ea typeface="+mn-ea"/>
          <a:cs typeface="+mn-cs"/>
        </a:defRPr>
      </a:lvl2pPr>
      <a:lvl3pPr marL="1828800" algn="l" defTabSz="1828800" rtl="0" eaLnBrk="1" latinLnBrk="0" hangingPunct="1">
        <a:defRPr sz="3600" kern="1200">
          <a:solidFill>
            <a:schemeClr val="tx1"/>
          </a:solidFill>
          <a:latin typeface="+mn-lt"/>
          <a:ea typeface="+mn-ea"/>
          <a:cs typeface="+mn-cs"/>
        </a:defRPr>
      </a:lvl3pPr>
      <a:lvl4pPr marL="2743200" algn="l" defTabSz="1828800" rtl="0" eaLnBrk="1" latinLnBrk="0" hangingPunct="1">
        <a:defRPr sz="3600" kern="1200">
          <a:solidFill>
            <a:schemeClr val="tx1"/>
          </a:solidFill>
          <a:latin typeface="+mn-lt"/>
          <a:ea typeface="+mn-ea"/>
          <a:cs typeface="+mn-cs"/>
        </a:defRPr>
      </a:lvl4pPr>
      <a:lvl5pPr marL="3657600" algn="l" defTabSz="1828800" rtl="0" eaLnBrk="1" latinLnBrk="0" hangingPunct="1">
        <a:defRPr sz="3600" kern="1200">
          <a:solidFill>
            <a:schemeClr val="tx1"/>
          </a:solidFill>
          <a:latin typeface="+mn-lt"/>
          <a:ea typeface="+mn-ea"/>
          <a:cs typeface="+mn-cs"/>
        </a:defRPr>
      </a:lvl5pPr>
      <a:lvl6pPr marL="4572000" algn="l" defTabSz="1828800" rtl="0" eaLnBrk="1" latinLnBrk="0" hangingPunct="1">
        <a:defRPr sz="3600" kern="1200">
          <a:solidFill>
            <a:schemeClr val="tx1"/>
          </a:solidFill>
          <a:latin typeface="+mn-lt"/>
          <a:ea typeface="+mn-ea"/>
          <a:cs typeface="+mn-cs"/>
        </a:defRPr>
      </a:lvl6pPr>
      <a:lvl7pPr marL="5486400" algn="l" defTabSz="1828800" rtl="0" eaLnBrk="1" latinLnBrk="0" hangingPunct="1">
        <a:defRPr sz="3600" kern="1200">
          <a:solidFill>
            <a:schemeClr val="tx1"/>
          </a:solidFill>
          <a:latin typeface="+mn-lt"/>
          <a:ea typeface="+mn-ea"/>
          <a:cs typeface="+mn-cs"/>
        </a:defRPr>
      </a:lvl7pPr>
      <a:lvl8pPr marL="6400800" algn="l" defTabSz="1828800" rtl="0" eaLnBrk="1" latinLnBrk="0" hangingPunct="1">
        <a:defRPr sz="3600" kern="1200">
          <a:solidFill>
            <a:schemeClr val="tx1"/>
          </a:solidFill>
          <a:latin typeface="+mn-lt"/>
          <a:ea typeface="+mn-ea"/>
          <a:cs typeface="+mn-cs"/>
        </a:defRPr>
      </a:lvl8pPr>
      <a:lvl9pPr marL="7315200" algn="l" defTabSz="1828800" rtl="0" eaLnBrk="1" latinLnBrk="0" hangingPunct="1">
        <a:defRPr sz="3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0.xml"/><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10.png"/><Relationship Id="rId7"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10.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8.xml"/><Relationship Id="rId4" Type="http://schemas.openxmlformats.org/officeDocument/2006/relationships/image" Target="../media/image21.jpeg"/></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9.xml"/><Relationship Id="rId6" Type="http://schemas.openxmlformats.org/officeDocument/2006/relationships/image" Target="../media/image4.emf"/><Relationship Id="rId5" Type="http://schemas.openxmlformats.org/officeDocument/2006/relationships/image" Target="../media/image11.png"/><Relationship Id="rId4" Type="http://schemas.openxmlformats.org/officeDocument/2006/relationships/image" Target="../media/image2.emf"/></Relationships>
</file>

<file path=ppt/slides/_rels/slide13.xml.rels><?xml version="1.0" encoding="UTF-8" standalone="yes"?>
<Relationships xmlns="http://schemas.openxmlformats.org/package/2006/relationships"><Relationship Id="rId3" Type="http://schemas.openxmlformats.org/officeDocument/2006/relationships/image" Target="../media/image22.jpeg"/><Relationship Id="rId7" Type="http://schemas.openxmlformats.org/officeDocument/2006/relationships/image" Target="../media/image4.emf"/><Relationship Id="rId2" Type="http://schemas.openxmlformats.org/officeDocument/2006/relationships/notesSlide" Target="../notesSlides/notesSlide13.xml"/><Relationship Id="rId1" Type="http://schemas.openxmlformats.org/officeDocument/2006/relationships/slideLayout" Target="../slideLayouts/slideLayout10.xml"/><Relationship Id="rId6" Type="http://schemas.openxmlformats.org/officeDocument/2006/relationships/image" Target="../media/image2.emf"/><Relationship Id="rId5" Type="http://schemas.openxmlformats.org/officeDocument/2006/relationships/image" Target="../media/image12.png"/><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8" Type="http://schemas.openxmlformats.org/officeDocument/2006/relationships/image" Target="../media/image4.emf"/><Relationship Id="rId3" Type="http://schemas.openxmlformats.org/officeDocument/2006/relationships/image" Target="../media/image22.jpeg"/><Relationship Id="rId7" Type="http://schemas.openxmlformats.org/officeDocument/2006/relationships/image" Target="../media/image2.emf"/><Relationship Id="rId2" Type="http://schemas.openxmlformats.org/officeDocument/2006/relationships/notesSlide" Target="../notesSlides/notesSlide14.xml"/><Relationship Id="rId1" Type="http://schemas.openxmlformats.org/officeDocument/2006/relationships/slideLayout" Target="../slideLayouts/slideLayout10.xml"/><Relationship Id="rId6" Type="http://schemas.openxmlformats.org/officeDocument/2006/relationships/image" Target="../media/image11.png"/><Relationship Id="rId5" Type="http://schemas.openxmlformats.org/officeDocument/2006/relationships/image" Target="../media/image12.png"/><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3" Type="http://schemas.openxmlformats.org/officeDocument/2006/relationships/image" Target="../media/image22.jpeg"/><Relationship Id="rId7" Type="http://schemas.openxmlformats.org/officeDocument/2006/relationships/image" Target="../media/image4.emf"/><Relationship Id="rId2" Type="http://schemas.openxmlformats.org/officeDocument/2006/relationships/notesSlide" Target="../notesSlides/notesSlide15.xml"/><Relationship Id="rId1" Type="http://schemas.openxmlformats.org/officeDocument/2006/relationships/slideLayout" Target="../slideLayouts/slideLayout10.xml"/><Relationship Id="rId6" Type="http://schemas.openxmlformats.org/officeDocument/2006/relationships/image" Target="../media/image2.emf"/><Relationship Id="rId5" Type="http://schemas.openxmlformats.org/officeDocument/2006/relationships/image" Target="../media/image12.png"/><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8" Type="http://schemas.openxmlformats.org/officeDocument/2006/relationships/image" Target="../media/image4.emf"/><Relationship Id="rId3" Type="http://schemas.openxmlformats.org/officeDocument/2006/relationships/image" Target="../media/image22.jpeg"/><Relationship Id="rId7" Type="http://schemas.openxmlformats.org/officeDocument/2006/relationships/image" Target="../media/image2.emf"/><Relationship Id="rId2" Type="http://schemas.openxmlformats.org/officeDocument/2006/relationships/notesSlide" Target="../notesSlides/notesSlide16.xml"/><Relationship Id="rId1" Type="http://schemas.openxmlformats.org/officeDocument/2006/relationships/slideLayout" Target="../slideLayouts/slideLayout10.xml"/><Relationship Id="rId6" Type="http://schemas.openxmlformats.org/officeDocument/2006/relationships/image" Target="../media/image11.png"/><Relationship Id="rId5" Type="http://schemas.openxmlformats.org/officeDocument/2006/relationships/image" Target="../media/image12.png"/><Relationship Id="rId4" Type="http://schemas.openxmlformats.org/officeDocument/2006/relationships/image" Target="../media/image10.png"/></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4.emf"/><Relationship Id="rId2" Type="http://schemas.openxmlformats.org/officeDocument/2006/relationships/notesSlide" Target="../notesSlides/notesSlide17.xml"/><Relationship Id="rId1" Type="http://schemas.openxmlformats.org/officeDocument/2006/relationships/slideLayout" Target="../slideLayouts/slideLayout10.xml"/><Relationship Id="rId6" Type="http://schemas.openxmlformats.org/officeDocument/2006/relationships/image" Target="../media/image2.emf"/><Relationship Id="rId5" Type="http://schemas.openxmlformats.org/officeDocument/2006/relationships/image" Target="../media/image12.png"/><Relationship Id="rId4" Type="http://schemas.openxmlformats.org/officeDocument/2006/relationships/image" Target="../media/image23.jpeg"/></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4.emf"/><Relationship Id="rId2" Type="http://schemas.openxmlformats.org/officeDocument/2006/relationships/notesSlide" Target="../notesSlides/notesSlide18.xml"/><Relationship Id="rId1" Type="http://schemas.openxmlformats.org/officeDocument/2006/relationships/slideLayout" Target="../slideLayouts/slideLayout10.xml"/><Relationship Id="rId6" Type="http://schemas.openxmlformats.org/officeDocument/2006/relationships/image" Target="../media/image2.emf"/><Relationship Id="rId5" Type="http://schemas.openxmlformats.org/officeDocument/2006/relationships/image" Target="../media/image12.png"/><Relationship Id="rId4" Type="http://schemas.openxmlformats.org/officeDocument/2006/relationships/image" Target="../media/image23.jpeg"/></Relationships>
</file>

<file path=ppt/slides/_rels/slide19.xml.rels><?xml version="1.0" encoding="UTF-8" standalone="yes"?>
<Relationships xmlns="http://schemas.openxmlformats.org/package/2006/relationships"><Relationship Id="rId8" Type="http://schemas.openxmlformats.org/officeDocument/2006/relationships/image" Target="../media/image4.emf"/><Relationship Id="rId3" Type="http://schemas.openxmlformats.org/officeDocument/2006/relationships/image" Target="../media/image10.png"/><Relationship Id="rId7" Type="http://schemas.openxmlformats.org/officeDocument/2006/relationships/image" Target="../media/image2.emf"/><Relationship Id="rId2" Type="http://schemas.openxmlformats.org/officeDocument/2006/relationships/notesSlide" Target="../notesSlides/notesSlide19.xml"/><Relationship Id="rId1" Type="http://schemas.openxmlformats.org/officeDocument/2006/relationships/slideLayout" Target="../slideLayouts/slideLayout10.xml"/><Relationship Id="rId6" Type="http://schemas.openxmlformats.org/officeDocument/2006/relationships/image" Target="../media/image11.png"/><Relationship Id="rId5" Type="http://schemas.openxmlformats.org/officeDocument/2006/relationships/image" Target="../media/image12.png"/><Relationship Id="rId4" Type="http://schemas.openxmlformats.org/officeDocument/2006/relationships/image" Target="../media/image23.jpeg"/></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7" Type="http://schemas.openxmlformats.org/officeDocument/2006/relationships/image" Target="../media/image4.emf"/><Relationship Id="rId2" Type="http://schemas.openxmlformats.org/officeDocument/2006/relationships/notesSlide" Target="../notesSlides/notesSlide2.xml"/><Relationship Id="rId1" Type="http://schemas.openxmlformats.org/officeDocument/2006/relationships/slideLayout" Target="../slideLayouts/slideLayout9.xml"/><Relationship Id="rId6" Type="http://schemas.openxmlformats.org/officeDocument/2006/relationships/image" Target="../media/image3.emf"/><Relationship Id="rId5" Type="http://schemas.openxmlformats.org/officeDocument/2006/relationships/image" Target="../media/image2.emf"/><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8" Type="http://schemas.openxmlformats.org/officeDocument/2006/relationships/image" Target="../media/image4.emf"/><Relationship Id="rId3" Type="http://schemas.openxmlformats.org/officeDocument/2006/relationships/image" Target="../media/image10.png"/><Relationship Id="rId7" Type="http://schemas.openxmlformats.org/officeDocument/2006/relationships/image" Target="../media/image2.emf"/><Relationship Id="rId2" Type="http://schemas.openxmlformats.org/officeDocument/2006/relationships/notesSlide" Target="../notesSlides/notesSlide20.xml"/><Relationship Id="rId1" Type="http://schemas.openxmlformats.org/officeDocument/2006/relationships/slideLayout" Target="../slideLayouts/slideLayout10.xml"/><Relationship Id="rId6" Type="http://schemas.openxmlformats.org/officeDocument/2006/relationships/image" Target="../media/image11.png"/><Relationship Id="rId5" Type="http://schemas.openxmlformats.org/officeDocument/2006/relationships/image" Target="../media/image12.png"/><Relationship Id="rId4" Type="http://schemas.openxmlformats.org/officeDocument/2006/relationships/image" Target="../media/image23.jpeg"/></Relationships>
</file>

<file path=ppt/slides/_rels/slide21.xml.rels><?xml version="1.0" encoding="UTF-8" standalone="yes"?>
<Relationships xmlns="http://schemas.openxmlformats.org/package/2006/relationships"><Relationship Id="rId8" Type="http://schemas.openxmlformats.org/officeDocument/2006/relationships/image" Target="../media/image4.emf"/><Relationship Id="rId3" Type="http://schemas.openxmlformats.org/officeDocument/2006/relationships/image" Target="../media/image10.png"/><Relationship Id="rId7" Type="http://schemas.openxmlformats.org/officeDocument/2006/relationships/image" Target="../media/image2.emf"/><Relationship Id="rId2" Type="http://schemas.openxmlformats.org/officeDocument/2006/relationships/notesSlide" Target="../notesSlides/notesSlide21.xml"/><Relationship Id="rId1" Type="http://schemas.openxmlformats.org/officeDocument/2006/relationships/slideLayout" Target="../slideLayouts/slideLayout10.xml"/><Relationship Id="rId6" Type="http://schemas.openxmlformats.org/officeDocument/2006/relationships/image" Target="../media/image11.png"/><Relationship Id="rId5" Type="http://schemas.openxmlformats.org/officeDocument/2006/relationships/image" Target="../media/image12.png"/><Relationship Id="rId4" Type="http://schemas.openxmlformats.org/officeDocument/2006/relationships/image" Target="../media/image23.jpeg"/></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2.xml"/><Relationship Id="rId1" Type="http://schemas.openxmlformats.org/officeDocument/2006/relationships/slideLayout" Target="../slideLayouts/slideLayout9.xml"/><Relationship Id="rId6" Type="http://schemas.openxmlformats.org/officeDocument/2006/relationships/image" Target="../media/image4.emf"/><Relationship Id="rId5" Type="http://schemas.openxmlformats.org/officeDocument/2006/relationships/image" Target="../media/image11.png"/><Relationship Id="rId4" Type="http://schemas.openxmlformats.org/officeDocument/2006/relationships/image" Target="../media/image2.emf"/></Relationships>
</file>

<file path=ppt/slides/_rels/slide23.xml.rels><?xml version="1.0" encoding="UTF-8" standalone="yes"?>
<Relationships xmlns="http://schemas.openxmlformats.org/package/2006/relationships"><Relationship Id="rId8" Type="http://schemas.openxmlformats.org/officeDocument/2006/relationships/image" Target="../media/image27.jpeg"/><Relationship Id="rId13" Type="http://schemas.openxmlformats.org/officeDocument/2006/relationships/image" Target="../media/image32.jpeg"/><Relationship Id="rId3" Type="http://schemas.microsoft.com/office/2018/10/relationships/comments" Target="../comments/modernComment_28E_F0FB552D.xml"/><Relationship Id="rId7" Type="http://schemas.openxmlformats.org/officeDocument/2006/relationships/image" Target="../media/image26.jpeg"/><Relationship Id="rId12" Type="http://schemas.openxmlformats.org/officeDocument/2006/relationships/image" Target="../media/image31.jpeg"/><Relationship Id="rId2" Type="http://schemas.openxmlformats.org/officeDocument/2006/relationships/notesSlide" Target="../notesSlides/notesSlide23.xml"/><Relationship Id="rId1" Type="http://schemas.openxmlformats.org/officeDocument/2006/relationships/slideLayout" Target="../slideLayouts/slideLayout10.xml"/><Relationship Id="rId6" Type="http://schemas.openxmlformats.org/officeDocument/2006/relationships/image" Target="../media/image25.jpeg"/><Relationship Id="rId11" Type="http://schemas.openxmlformats.org/officeDocument/2006/relationships/image" Target="../media/image30.jpeg"/><Relationship Id="rId5" Type="http://schemas.openxmlformats.org/officeDocument/2006/relationships/image" Target="../media/image24.jpeg"/><Relationship Id="rId15" Type="http://schemas.openxmlformats.org/officeDocument/2006/relationships/image" Target="../media/image11.png"/><Relationship Id="rId10" Type="http://schemas.openxmlformats.org/officeDocument/2006/relationships/image" Target="../media/image29.jpeg"/><Relationship Id="rId4" Type="http://schemas.openxmlformats.org/officeDocument/2006/relationships/image" Target="../media/image10.png"/><Relationship Id="rId9" Type="http://schemas.openxmlformats.org/officeDocument/2006/relationships/image" Target="../media/image28.jpeg"/><Relationship Id="rId14" Type="http://schemas.openxmlformats.org/officeDocument/2006/relationships/image" Target="../media/image33.jpeg"/></Relationships>
</file>

<file path=ppt/slides/_rels/slide2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4.xml"/><Relationship Id="rId1" Type="http://schemas.openxmlformats.org/officeDocument/2006/relationships/slideLayout" Target="../slideLayouts/slideLayout10.xml"/><Relationship Id="rId6" Type="http://schemas.openxmlformats.org/officeDocument/2006/relationships/image" Target="../media/image11.png"/><Relationship Id="rId5" Type="http://schemas.openxmlformats.org/officeDocument/2006/relationships/image" Target="../media/image35.jpeg"/><Relationship Id="rId4" Type="http://schemas.openxmlformats.org/officeDocument/2006/relationships/image" Target="../media/image34.jpeg"/></Relationships>
</file>

<file path=ppt/slides/_rels/slide2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5.xml"/><Relationship Id="rId1" Type="http://schemas.openxmlformats.org/officeDocument/2006/relationships/slideLayout" Target="../slideLayouts/slideLayout10.xml"/><Relationship Id="rId6" Type="http://schemas.openxmlformats.org/officeDocument/2006/relationships/image" Target="../media/image11.png"/><Relationship Id="rId5" Type="http://schemas.openxmlformats.org/officeDocument/2006/relationships/image" Target="../media/image28.jpeg"/><Relationship Id="rId4" Type="http://schemas.openxmlformats.org/officeDocument/2006/relationships/image" Target="../media/image27.jpeg"/></Relationships>
</file>

<file path=ppt/slides/_rels/slide2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6.xml"/><Relationship Id="rId1" Type="http://schemas.openxmlformats.org/officeDocument/2006/relationships/slideLayout" Target="../slideLayouts/slideLayout10.xml"/><Relationship Id="rId5" Type="http://schemas.openxmlformats.org/officeDocument/2006/relationships/image" Target="../media/image11.png"/><Relationship Id="rId4" Type="http://schemas.openxmlformats.org/officeDocument/2006/relationships/image" Target="../media/image29.jpeg"/></Relationships>
</file>

<file path=ppt/slides/_rels/slide2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7.xml"/><Relationship Id="rId1" Type="http://schemas.openxmlformats.org/officeDocument/2006/relationships/slideLayout" Target="../slideLayouts/slideLayout10.xml"/><Relationship Id="rId5" Type="http://schemas.openxmlformats.org/officeDocument/2006/relationships/image" Target="../media/image11.png"/><Relationship Id="rId4" Type="http://schemas.openxmlformats.org/officeDocument/2006/relationships/image" Target="../media/image36.jpeg"/></Relationships>
</file>

<file path=ppt/slides/_rels/slide2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8.xml"/><Relationship Id="rId1" Type="http://schemas.openxmlformats.org/officeDocument/2006/relationships/slideLayout" Target="../slideLayouts/slideLayout10.xml"/><Relationship Id="rId5" Type="http://schemas.openxmlformats.org/officeDocument/2006/relationships/image" Target="../media/image11.png"/><Relationship Id="rId4" Type="http://schemas.openxmlformats.org/officeDocument/2006/relationships/image" Target="../media/image31.jpeg"/></Relationships>
</file>

<file path=ppt/slides/_rels/slide2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9.xml"/><Relationship Id="rId1" Type="http://schemas.openxmlformats.org/officeDocument/2006/relationships/slideLayout" Target="../slideLayouts/slideLayout10.xml"/><Relationship Id="rId6" Type="http://schemas.openxmlformats.org/officeDocument/2006/relationships/image" Target="../media/image11.png"/><Relationship Id="rId5" Type="http://schemas.openxmlformats.org/officeDocument/2006/relationships/image" Target="../media/image33.jpeg"/><Relationship Id="rId4" Type="http://schemas.openxmlformats.org/officeDocument/2006/relationships/image" Target="../media/image32.jpeg"/></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0.xml"/><Relationship Id="rId1" Type="http://schemas.openxmlformats.org/officeDocument/2006/relationships/slideLayout" Target="../slideLayouts/slideLayout10.xml"/><Relationship Id="rId5" Type="http://schemas.openxmlformats.org/officeDocument/2006/relationships/image" Target="../media/image11.png"/><Relationship Id="rId4" Type="http://schemas.openxmlformats.org/officeDocument/2006/relationships/image" Target="../media/image37.jpeg"/></Relationships>
</file>

<file path=ppt/slides/_rels/slide31.xml.rels><?xml version="1.0" encoding="UTF-8" standalone="yes"?>
<Relationships xmlns="http://schemas.openxmlformats.org/package/2006/relationships"><Relationship Id="rId8" Type="http://schemas.openxmlformats.org/officeDocument/2006/relationships/image" Target="../media/image28.jpeg"/><Relationship Id="rId13" Type="http://schemas.openxmlformats.org/officeDocument/2006/relationships/image" Target="../media/image33.jpeg"/><Relationship Id="rId3" Type="http://schemas.openxmlformats.org/officeDocument/2006/relationships/image" Target="../media/image10.png"/><Relationship Id="rId7" Type="http://schemas.openxmlformats.org/officeDocument/2006/relationships/image" Target="../media/image27.jpeg"/><Relationship Id="rId12" Type="http://schemas.openxmlformats.org/officeDocument/2006/relationships/image" Target="../media/image32.jpeg"/><Relationship Id="rId2" Type="http://schemas.openxmlformats.org/officeDocument/2006/relationships/notesSlide" Target="../notesSlides/notesSlide31.xml"/><Relationship Id="rId1" Type="http://schemas.openxmlformats.org/officeDocument/2006/relationships/slideLayout" Target="../slideLayouts/slideLayout10.xml"/><Relationship Id="rId6" Type="http://schemas.openxmlformats.org/officeDocument/2006/relationships/image" Target="../media/image26.jpeg"/><Relationship Id="rId11" Type="http://schemas.openxmlformats.org/officeDocument/2006/relationships/image" Target="../media/image31.jpeg"/><Relationship Id="rId5" Type="http://schemas.openxmlformats.org/officeDocument/2006/relationships/image" Target="../media/image25.jpeg"/><Relationship Id="rId10" Type="http://schemas.openxmlformats.org/officeDocument/2006/relationships/image" Target="../media/image30.jpeg"/><Relationship Id="rId4" Type="http://schemas.openxmlformats.org/officeDocument/2006/relationships/image" Target="../media/image24.jpeg"/><Relationship Id="rId9" Type="http://schemas.openxmlformats.org/officeDocument/2006/relationships/image" Target="../media/image29.jpeg"/><Relationship Id="rId14" Type="http://schemas.openxmlformats.org/officeDocument/2006/relationships/image" Target="../media/image11.png"/></Relationships>
</file>

<file path=ppt/slides/_rels/slide32.xml.rels><?xml version="1.0" encoding="UTF-8" standalone="yes"?>
<Relationships xmlns="http://schemas.openxmlformats.org/package/2006/relationships"><Relationship Id="rId8" Type="http://schemas.openxmlformats.org/officeDocument/2006/relationships/image" Target="../media/image28.jpeg"/><Relationship Id="rId13" Type="http://schemas.openxmlformats.org/officeDocument/2006/relationships/image" Target="../media/image33.jpeg"/><Relationship Id="rId3" Type="http://schemas.openxmlformats.org/officeDocument/2006/relationships/image" Target="../media/image10.png"/><Relationship Id="rId7" Type="http://schemas.openxmlformats.org/officeDocument/2006/relationships/image" Target="../media/image27.jpeg"/><Relationship Id="rId12" Type="http://schemas.openxmlformats.org/officeDocument/2006/relationships/image" Target="../media/image32.jpeg"/><Relationship Id="rId2" Type="http://schemas.openxmlformats.org/officeDocument/2006/relationships/notesSlide" Target="../notesSlides/notesSlide32.xml"/><Relationship Id="rId1" Type="http://schemas.openxmlformats.org/officeDocument/2006/relationships/slideLayout" Target="../slideLayouts/slideLayout10.xml"/><Relationship Id="rId6" Type="http://schemas.openxmlformats.org/officeDocument/2006/relationships/image" Target="../media/image26.jpeg"/><Relationship Id="rId11" Type="http://schemas.openxmlformats.org/officeDocument/2006/relationships/image" Target="../media/image31.jpeg"/><Relationship Id="rId5" Type="http://schemas.openxmlformats.org/officeDocument/2006/relationships/image" Target="../media/image25.jpeg"/><Relationship Id="rId10" Type="http://schemas.openxmlformats.org/officeDocument/2006/relationships/image" Target="../media/image30.jpeg"/><Relationship Id="rId4" Type="http://schemas.openxmlformats.org/officeDocument/2006/relationships/image" Target="../media/image24.jpeg"/><Relationship Id="rId9" Type="http://schemas.openxmlformats.org/officeDocument/2006/relationships/image" Target="../media/image29.jpeg"/><Relationship Id="rId14" Type="http://schemas.openxmlformats.org/officeDocument/2006/relationships/image" Target="../media/image11.png"/></Relationships>
</file>

<file path=ppt/slides/_rels/slide3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3.xml"/><Relationship Id="rId1" Type="http://schemas.openxmlformats.org/officeDocument/2006/relationships/slideLayout" Target="../slideLayouts/slideLayout9.xml"/><Relationship Id="rId6" Type="http://schemas.openxmlformats.org/officeDocument/2006/relationships/image" Target="../media/image4.emf"/><Relationship Id="rId5" Type="http://schemas.openxmlformats.org/officeDocument/2006/relationships/image" Target="../media/image11.png"/><Relationship Id="rId4" Type="http://schemas.openxmlformats.org/officeDocument/2006/relationships/image" Target="../media/image2.emf"/></Relationships>
</file>

<file path=ppt/slides/_rels/slide34.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4.emf"/><Relationship Id="rId2" Type="http://schemas.openxmlformats.org/officeDocument/2006/relationships/notesSlide" Target="../notesSlides/notesSlide34.xml"/><Relationship Id="rId1" Type="http://schemas.openxmlformats.org/officeDocument/2006/relationships/slideLayout" Target="../slideLayouts/slideLayout10.xml"/><Relationship Id="rId6" Type="http://schemas.openxmlformats.org/officeDocument/2006/relationships/image" Target="../media/image3.emf"/><Relationship Id="rId5" Type="http://schemas.openxmlformats.org/officeDocument/2006/relationships/image" Target="../media/image39.png"/><Relationship Id="rId4" Type="http://schemas.openxmlformats.org/officeDocument/2006/relationships/image" Target="../media/image38.png"/></Relationships>
</file>

<file path=ppt/slides/_rels/slide35.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4.emf"/><Relationship Id="rId2" Type="http://schemas.openxmlformats.org/officeDocument/2006/relationships/notesSlide" Target="../notesSlides/notesSlide35.xml"/><Relationship Id="rId1" Type="http://schemas.openxmlformats.org/officeDocument/2006/relationships/slideLayout" Target="../slideLayouts/slideLayout10.xml"/><Relationship Id="rId6" Type="http://schemas.openxmlformats.org/officeDocument/2006/relationships/image" Target="../media/image3.emf"/><Relationship Id="rId5" Type="http://schemas.openxmlformats.org/officeDocument/2006/relationships/image" Target="../media/image39.png"/><Relationship Id="rId4" Type="http://schemas.openxmlformats.org/officeDocument/2006/relationships/image" Target="../media/image38.png"/></Relationships>
</file>

<file path=ppt/slides/_rels/slide3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6.xml"/><Relationship Id="rId1" Type="http://schemas.openxmlformats.org/officeDocument/2006/relationships/slideLayout" Target="../slideLayouts/slideLayout10.xml"/><Relationship Id="rId6" Type="http://schemas.openxmlformats.org/officeDocument/2006/relationships/image" Target="../media/image11.png"/><Relationship Id="rId5" Type="http://schemas.openxmlformats.org/officeDocument/2006/relationships/image" Target="../media/image12.png"/><Relationship Id="rId4" Type="http://schemas.openxmlformats.org/officeDocument/2006/relationships/image" Target="../media/image4.emf"/></Relationships>
</file>

<file path=ppt/slides/_rels/slide3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7.xml"/><Relationship Id="rId1" Type="http://schemas.openxmlformats.org/officeDocument/2006/relationships/slideLayout" Target="../slideLayouts/slideLayout10.xml"/><Relationship Id="rId6" Type="http://schemas.openxmlformats.org/officeDocument/2006/relationships/image" Target="../media/image11.png"/><Relationship Id="rId5" Type="http://schemas.openxmlformats.org/officeDocument/2006/relationships/image" Target="../media/image12.png"/><Relationship Id="rId4" Type="http://schemas.openxmlformats.org/officeDocument/2006/relationships/image" Target="../media/image4.emf"/></Relationships>
</file>

<file path=ppt/slides/_rels/slide38.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1.png"/><Relationship Id="rId2" Type="http://schemas.openxmlformats.org/officeDocument/2006/relationships/notesSlide" Target="../notesSlides/notesSlide38.xml"/><Relationship Id="rId1" Type="http://schemas.openxmlformats.org/officeDocument/2006/relationships/slideLayout" Target="../slideLayouts/slideLayout10.xml"/><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image" Target="../media/image12.png"/></Relationships>
</file>

<file path=ppt/slides/_rels/slide39.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4.emf"/><Relationship Id="rId2" Type="http://schemas.openxmlformats.org/officeDocument/2006/relationships/notesSlide" Target="../notesSlides/notesSlide39.xml"/><Relationship Id="rId1" Type="http://schemas.openxmlformats.org/officeDocument/2006/relationships/slideLayout" Target="../slideLayouts/slideLayout10.xml"/><Relationship Id="rId6" Type="http://schemas.openxmlformats.org/officeDocument/2006/relationships/image" Target="../media/image3.emf"/><Relationship Id="rId5" Type="http://schemas.openxmlformats.org/officeDocument/2006/relationships/image" Target="../media/image39.png"/><Relationship Id="rId4" Type="http://schemas.openxmlformats.org/officeDocument/2006/relationships/image" Target="../media/image38.pn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9.xml"/><Relationship Id="rId6" Type="http://schemas.openxmlformats.org/officeDocument/2006/relationships/image" Target="../media/image4.emf"/><Relationship Id="rId5" Type="http://schemas.openxmlformats.org/officeDocument/2006/relationships/image" Target="../media/image11.png"/><Relationship Id="rId4" Type="http://schemas.openxmlformats.org/officeDocument/2006/relationships/image" Target="../media/image2.emf"/></Relationships>
</file>

<file path=ppt/slides/_rels/slide40.xml.rels><?xml version="1.0" encoding="UTF-8" standalone="yes"?>
<Relationships xmlns="http://schemas.openxmlformats.org/package/2006/relationships"><Relationship Id="rId8" Type="http://schemas.openxmlformats.org/officeDocument/2006/relationships/image" Target="../media/image41.svg"/><Relationship Id="rId3" Type="http://schemas.openxmlformats.org/officeDocument/2006/relationships/image" Target="../media/image10.png"/><Relationship Id="rId7" Type="http://schemas.openxmlformats.org/officeDocument/2006/relationships/image" Target="../media/image40.png"/><Relationship Id="rId2" Type="http://schemas.openxmlformats.org/officeDocument/2006/relationships/notesSlide" Target="../notesSlides/notesSlide40.xml"/><Relationship Id="rId1" Type="http://schemas.openxmlformats.org/officeDocument/2006/relationships/slideLayout" Target="../slideLayouts/slideLayout10.xml"/><Relationship Id="rId6" Type="http://schemas.openxmlformats.org/officeDocument/2006/relationships/image" Target="../media/image11.png"/><Relationship Id="rId5" Type="http://schemas.openxmlformats.org/officeDocument/2006/relationships/image" Target="../media/image12.png"/><Relationship Id="rId4" Type="http://schemas.openxmlformats.org/officeDocument/2006/relationships/image" Target="../media/image4.emf"/></Relationships>
</file>

<file path=ppt/slides/_rels/slide41.xml.rels><?xml version="1.0" encoding="UTF-8" standalone="yes"?>
<Relationships xmlns="http://schemas.openxmlformats.org/package/2006/relationships"><Relationship Id="rId8" Type="http://schemas.openxmlformats.org/officeDocument/2006/relationships/image" Target="../media/image41.svg"/><Relationship Id="rId3" Type="http://schemas.openxmlformats.org/officeDocument/2006/relationships/image" Target="../media/image10.png"/><Relationship Id="rId7" Type="http://schemas.openxmlformats.org/officeDocument/2006/relationships/image" Target="../media/image40.png"/><Relationship Id="rId2" Type="http://schemas.openxmlformats.org/officeDocument/2006/relationships/notesSlide" Target="../notesSlides/notesSlide41.xml"/><Relationship Id="rId1" Type="http://schemas.openxmlformats.org/officeDocument/2006/relationships/slideLayout" Target="../slideLayouts/slideLayout10.xml"/><Relationship Id="rId6" Type="http://schemas.openxmlformats.org/officeDocument/2006/relationships/image" Target="../media/image11.png"/><Relationship Id="rId5" Type="http://schemas.openxmlformats.org/officeDocument/2006/relationships/image" Target="../media/image12.png"/><Relationship Id="rId4" Type="http://schemas.openxmlformats.org/officeDocument/2006/relationships/image" Target="../media/image4.emf"/></Relationships>
</file>

<file path=ppt/slides/_rels/slide4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2.xml"/><Relationship Id="rId1" Type="http://schemas.openxmlformats.org/officeDocument/2006/relationships/slideLayout" Target="../slideLayouts/slideLayout10.xml"/><Relationship Id="rId6" Type="http://schemas.openxmlformats.org/officeDocument/2006/relationships/image" Target="../media/image12.png"/><Relationship Id="rId5" Type="http://schemas.openxmlformats.org/officeDocument/2006/relationships/image" Target="../media/image39.png"/><Relationship Id="rId4" Type="http://schemas.openxmlformats.org/officeDocument/2006/relationships/image" Target="../media/image38.png"/></Relationships>
</file>

<file path=ppt/slides/_rels/slide43.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10.png"/><Relationship Id="rId7" Type="http://schemas.openxmlformats.org/officeDocument/2006/relationships/diagramColors" Target="../diagrams/colors1.xml"/><Relationship Id="rId2" Type="http://schemas.openxmlformats.org/officeDocument/2006/relationships/notesSlide" Target="../notesSlides/notesSlide43.xml"/><Relationship Id="rId1" Type="http://schemas.openxmlformats.org/officeDocument/2006/relationships/slideLayout" Target="../slideLayouts/slideLayout10.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 Id="rId9" Type="http://schemas.openxmlformats.org/officeDocument/2006/relationships/image" Target="../media/image11.png"/></Relationships>
</file>

<file path=ppt/slides/_rels/slide44.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10.png"/><Relationship Id="rId7" Type="http://schemas.openxmlformats.org/officeDocument/2006/relationships/diagramColors" Target="../diagrams/colors2.xml"/><Relationship Id="rId2" Type="http://schemas.openxmlformats.org/officeDocument/2006/relationships/notesSlide" Target="../notesSlides/notesSlide44.xml"/><Relationship Id="rId1" Type="http://schemas.openxmlformats.org/officeDocument/2006/relationships/slideLayout" Target="../slideLayouts/slideLayout10.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 Id="rId9" Type="http://schemas.openxmlformats.org/officeDocument/2006/relationships/image" Target="../media/image11.png"/></Relationships>
</file>

<file path=ppt/slides/_rels/slide45.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10.png"/><Relationship Id="rId7" Type="http://schemas.openxmlformats.org/officeDocument/2006/relationships/diagramColors" Target="../diagrams/colors3.xml"/><Relationship Id="rId2" Type="http://schemas.openxmlformats.org/officeDocument/2006/relationships/notesSlide" Target="../notesSlides/notesSlide45.xml"/><Relationship Id="rId1" Type="http://schemas.openxmlformats.org/officeDocument/2006/relationships/slideLayout" Target="../slideLayouts/slideLayout10.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 Id="rId9" Type="http://schemas.openxmlformats.org/officeDocument/2006/relationships/image" Target="../media/image11.png"/></Relationships>
</file>

<file path=ppt/slides/_rels/slide46.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4.emf"/><Relationship Id="rId2" Type="http://schemas.openxmlformats.org/officeDocument/2006/relationships/notesSlide" Target="../notesSlides/notesSlide46.xml"/><Relationship Id="rId1" Type="http://schemas.openxmlformats.org/officeDocument/2006/relationships/slideLayout" Target="../slideLayouts/slideLayout10.xml"/><Relationship Id="rId6" Type="http://schemas.openxmlformats.org/officeDocument/2006/relationships/image" Target="../media/image3.emf"/><Relationship Id="rId5" Type="http://schemas.openxmlformats.org/officeDocument/2006/relationships/image" Target="../media/image11.png"/><Relationship Id="rId4" Type="http://schemas.openxmlformats.org/officeDocument/2006/relationships/image" Target="../media/image12.png"/></Relationships>
</file>

<file path=ppt/slides/_rels/slide47.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10.png"/><Relationship Id="rId7" Type="http://schemas.openxmlformats.org/officeDocument/2006/relationships/diagramColors" Target="../diagrams/colors4.xml"/><Relationship Id="rId2" Type="http://schemas.openxmlformats.org/officeDocument/2006/relationships/notesSlide" Target="../notesSlides/notesSlide47.xml"/><Relationship Id="rId1" Type="http://schemas.openxmlformats.org/officeDocument/2006/relationships/slideLayout" Target="../slideLayouts/slideLayout10.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 Id="rId9" Type="http://schemas.openxmlformats.org/officeDocument/2006/relationships/image" Target="../media/image11.png"/></Relationships>
</file>

<file path=ppt/slides/_rels/slide48.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image" Target="../media/image10.png"/><Relationship Id="rId7" Type="http://schemas.openxmlformats.org/officeDocument/2006/relationships/diagramColors" Target="../diagrams/colors5.xml"/><Relationship Id="rId2" Type="http://schemas.openxmlformats.org/officeDocument/2006/relationships/notesSlide" Target="../notesSlides/notesSlide48.xml"/><Relationship Id="rId1" Type="http://schemas.openxmlformats.org/officeDocument/2006/relationships/slideLayout" Target="../slideLayouts/slideLayout10.xml"/><Relationship Id="rId6" Type="http://schemas.openxmlformats.org/officeDocument/2006/relationships/diagramQuickStyle" Target="../diagrams/quickStyle5.xml"/><Relationship Id="rId5" Type="http://schemas.openxmlformats.org/officeDocument/2006/relationships/diagramLayout" Target="../diagrams/layout5.xml"/><Relationship Id="rId4" Type="http://schemas.openxmlformats.org/officeDocument/2006/relationships/diagramData" Target="../diagrams/data5.xml"/><Relationship Id="rId9" Type="http://schemas.openxmlformats.org/officeDocument/2006/relationships/image" Target="../media/image11.png"/></Relationships>
</file>

<file path=ppt/slides/_rels/slide49.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49.xml"/><Relationship Id="rId1" Type="http://schemas.openxmlformats.org/officeDocument/2006/relationships/slideLayout" Target="../slideLayouts/slideLayout9.xml"/><Relationship Id="rId4" Type="http://schemas.openxmlformats.org/officeDocument/2006/relationships/image" Target="../media/image43.emf"/></Relationships>
</file>

<file path=ppt/slides/_rels/slide5.xml.rels><?xml version="1.0" encoding="UTF-8" standalone="yes"?>
<Relationships xmlns="http://schemas.openxmlformats.org/package/2006/relationships"><Relationship Id="rId8" Type="http://schemas.openxmlformats.org/officeDocument/2006/relationships/image" Target="../media/image4.emf"/><Relationship Id="rId3" Type="http://schemas.openxmlformats.org/officeDocument/2006/relationships/image" Target="../media/image10.png"/><Relationship Id="rId7" Type="http://schemas.openxmlformats.org/officeDocument/2006/relationships/image" Target="../media/image2.emf"/><Relationship Id="rId2" Type="http://schemas.openxmlformats.org/officeDocument/2006/relationships/notesSlide" Target="../notesSlides/notesSlide5.xml"/><Relationship Id="rId1" Type="http://schemas.openxmlformats.org/officeDocument/2006/relationships/slideLayout" Target="../slideLayouts/slideLayout10.xml"/><Relationship Id="rId6" Type="http://schemas.openxmlformats.org/officeDocument/2006/relationships/image" Target="../media/image13.jpeg"/><Relationship Id="rId5" Type="http://schemas.openxmlformats.org/officeDocument/2006/relationships/image" Target="../media/image12.pn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8" Type="http://schemas.openxmlformats.org/officeDocument/2006/relationships/image" Target="../media/image4.emf"/><Relationship Id="rId3" Type="http://schemas.openxmlformats.org/officeDocument/2006/relationships/image" Target="../media/image10.png"/><Relationship Id="rId7" Type="http://schemas.openxmlformats.org/officeDocument/2006/relationships/image" Target="../media/image2.emf"/><Relationship Id="rId2" Type="http://schemas.openxmlformats.org/officeDocument/2006/relationships/notesSlide" Target="../notesSlides/notesSlide6.xml"/><Relationship Id="rId1" Type="http://schemas.openxmlformats.org/officeDocument/2006/relationships/slideLayout" Target="../slideLayouts/slideLayout10.xml"/><Relationship Id="rId6" Type="http://schemas.openxmlformats.org/officeDocument/2006/relationships/image" Target="../media/image13.jpeg"/><Relationship Id="rId5" Type="http://schemas.openxmlformats.org/officeDocument/2006/relationships/image" Target="../media/image12.pn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image" Target="../media/image10.png"/><Relationship Id="rId7"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10.xml"/><Relationship Id="rId6" Type="http://schemas.openxmlformats.org/officeDocument/2006/relationships/image" Target="../media/image14.png"/><Relationship Id="rId5" Type="http://schemas.openxmlformats.org/officeDocument/2006/relationships/image" Target="../media/image13.jpeg"/><Relationship Id="rId10" Type="http://schemas.openxmlformats.org/officeDocument/2006/relationships/image" Target="../media/image4.emf"/><Relationship Id="rId4" Type="http://schemas.openxmlformats.org/officeDocument/2006/relationships/image" Target="../media/image11.png"/><Relationship Id="rId9" Type="http://schemas.openxmlformats.org/officeDocument/2006/relationships/image" Target="../media/image2.emf"/></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4.emf"/><Relationship Id="rId2" Type="http://schemas.openxmlformats.org/officeDocument/2006/relationships/notesSlide" Target="../notesSlides/notesSlide8.xml"/><Relationship Id="rId1" Type="http://schemas.openxmlformats.org/officeDocument/2006/relationships/slideLayout" Target="../slideLayouts/slideLayout10.xml"/><Relationship Id="rId6" Type="http://schemas.openxmlformats.org/officeDocument/2006/relationships/image" Target="../media/image2.emf"/><Relationship Id="rId5" Type="http://schemas.openxmlformats.org/officeDocument/2006/relationships/image" Target="../media/image12.png"/><Relationship Id="rId4" Type="http://schemas.openxmlformats.org/officeDocument/2006/relationships/image" Target="../media/image13.jpeg"/></Relationships>
</file>

<file path=ppt/slides/_rels/slide9.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0.png"/><Relationship Id="rId7"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10.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2.png"/><Relationship Id="rId9" Type="http://schemas.openxmlformats.org/officeDocument/2006/relationships/image" Target="../media/image4.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agem 10" descr="Uma imagem com pessoa, Cara humana, parede, vestuário&#10;&#10;Descrição gerada automaticamente">
            <a:extLst>
              <a:ext uri="{FF2B5EF4-FFF2-40B4-BE49-F238E27FC236}">
                <a16:creationId xmlns:a16="http://schemas.microsoft.com/office/drawing/2014/main" id="{EABFA7BB-635F-1C0D-A34A-77B495C54D3C}"/>
              </a:ext>
            </a:extLst>
          </p:cNvPr>
          <p:cNvPicPr>
            <a:picLocks noChangeAspect="1"/>
          </p:cNvPicPr>
          <p:nvPr/>
        </p:nvPicPr>
        <p:blipFill rotWithShape="1">
          <a:blip r:embed="rId3">
            <a:extLst>
              <a:ext uri="{28A0092B-C50C-407E-A947-70E740481C1C}">
                <a14:useLocalDpi xmlns:a14="http://schemas.microsoft.com/office/drawing/2010/main" val="0"/>
              </a:ext>
            </a:extLst>
          </a:blip>
          <a:srcRect r="16417" b="16529"/>
          <a:stretch/>
        </p:blipFill>
        <p:spPr>
          <a:xfrm>
            <a:off x="0" y="-1"/>
            <a:ext cx="24416846" cy="13716001"/>
          </a:xfrm>
          <a:prstGeom prst="rect">
            <a:avLst/>
          </a:prstGeom>
        </p:spPr>
      </p:pic>
      <p:sp>
        <p:nvSpPr>
          <p:cNvPr id="3" name="Retângulo 2">
            <a:extLst>
              <a:ext uri="{FF2B5EF4-FFF2-40B4-BE49-F238E27FC236}">
                <a16:creationId xmlns:a16="http://schemas.microsoft.com/office/drawing/2014/main" id="{183152FE-C6E7-1A47-7350-E3445103D072}"/>
              </a:ext>
            </a:extLst>
          </p:cNvPr>
          <p:cNvSpPr/>
          <p:nvPr/>
        </p:nvSpPr>
        <p:spPr>
          <a:xfrm>
            <a:off x="-32846" y="-1"/>
            <a:ext cx="24416846" cy="13716000"/>
          </a:xfrm>
          <a:prstGeom prst="rect">
            <a:avLst/>
          </a:prstGeom>
          <a:solidFill>
            <a:srgbClr val="211F1B">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23" name="Triângulo retângulo 22">
            <a:extLst>
              <a:ext uri="{FF2B5EF4-FFF2-40B4-BE49-F238E27FC236}">
                <a16:creationId xmlns:a16="http://schemas.microsoft.com/office/drawing/2014/main" id="{33AED018-C9DE-8736-191B-BA480E8A2823}"/>
              </a:ext>
            </a:extLst>
          </p:cNvPr>
          <p:cNvSpPr/>
          <p:nvPr/>
        </p:nvSpPr>
        <p:spPr>
          <a:xfrm>
            <a:off x="0" y="0"/>
            <a:ext cx="12192000" cy="13716000"/>
          </a:xfrm>
          <a:prstGeom prst="rtTriangle">
            <a:avLst/>
          </a:prstGeom>
          <a:solidFill>
            <a:srgbClr val="16AD6A">
              <a:alpha val="4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9" name="Imagem 8" descr="Uma imagem com Tipo de letra, Gráficos, logótipo, círculo&#10;&#10;Descrição gerada automaticamente">
            <a:extLst>
              <a:ext uri="{FF2B5EF4-FFF2-40B4-BE49-F238E27FC236}">
                <a16:creationId xmlns:a16="http://schemas.microsoft.com/office/drawing/2014/main" id="{AA0D9F21-2678-4F21-ED04-1DAF04DC141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290933" y="988264"/>
            <a:ext cx="2258570" cy="1907133"/>
          </a:xfrm>
          <a:prstGeom prst="rect">
            <a:avLst/>
          </a:prstGeom>
        </p:spPr>
      </p:pic>
      <p:sp>
        <p:nvSpPr>
          <p:cNvPr id="4" name="TextBox 1">
            <a:extLst>
              <a:ext uri="{FF2B5EF4-FFF2-40B4-BE49-F238E27FC236}">
                <a16:creationId xmlns:a16="http://schemas.microsoft.com/office/drawing/2014/main" id="{1C382740-B26D-820B-E9D5-9C9FF3C5E971}"/>
              </a:ext>
            </a:extLst>
          </p:cNvPr>
          <p:cNvSpPr txBox="1"/>
          <p:nvPr/>
        </p:nvSpPr>
        <p:spPr>
          <a:xfrm>
            <a:off x="2859409" y="8416936"/>
            <a:ext cx="18665182" cy="1569660"/>
          </a:xfrm>
          <a:prstGeom prst="rect">
            <a:avLst/>
          </a:prstGeom>
          <a:noFill/>
        </p:spPr>
        <p:txBody>
          <a:bodyPr wrap="square" rtlCol="0">
            <a:spAutoFit/>
          </a:bodyPr>
          <a:lstStyle/>
          <a:p>
            <a:r>
              <a:rPr lang="en-US" sz="9600" b="1">
                <a:solidFill>
                  <a:schemeClr val="bg1"/>
                </a:solidFill>
                <a:latin typeface="Poppins" pitchFamily="2" charset="77"/>
                <a:cs typeface="Poppins" pitchFamily="2" charset="77"/>
              </a:rPr>
              <a:t>MODULE 7</a:t>
            </a:r>
          </a:p>
        </p:txBody>
      </p:sp>
      <p:sp>
        <p:nvSpPr>
          <p:cNvPr id="5" name="TextBox 1">
            <a:extLst>
              <a:ext uri="{FF2B5EF4-FFF2-40B4-BE49-F238E27FC236}">
                <a16:creationId xmlns:a16="http://schemas.microsoft.com/office/drawing/2014/main" id="{987F04DB-2B20-845B-5C51-DE62EBCE9A97}"/>
              </a:ext>
            </a:extLst>
          </p:cNvPr>
          <p:cNvSpPr txBox="1"/>
          <p:nvPr/>
        </p:nvSpPr>
        <p:spPr>
          <a:xfrm>
            <a:off x="2892255" y="9988895"/>
            <a:ext cx="18665182" cy="1323439"/>
          </a:xfrm>
          <a:prstGeom prst="rect">
            <a:avLst/>
          </a:prstGeom>
          <a:noFill/>
        </p:spPr>
        <p:txBody>
          <a:bodyPr wrap="square" rtlCol="0">
            <a:spAutoFit/>
          </a:bodyPr>
          <a:lstStyle/>
          <a:p>
            <a:r>
              <a:rPr lang="en-US" sz="8000" b="1">
                <a:solidFill>
                  <a:schemeClr val="bg1"/>
                </a:solidFill>
                <a:latin typeface="Poppins Light" panose="00000400000000000000" pitchFamily="2" charset="0"/>
                <a:cs typeface="Poppins Light" panose="00000400000000000000" pitchFamily="2" charset="0"/>
              </a:rPr>
              <a:t>THE CHOICE BOOK</a:t>
            </a:r>
          </a:p>
        </p:txBody>
      </p:sp>
    </p:spTree>
    <p:extLst>
      <p:ext uri="{BB962C8B-B14F-4D97-AF65-F5344CB8AC3E}">
        <p14:creationId xmlns:p14="http://schemas.microsoft.com/office/powerpoint/2010/main" val="227950617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99885" y="9010623"/>
            <a:ext cx="4294909" cy="4705377"/>
          </a:xfrm>
          <a:prstGeom prst="rect">
            <a:avLst/>
          </a:prstGeom>
        </p:spPr>
      </p:pic>
      <p:sp>
        <p:nvSpPr>
          <p:cNvPr id="5" name="TextBox 1">
            <a:extLst>
              <a:ext uri="{FF2B5EF4-FFF2-40B4-BE49-F238E27FC236}">
                <a16:creationId xmlns:a16="http://schemas.microsoft.com/office/drawing/2014/main" id="{06E6339D-FC9B-2E91-4EBF-69F377526695}"/>
              </a:ext>
            </a:extLst>
          </p:cNvPr>
          <p:cNvSpPr txBox="1"/>
          <p:nvPr/>
        </p:nvSpPr>
        <p:spPr>
          <a:xfrm>
            <a:off x="1423909" y="1110676"/>
            <a:ext cx="20492194" cy="1200329"/>
          </a:xfrm>
          <a:prstGeom prst="rect">
            <a:avLst/>
          </a:prstGeom>
          <a:noFill/>
        </p:spPr>
        <p:txBody>
          <a:bodyPr wrap="square" rtlCol="0">
            <a:spAutoFit/>
          </a:bodyPr>
          <a:lstStyle/>
          <a:p>
            <a:r>
              <a:rPr lang="en-US" sz="7200" b="1">
                <a:solidFill>
                  <a:srgbClr val="211F1B"/>
                </a:solidFill>
                <a:latin typeface="Poppins" pitchFamily="2" charset="77"/>
                <a:cs typeface="Poppins" pitchFamily="2" charset="77"/>
              </a:rPr>
              <a:t>NEED MORE DETAILS?</a:t>
            </a:r>
          </a:p>
        </p:txBody>
      </p:sp>
      <p:sp>
        <p:nvSpPr>
          <p:cNvPr id="7" name="CaixaDeTexto 6">
            <a:extLst>
              <a:ext uri="{FF2B5EF4-FFF2-40B4-BE49-F238E27FC236}">
                <a16:creationId xmlns:a16="http://schemas.microsoft.com/office/drawing/2014/main" id="{DF91201B-946A-3B77-F2F6-201B2FA2D9F3}"/>
              </a:ext>
            </a:extLst>
          </p:cNvPr>
          <p:cNvSpPr txBox="1"/>
          <p:nvPr/>
        </p:nvSpPr>
        <p:spPr>
          <a:xfrm>
            <a:off x="924225" y="3313440"/>
            <a:ext cx="9087706" cy="8104783"/>
          </a:xfrm>
          <a:prstGeom prst="rect">
            <a:avLst/>
          </a:prstGeom>
          <a:noFill/>
        </p:spPr>
        <p:txBody>
          <a:bodyPr wrap="square">
            <a:spAutoFit/>
          </a:bodyPr>
          <a:lstStyle/>
          <a:p>
            <a:pPr marL="1028700" lvl="1" indent="-571500">
              <a:lnSpc>
                <a:spcPct val="150000"/>
              </a:lnSpc>
              <a:buBlip>
                <a:blip r:embed="rId4"/>
              </a:buBlip>
            </a:pPr>
            <a:r>
              <a:rPr lang="en-US" sz="4400">
                <a:latin typeface="Roboto" panose="02000000000000000000" pitchFamily="2" charset="0"/>
                <a:ea typeface="Roboto" panose="02000000000000000000" pitchFamily="2" charset="0"/>
              </a:rPr>
              <a:t>The </a:t>
            </a:r>
            <a:r>
              <a:rPr lang="en-US" sz="4400" b="1">
                <a:solidFill>
                  <a:srgbClr val="16AD6A"/>
                </a:solidFill>
                <a:latin typeface="Roboto" panose="02000000000000000000" pitchFamily="2" charset="0"/>
                <a:ea typeface="Roboto" panose="02000000000000000000" pitchFamily="2" charset="0"/>
              </a:rPr>
              <a:t>benefits pages</a:t>
            </a:r>
            <a:r>
              <a:rPr lang="en-US" sz="4400">
                <a:latin typeface="Roboto" panose="02000000000000000000" pitchFamily="2" charset="0"/>
                <a:ea typeface="Roboto" panose="02000000000000000000" pitchFamily="2" charset="0"/>
              </a:rPr>
              <a:t> give you a </a:t>
            </a:r>
            <a:r>
              <a:rPr lang="en-US" sz="4400" b="1">
                <a:latin typeface="Roboto" panose="02000000000000000000" pitchFamily="2" charset="0"/>
                <a:ea typeface="Roboto" panose="02000000000000000000" pitchFamily="2" charset="0"/>
              </a:rPr>
              <a:t>comparison of each method </a:t>
            </a:r>
            <a:r>
              <a:rPr lang="en-US" sz="4400">
                <a:latin typeface="Roboto" panose="02000000000000000000" pitchFamily="2" charset="0"/>
                <a:ea typeface="Roboto" panose="02000000000000000000" pitchFamily="2" charset="0"/>
              </a:rPr>
              <a:t>relative to the specific benefit or concern that the client is interested in;</a:t>
            </a:r>
          </a:p>
          <a:p>
            <a:pPr marL="1028700" lvl="1" indent="-571500">
              <a:lnSpc>
                <a:spcPct val="150000"/>
              </a:lnSpc>
              <a:buBlip>
                <a:blip r:embed="rId4"/>
              </a:buBlip>
            </a:pPr>
            <a:r>
              <a:rPr lang="en-US" sz="4400">
                <a:latin typeface="Roboto" panose="02000000000000000000" pitchFamily="2" charset="0"/>
                <a:ea typeface="Roboto" panose="02000000000000000000" pitchFamily="2" charset="0"/>
              </a:rPr>
              <a:t>Use them if the client has more questions about a certain benefit. </a:t>
            </a:r>
          </a:p>
        </p:txBody>
      </p:sp>
      <p:pic>
        <p:nvPicPr>
          <p:cNvPr id="10" name="Imagem 9">
            <a:extLst>
              <a:ext uri="{FF2B5EF4-FFF2-40B4-BE49-F238E27FC236}">
                <a16:creationId xmlns:a16="http://schemas.microsoft.com/office/drawing/2014/main" id="{B0CB4BC1-CE93-6412-82FD-E7C2DA279F9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482654" y="2311005"/>
            <a:ext cx="8229600" cy="8229600"/>
          </a:xfrm>
          <a:prstGeom prst="rect">
            <a:avLst/>
          </a:prstGeom>
          <a:ln>
            <a:noFill/>
          </a:ln>
          <a:effectLst>
            <a:outerShdw blurRad="292100" dist="139700" dir="2700000" algn="tl" rotWithShape="0">
              <a:srgbClr val="333333">
                <a:alpha val="65000"/>
              </a:srgbClr>
            </a:outerShdw>
          </a:effectLst>
        </p:spPr>
      </p:pic>
      <p:pic>
        <p:nvPicPr>
          <p:cNvPr id="6" name="Imagem 5">
            <a:extLst>
              <a:ext uri="{FF2B5EF4-FFF2-40B4-BE49-F238E27FC236}">
                <a16:creationId xmlns:a16="http://schemas.microsoft.com/office/drawing/2014/main" id="{B6EFE31E-F592-A05D-40AA-C4A49D73C9D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5697847" y="4895823"/>
            <a:ext cx="8229600" cy="8229600"/>
          </a:xfrm>
          <a:prstGeom prst="rect">
            <a:avLst/>
          </a:prstGeom>
          <a:ln>
            <a:noFill/>
          </a:ln>
          <a:effectLst>
            <a:outerShdw blurRad="292100" dist="139700" dir="2700000" algn="tl" rotWithShape="0">
              <a:srgbClr val="333333">
                <a:alpha val="65000"/>
              </a:srgbClr>
            </a:outerShdw>
          </a:effectLst>
        </p:spPr>
      </p:pic>
      <p:sp>
        <p:nvSpPr>
          <p:cNvPr id="4" name="Retângulo 3">
            <a:extLst>
              <a:ext uri="{FF2B5EF4-FFF2-40B4-BE49-F238E27FC236}">
                <a16:creationId xmlns:a16="http://schemas.microsoft.com/office/drawing/2014/main" id="{F4151BA0-4E81-250A-7EB2-6BC25DE4954F}"/>
              </a:ext>
            </a:extLst>
          </p:cNvPr>
          <p:cNvSpPr/>
          <p:nvPr/>
        </p:nvSpPr>
        <p:spPr>
          <a:xfrm>
            <a:off x="0" y="-2"/>
            <a:ext cx="24394794" cy="13716002"/>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8" name="Gráfico 7" descr="Aviso com preenchimento sólido">
            <a:extLst>
              <a:ext uri="{FF2B5EF4-FFF2-40B4-BE49-F238E27FC236}">
                <a16:creationId xmlns:a16="http://schemas.microsoft.com/office/drawing/2014/main" id="{DF80A4D1-8BFE-2122-DDBC-CE226FF71C17}"/>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1095338" y="2722863"/>
            <a:ext cx="2758766" cy="2758766"/>
          </a:xfrm>
          <a:prstGeom prst="rect">
            <a:avLst/>
          </a:prstGeom>
        </p:spPr>
      </p:pic>
      <p:grpSp>
        <p:nvGrpSpPr>
          <p:cNvPr id="9" name="Agrupar 8">
            <a:extLst>
              <a:ext uri="{FF2B5EF4-FFF2-40B4-BE49-F238E27FC236}">
                <a16:creationId xmlns:a16="http://schemas.microsoft.com/office/drawing/2014/main" id="{69A584D8-2494-0364-65BC-41C14F00EC7A}"/>
              </a:ext>
            </a:extLst>
          </p:cNvPr>
          <p:cNvGrpSpPr/>
          <p:nvPr/>
        </p:nvGrpSpPr>
        <p:grpSpPr>
          <a:xfrm>
            <a:off x="6709675" y="6314532"/>
            <a:ext cx="11530091" cy="4062922"/>
            <a:chOff x="1465470" y="10075035"/>
            <a:chExt cx="4727509" cy="4062922"/>
          </a:xfrm>
        </p:grpSpPr>
        <p:sp>
          <p:nvSpPr>
            <p:cNvPr id="11" name="Retângulo: Cantos Arredondados 10">
              <a:extLst>
                <a:ext uri="{FF2B5EF4-FFF2-40B4-BE49-F238E27FC236}">
                  <a16:creationId xmlns:a16="http://schemas.microsoft.com/office/drawing/2014/main" id="{954B2C02-F901-09AA-873E-DD81C55B46C9}"/>
                </a:ext>
              </a:extLst>
            </p:cNvPr>
            <p:cNvSpPr/>
            <p:nvPr/>
          </p:nvSpPr>
          <p:spPr>
            <a:xfrm>
              <a:off x="1465470" y="10075035"/>
              <a:ext cx="4727509" cy="4062922"/>
            </a:xfrm>
            <a:prstGeom prst="roundRect">
              <a:avLst/>
            </a:prstGeom>
            <a:solidFill>
              <a:srgbClr val="16AD6A"/>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2" name="CaixaDeTexto 11">
              <a:extLst>
                <a:ext uri="{FF2B5EF4-FFF2-40B4-BE49-F238E27FC236}">
                  <a16:creationId xmlns:a16="http://schemas.microsoft.com/office/drawing/2014/main" id="{5727BAAA-FDAF-B77A-730C-4F58FF76B39E}"/>
                </a:ext>
              </a:extLst>
            </p:cNvPr>
            <p:cNvSpPr txBox="1"/>
            <p:nvPr/>
          </p:nvSpPr>
          <p:spPr>
            <a:xfrm>
              <a:off x="1705246" y="10508842"/>
              <a:ext cx="4247956" cy="3477875"/>
            </a:xfrm>
            <a:prstGeom prst="rect">
              <a:avLst/>
            </a:prstGeom>
            <a:noFill/>
          </p:spPr>
          <p:txBody>
            <a:bodyPr wrap="square">
              <a:spAutoFit/>
            </a:bodyPr>
            <a:lstStyle/>
            <a:p>
              <a:pPr algn="ctr"/>
              <a:r>
                <a:rPr lang="en-US" sz="4400" b="1">
                  <a:solidFill>
                    <a:schemeClr val="bg1"/>
                  </a:solidFill>
                  <a:latin typeface="Roboto" panose="02000000000000000000" pitchFamily="2" charset="0"/>
                  <a:ea typeface="Roboto" panose="02000000000000000000" pitchFamily="2" charset="0"/>
                </a:rPr>
                <a:t>Avoid Information overload:</a:t>
              </a:r>
            </a:p>
            <a:p>
              <a:pPr algn="ctr"/>
              <a:endParaRPr lang="en-US" sz="4400" b="1">
                <a:solidFill>
                  <a:schemeClr val="bg1"/>
                </a:solidFill>
                <a:latin typeface="Roboto" panose="02000000000000000000" pitchFamily="2" charset="0"/>
                <a:ea typeface="Roboto" panose="02000000000000000000" pitchFamily="2" charset="0"/>
              </a:endParaRPr>
            </a:p>
            <a:p>
              <a:pPr algn="ctr"/>
              <a:r>
                <a:rPr lang="en-US" sz="4400" b="1">
                  <a:solidFill>
                    <a:schemeClr val="bg1"/>
                  </a:solidFill>
                  <a:latin typeface="Roboto" panose="02000000000000000000" pitchFamily="2" charset="0"/>
                  <a:ea typeface="Roboto" panose="02000000000000000000" pitchFamily="2" charset="0"/>
                </a:rPr>
                <a:t>DO NOT GO THROUGH EVERY COMPARISON PAGE WITH EACH CLIENT.</a:t>
              </a:r>
            </a:p>
          </p:txBody>
        </p:sp>
      </p:grpSp>
    </p:spTree>
    <p:extLst>
      <p:ext uri="{BB962C8B-B14F-4D97-AF65-F5344CB8AC3E}">
        <p14:creationId xmlns:p14="http://schemas.microsoft.com/office/powerpoint/2010/main" val="23417721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22461CB-85FE-4C52-B9A3-A95768B1BC72}"/>
              </a:ext>
            </a:extLst>
          </p:cNvPr>
          <p:cNvPicPr>
            <a:picLocks noChangeAspect="1"/>
          </p:cNvPicPr>
          <p:nvPr/>
        </p:nvPicPr>
        <p:blipFill>
          <a:blip r:embed="rId3"/>
          <a:stretch>
            <a:fillRect/>
          </a:stretch>
        </p:blipFill>
        <p:spPr>
          <a:xfrm>
            <a:off x="9815736" y="2393504"/>
            <a:ext cx="12159509" cy="9501693"/>
          </a:xfrm>
          <a:prstGeom prst="rect">
            <a:avLst/>
          </a:prstGeom>
        </p:spPr>
      </p:pic>
      <p:pic>
        <p:nvPicPr>
          <p:cNvPr id="2" name="Imagem 6" descr="Uma imagem com texto, computador, captura de ecrã, número&#10;&#10;Descrição gerada automaticamente">
            <a:extLst>
              <a:ext uri="{FF2B5EF4-FFF2-40B4-BE49-F238E27FC236}">
                <a16:creationId xmlns:a16="http://schemas.microsoft.com/office/drawing/2014/main" id="{CD4A23B9-DF11-8A04-23D2-49265BA59833}"/>
              </a:ext>
            </a:extLst>
          </p:cNvPr>
          <p:cNvPicPr>
            <a:picLocks noChangeAspect="1"/>
          </p:cNvPicPr>
          <p:nvPr/>
        </p:nvPicPr>
        <p:blipFill rotWithShape="1">
          <a:blip r:embed="rId4">
            <a:extLst>
              <a:ext uri="{28A0092B-C50C-407E-A947-70E740481C1C}">
                <a14:useLocalDpi xmlns:a14="http://schemas.microsoft.com/office/drawing/2010/main" val="0"/>
              </a:ext>
            </a:extLst>
          </a:blip>
          <a:srcRect l="19444" t="9259" r="18981" b="9722"/>
          <a:stretch/>
        </p:blipFill>
        <p:spPr>
          <a:xfrm>
            <a:off x="526704" y="1896966"/>
            <a:ext cx="7976022" cy="10494767"/>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5813028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5" descr="Background pattern&#10;&#10;Description automatically generated">
            <a:extLst>
              <a:ext uri="{FF2B5EF4-FFF2-40B4-BE49-F238E27FC236}">
                <a16:creationId xmlns:a16="http://schemas.microsoft.com/office/drawing/2014/main" id="{6BC59561-A317-1E9C-5F7E-C83226FB1DB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16361229" y="4926487"/>
            <a:ext cx="8022771" cy="8789514"/>
          </a:xfrm>
          <a:prstGeom prst="rect">
            <a:avLst/>
          </a:prstGeom>
        </p:spPr>
      </p:pic>
      <p:pic>
        <p:nvPicPr>
          <p:cNvPr id="4" name="Picture 5">
            <a:extLst>
              <a:ext uri="{FF2B5EF4-FFF2-40B4-BE49-F238E27FC236}">
                <a16:creationId xmlns:a16="http://schemas.microsoft.com/office/drawing/2014/main" id="{93CD3DA2-2FB2-D3F4-30B7-0A8D41028561}"/>
              </a:ext>
            </a:extLst>
          </p:cNvPr>
          <p:cNvPicPr>
            <a:picLocks noChangeAspect="1"/>
          </p:cNvPicPr>
          <p:nvPr/>
        </p:nvPicPr>
        <p:blipFill>
          <a:blip r:embed="rId4"/>
          <a:stretch>
            <a:fillRect/>
          </a:stretch>
        </p:blipFill>
        <p:spPr>
          <a:xfrm>
            <a:off x="0" y="11008101"/>
            <a:ext cx="2707575" cy="2707899"/>
          </a:xfrm>
          <a:prstGeom prst="rect">
            <a:avLst/>
          </a:prstGeom>
        </p:spPr>
      </p:pic>
      <p:pic>
        <p:nvPicPr>
          <p:cNvPr id="8" name="Imagem 7" descr="Uma imagem com Gráficos, Tipo de letra, design gráfico, círculo&#10;&#10;Descrição gerada automaticamente">
            <a:extLst>
              <a:ext uri="{FF2B5EF4-FFF2-40B4-BE49-F238E27FC236}">
                <a16:creationId xmlns:a16="http://schemas.microsoft.com/office/drawing/2014/main" id="{9E5ED2C5-15A3-20EA-B253-EF19F5DC6FF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9965760" y="1176243"/>
            <a:ext cx="3163875" cy="2671572"/>
          </a:xfrm>
          <a:prstGeom prst="rect">
            <a:avLst/>
          </a:prstGeom>
        </p:spPr>
      </p:pic>
      <p:sp>
        <p:nvSpPr>
          <p:cNvPr id="9" name="TextBox 1">
            <a:extLst>
              <a:ext uri="{FF2B5EF4-FFF2-40B4-BE49-F238E27FC236}">
                <a16:creationId xmlns:a16="http://schemas.microsoft.com/office/drawing/2014/main" id="{089631C2-904D-4D8B-3D96-5858BA8DB550}"/>
              </a:ext>
            </a:extLst>
          </p:cNvPr>
          <p:cNvSpPr txBox="1"/>
          <p:nvPr/>
        </p:nvSpPr>
        <p:spPr>
          <a:xfrm>
            <a:off x="5296653" y="7083831"/>
            <a:ext cx="18793493" cy="2554545"/>
          </a:xfrm>
          <a:prstGeom prst="rect">
            <a:avLst/>
          </a:prstGeom>
          <a:noFill/>
        </p:spPr>
        <p:txBody>
          <a:bodyPr wrap="square" rtlCol="0">
            <a:spAutoFit/>
          </a:bodyPr>
          <a:lstStyle/>
          <a:p>
            <a:r>
              <a:rPr lang="en-US" sz="8000" b="1">
                <a:solidFill>
                  <a:srgbClr val="4EA4A2"/>
                </a:solidFill>
                <a:latin typeface="Poppins" pitchFamily="2" charset="77"/>
                <a:cs typeface="Poppins" pitchFamily="2" charset="77"/>
              </a:rPr>
              <a:t>SECTION 2</a:t>
            </a:r>
          </a:p>
          <a:p>
            <a:r>
              <a:rPr lang="en-US" sz="8000" b="1">
                <a:solidFill>
                  <a:srgbClr val="211F1B"/>
                </a:solidFill>
                <a:latin typeface="Poppins" pitchFamily="2" charset="77"/>
                <a:cs typeface="Poppins" pitchFamily="2" charset="77"/>
              </a:rPr>
              <a:t>METHOD DETAILS</a:t>
            </a:r>
          </a:p>
        </p:txBody>
      </p:sp>
      <p:pic>
        <p:nvPicPr>
          <p:cNvPr id="11" name="Picture 7">
            <a:extLst>
              <a:ext uri="{FF2B5EF4-FFF2-40B4-BE49-F238E27FC236}">
                <a16:creationId xmlns:a16="http://schemas.microsoft.com/office/drawing/2014/main" id="{5B7FDF94-351F-238A-4E9C-ECE4D89D1747}"/>
              </a:ext>
            </a:extLst>
          </p:cNvPr>
          <p:cNvPicPr>
            <a:picLocks noChangeAspect="1"/>
          </p:cNvPicPr>
          <p:nvPr/>
        </p:nvPicPr>
        <p:blipFill>
          <a:blip r:embed="rId6"/>
          <a:stretch>
            <a:fillRect/>
          </a:stretch>
        </p:blipFill>
        <p:spPr>
          <a:xfrm>
            <a:off x="2707575" y="7286593"/>
            <a:ext cx="2149019" cy="2149019"/>
          </a:xfrm>
          <a:prstGeom prst="chevron">
            <a:avLst/>
          </a:prstGeom>
        </p:spPr>
      </p:pic>
      <p:sp>
        <p:nvSpPr>
          <p:cNvPr id="18" name="Paralelogramo 17">
            <a:extLst>
              <a:ext uri="{FF2B5EF4-FFF2-40B4-BE49-F238E27FC236}">
                <a16:creationId xmlns:a16="http://schemas.microsoft.com/office/drawing/2014/main" id="{1BAA7707-4B58-03DF-A7B3-1036120115A2}"/>
              </a:ext>
            </a:extLst>
          </p:cNvPr>
          <p:cNvSpPr/>
          <p:nvPr/>
        </p:nvSpPr>
        <p:spPr>
          <a:xfrm rot="18186691">
            <a:off x="939347" y="8707898"/>
            <a:ext cx="2191218" cy="6359048"/>
          </a:xfrm>
          <a:prstGeom prst="parallelogram">
            <a:avLst>
              <a:gd name="adj" fmla="val 56614"/>
            </a:avLst>
          </a:prstGeom>
          <a:solidFill>
            <a:srgbClr val="90CA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19" name="Picture 5" descr="Background pattern&#10;&#10;Description automatically generated">
            <a:extLst>
              <a:ext uri="{FF2B5EF4-FFF2-40B4-BE49-F238E27FC236}">
                <a16:creationId xmlns:a16="http://schemas.microsoft.com/office/drawing/2014/main" id="{0C4A11B9-28D3-6B1F-30A3-9253FEF56E2D}"/>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0"/>
            <a:ext cx="7576458" cy="8300548"/>
          </a:xfrm>
          <a:prstGeom prst="rect">
            <a:avLst/>
          </a:prstGeom>
        </p:spPr>
      </p:pic>
    </p:spTree>
    <p:extLst>
      <p:ext uri="{BB962C8B-B14F-4D97-AF65-F5344CB8AC3E}">
        <p14:creationId xmlns:p14="http://schemas.microsoft.com/office/powerpoint/2010/main" val="36206653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m 5" descr="Uma imagem com texto, captura de ecrã&#10;&#10;Descrição gerada automaticamente">
            <a:extLst>
              <a:ext uri="{FF2B5EF4-FFF2-40B4-BE49-F238E27FC236}">
                <a16:creationId xmlns:a16="http://schemas.microsoft.com/office/drawing/2014/main" id="{52457B52-947A-9CEF-7D26-B8644B0EB3C0}"/>
              </a:ext>
            </a:extLst>
          </p:cNvPr>
          <p:cNvPicPr>
            <a:picLocks noChangeAspect="1"/>
          </p:cNvPicPr>
          <p:nvPr/>
        </p:nvPicPr>
        <p:blipFill rotWithShape="1">
          <a:blip r:embed="rId3">
            <a:extLst>
              <a:ext uri="{28A0092B-C50C-407E-A947-70E740481C1C}">
                <a14:useLocalDpi xmlns:a14="http://schemas.microsoft.com/office/drawing/2010/main" val="0"/>
              </a:ext>
            </a:extLst>
          </a:blip>
          <a:srcRect t="6208"/>
          <a:stretch/>
        </p:blipFill>
        <p:spPr>
          <a:xfrm>
            <a:off x="11145106" y="1067195"/>
            <a:ext cx="12268200" cy="11506595"/>
          </a:xfrm>
          <a:prstGeom prst="rect">
            <a:avLst/>
          </a:prstGeom>
          <a:ln>
            <a:noFill/>
          </a:ln>
          <a:effectLst>
            <a:outerShdw blurRad="292100" dist="139700" dir="2700000" algn="tl" rotWithShape="0">
              <a:srgbClr val="333333">
                <a:alpha val="65000"/>
              </a:srgbClr>
            </a:outerShdw>
          </a:effectLst>
        </p:spPr>
      </p:pic>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4">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4">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99885" y="9010623"/>
            <a:ext cx="4294909" cy="4705377"/>
          </a:xfrm>
          <a:prstGeom prst="rect">
            <a:avLst/>
          </a:prstGeom>
        </p:spPr>
      </p:pic>
      <p:cxnSp>
        <p:nvCxnSpPr>
          <p:cNvPr id="11" name="Conexão reta unidirecional 10">
            <a:extLst>
              <a:ext uri="{FF2B5EF4-FFF2-40B4-BE49-F238E27FC236}">
                <a16:creationId xmlns:a16="http://schemas.microsoft.com/office/drawing/2014/main" id="{6C61F10C-935F-ED0B-D3E1-8D876C9A33D5}"/>
              </a:ext>
            </a:extLst>
          </p:cNvPr>
          <p:cNvCxnSpPr>
            <a:cxnSpLocks/>
          </p:cNvCxnSpPr>
          <p:nvPr/>
        </p:nvCxnSpPr>
        <p:spPr>
          <a:xfrm flipH="1">
            <a:off x="10058400" y="6526875"/>
            <a:ext cx="2133600" cy="0"/>
          </a:xfrm>
          <a:prstGeom prst="straightConnector1">
            <a:avLst/>
          </a:prstGeom>
          <a:ln w="127000">
            <a:solidFill>
              <a:srgbClr val="16AD6A"/>
            </a:solidFill>
            <a:headEnd w="lg" len="sm"/>
            <a:tailEnd type="triangle"/>
          </a:ln>
        </p:spPr>
        <p:style>
          <a:lnRef idx="1">
            <a:schemeClr val="accent1"/>
          </a:lnRef>
          <a:fillRef idx="0">
            <a:schemeClr val="accent1"/>
          </a:fillRef>
          <a:effectRef idx="0">
            <a:schemeClr val="accent1"/>
          </a:effectRef>
          <a:fontRef idx="minor">
            <a:schemeClr val="tx1"/>
          </a:fontRef>
        </p:style>
      </p:cxnSp>
      <p:sp>
        <p:nvSpPr>
          <p:cNvPr id="5" name="CaixaDeTexto 4">
            <a:extLst>
              <a:ext uri="{FF2B5EF4-FFF2-40B4-BE49-F238E27FC236}">
                <a16:creationId xmlns:a16="http://schemas.microsoft.com/office/drawing/2014/main" id="{32492809-408B-2987-2A47-F32C53709523}"/>
              </a:ext>
            </a:extLst>
          </p:cNvPr>
          <p:cNvSpPr txBox="1"/>
          <p:nvPr/>
        </p:nvSpPr>
        <p:spPr>
          <a:xfrm>
            <a:off x="970694" y="3092914"/>
            <a:ext cx="9087706" cy="6073458"/>
          </a:xfrm>
          <a:prstGeom prst="rect">
            <a:avLst/>
          </a:prstGeom>
          <a:noFill/>
        </p:spPr>
        <p:txBody>
          <a:bodyPr wrap="square">
            <a:spAutoFit/>
          </a:bodyPr>
          <a:lstStyle/>
          <a:p>
            <a:pPr>
              <a:lnSpc>
                <a:spcPct val="150000"/>
              </a:lnSpc>
            </a:pPr>
            <a:r>
              <a:rPr lang="en-US" sz="4400" b="1">
                <a:solidFill>
                  <a:srgbClr val="16AD6A"/>
                </a:solidFill>
                <a:latin typeface="Roboto" panose="02000000000000000000" pitchFamily="2" charset="0"/>
                <a:ea typeface="Roboto" panose="02000000000000000000" pitchFamily="2" charset="0"/>
              </a:rPr>
              <a:t>This page is for the client</a:t>
            </a:r>
            <a:r>
              <a:rPr lang="en-US" sz="4400" b="1">
                <a:latin typeface="Roboto" panose="02000000000000000000" pitchFamily="2" charset="0"/>
                <a:ea typeface="Roboto" panose="02000000000000000000" pitchFamily="2" charset="0"/>
              </a:rPr>
              <a:t>: </a:t>
            </a:r>
          </a:p>
          <a:p>
            <a:pPr marL="1028700" lvl="1" indent="-571500">
              <a:lnSpc>
                <a:spcPct val="150000"/>
              </a:lnSpc>
              <a:buBlip>
                <a:blip r:embed="rId5"/>
              </a:buBlip>
            </a:pPr>
            <a:r>
              <a:rPr lang="en-US" sz="4400">
                <a:latin typeface="Roboto" panose="02000000000000000000" pitchFamily="2" charset="0"/>
                <a:ea typeface="Roboto" panose="02000000000000000000" pitchFamily="2" charset="0"/>
              </a:rPr>
              <a:t>The </a:t>
            </a:r>
            <a:r>
              <a:rPr lang="en-US" sz="4400" b="1">
                <a:latin typeface="Roboto" panose="02000000000000000000" pitchFamily="2" charset="0"/>
                <a:ea typeface="Roboto" panose="02000000000000000000" pitchFamily="2" charset="0"/>
              </a:rPr>
              <a:t>green</a:t>
            </a:r>
            <a:r>
              <a:rPr lang="en-US" sz="4400">
                <a:latin typeface="Roboto" panose="02000000000000000000" pitchFamily="2" charset="0"/>
                <a:ea typeface="Roboto" panose="02000000000000000000" pitchFamily="2" charset="0"/>
              </a:rPr>
              <a:t>, </a:t>
            </a:r>
            <a:r>
              <a:rPr lang="en-US" sz="4400" b="1">
                <a:latin typeface="Roboto" panose="02000000000000000000" pitchFamily="2" charset="0"/>
                <a:ea typeface="Roboto" panose="02000000000000000000" pitchFamily="2" charset="0"/>
              </a:rPr>
              <a:t>pink</a:t>
            </a:r>
            <a:r>
              <a:rPr lang="en-US" sz="4400">
                <a:latin typeface="Roboto" panose="02000000000000000000" pitchFamily="2" charset="0"/>
                <a:ea typeface="Roboto" panose="02000000000000000000" pitchFamily="2" charset="0"/>
              </a:rPr>
              <a:t> and </a:t>
            </a:r>
            <a:r>
              <a:rPr lang="en-US" sz="4400" b="1">
                <a:latin typeface="Roboto" panose="02000000000000000000" pitchFamily="2" charset="0"/>
                <a:ea typeface="Roboto" panose="02000000000000000000" pitchFamily="2" charset="0"/>
              </a:rPr>
              <a:t>orange</a:t>
            </a:r>
            <a:r>
              <a:rPr lang="en-US" sz="4400">
                <a:latin typeface="Roboto" panose="02000000000000000000" pitchFamily="2" charset="0"/>
                <a:ea typeface="Roboto" panose="02000000000000000000" pitchFamily="2" charset="0"/>
              </a:rPr>
              <a:t> colors correspond to those of the matrix. She can see what this method is great for, good for, and not good for. </a:t>
            </a:r>
          </a:p>
        </p:txBody>
      </p:sp>
      <p:grpSp>
        <p:nvGrpSpPr>
          <p:cNvPr id="10" name="Agrupar 9">
            <a:extLst>
              <a:ext uri="{FF2B5EF4-FFF2-40B4-BE49-F238E27FC236}">
                <a16:creationId xmlns:a16="http://schemas.microsoft.com/office/drawing/2014/main" id="{6B00BF31-411F-7E13-FBD6-DA9DC74ABA59}"/>
              </a:ext>
            </a:extLst>
          </p:cNvPr>
          <p:cNvGrpSpPr/>
          <p:nvPr/>
        </p:nvGrpSpPr>
        <p:grpSpPr>
          <a:xfrm>
            <a:off x="-45720" y="11430000"/>
            <a:ext cx="4572001" cy="2361941"/>
            <a:chOff x="-45720" y="11430000"/>
            <a:chExt cx="4572001" cy="2361941"/>
          </a:xfrm>
        </p:grpSpPr>
        <p:pic>
          <p:nvPicPr>
            <p:cNvPr id="12" name="Picture 5">
              <a:extLst>
                <a:ext uri="{FF2B5EF4-FFF2-40B4-BE49-F238E27FC236}">
                  <a16:creationId xmlns:a16="http://schemas.microsoft.com/office/drawing/2014/main" id="{FC852C7C-79B1-A2BA-A1B2-252EDDBF7AE3}"/>
                </a:ext>
              </a:extLst>
            </p:cNvPr>
            <p:cNvPicPr>
              <a:picLocks noChangeAspect="1"/>
            </p:cNvPicPr>
            <p:nvPr/>
          </p:nvPicPr>
          <p:blipFill>
            <a:blip r:embed="rId6"/>
            <a:stretch>
              <a:fillRect/>
            </a:stretch>
          </p:blipFill>
          <p:spPr>
            <a:xfrm>
              <a:off x="2240281" y="11505668"/>
              <a:ext cx="2286000" cy="2286273"/>
            </a:xfrm>
            <a:prstGeom prst="rect">
              <a:avLst/>
            </a:prstGeom>
          </p:spPr>
        </p:pic>
        <p:pic>
          <p:nvPicPr>
            <p:cNvPr id="13" name="Picture 7">
              <a:extLst>
                <a:ext uri="{FF2B5EF4-FFF2-40B4-BE49-F238E27FC236}">
                  <a16:creationId xmlns:a16="http://schemas.microsoft.com/office/drawing/2014/main" id="{9B888EDC-D85C-CC3B-40B3-F907EE10C04E}"/>
                </a:ext>
              </a:extLst>
            </p:cNvPr>
            <p:cNvPicPr>
              <a:picLocks noChangeAspect="1"/>
            </p:cNvPicPr>
            <p:nvPr/>
          </p:nvPicPr>
          <p:blipFill>
            <a:blip r:embed="rId7"/>
            <a:stretch>
              <a:fillRect/>
            </a:stretch>
          </p:blipFill>
          <p:spPr>
            <a:xfrm rot="10800000">
              <a:off x="-45720" y="11430000"/>
              <a:ext cx="2286000" cy="2286000"/>
            </a:xfrm>
            <a:prstGeom prst="rect">
              <a:avLst/>
            </a:prstGeom>
          </p:spPr>
        </p:pic>
      </p:grpSp>
    </p:spTree>
    <p:extLst>
      <p:ext uri="{BB962C8B-B14F-4D97-AF65-F5344CB8AC3E}">
        <p14:creationId xmlns:p14="http://schemas.microsoft.com/office/powerpoint/2010/main" val="59334663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m 5" descr="Uma imagem com texto, captura de ecrã&#10;&#10;Descrição gerada automaticamente">
            <a:extLst>
              <a:ext uri="{FF2B5EF4-FFF2-40B4-BE49-F238E27FC236}">
                <a16:creationId xmlns:a16="http://schemas.microsoft.com/office/drawing/2014/main" id="{52457B52-947A-9CEF-7D26-B8644B0EB3C0}"/>
              </a:ext>
            </a:extLst>
          </p:cNvPr>
          <p:cNvPicPr>
            <a:picLocks noChangeAspect="1"/>
          </p:cNvPicPr>
          <p:nvPr/>
        </p:nvPicPr>
        <p:blipFill rotWithShape="1">
          <a:blip r:embed="rId3">
            <a:extLst>
              <a:ext uri="{28A0092B-C50C-407E-A947-70E740481C1C}">
                <a14:useLocalDpi xmlns:a14="http://schemas.microsoft.com/office/drawing/2010/main" val="0"/>
              </a:ext>
            </a:extLst>
          </a:blip>
          <a:srcRect t="6208"/>
          <a:stretch/>
        </p:blipFill>
        <p:spPr>
          <a:xfrm>
            <a:off x="2161582" y="1142210"/>
            <a:ext cx="12268200" cy="11506595"/>
          </a:xfrm>
          <a:prstGeom prst="rect">
            <a:avLst/>
          </a:prstGeom>
          <a:ln>
            <a:noFill/>
          </a:ln>
          <a:effectLst>
            <a:outerShdw blurRad="292100" dist="139700" dir="2700000" algn="tl" rotWithShape="0">
              <a:srgbClr val="333333">
                <a:alpha val="65000"/>
              </a:srgbClr>
            </a:outerShdw>
          </a:effectLst>
        </p:spPr>
      </p:pic>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4">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4">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99885" y="9010623"/>
            <a:ext cx="4294909" cy="4705377"/>
          </a:xfrm>
          <a:prstGeom prst="rect">
            <a:avLst/>
          </a:prstGeom>
        </p:spPr>
      </p:pic>
      <p:cxnSp>
        <p:nvCxnSpPr>
          <p:cNvPr id="11" name="Conexão reta unidirecional 10">
            <a:extLst>
              <a:ext uri="{FF2B5EF4-FFF2-40B4-BE49-F238E27FC236}">
                <a16:creationId xmlns:a16="http://schemas.microsoft.com/office/drawing/2014/main" id="{6C61F10C-935F-ED0B-D3E1-8D876C9A33D5}"/>
              </a:ext>
            </a:extLst>
          </p:cNvPr>
          <p:cNvCxnSpPr>
            <a:cxnSpLocks/>
          </p:cNvCxnSpPr>
          <p:nvPr/>
        </p:nvCxnSpPr>
        <p:spPr>
          <a:xfrm>
            <a:off x="14234463" y="5290457"/>
            <a:ext cx="1334636" cy="0"/>
          </a:xfrm>
          <a:prstGeom prst="straightConnector1">
            <a:avLst/>
          </a:prstGeom>
          <a:ln w="127000">
            <a:solidFill>
              <a:srgbClr val="16AD6A"/>
            </a:solidFill>
            <a:headEnd w="lg" len="sm"/>
            <a:tailEnd type="triangle"/>
          </a:ln>
        </p:spPr>
        <p:style>
          <a:lnRef idx="1">
            <a:schemeClr val="accent1"/>
          </a:lnRef>
          <a:fillRef idx="0">
            <a:schemeClr val="accent1"/>
          </a:fillRef>
          <a:effectRef idx="0">
            <a:schemeClr val="accent1"/>
          </a:effectRef>
          <a:fontRef idx="minor">
            <a:schemeClr val="tx1"/>
          </a:fontRef>
        </p:style>
      </p:cxnSp>
      <p:sp>
        <p:nvSpPr>
          <p:cNvPr id="5" name="CaixaDeTexto 4">
            <a:extLst>
              <a:ext uri="{FF2B5EF4-FFF2-40B4-BE49-F238E27FC236}">
                <a16:creationId xmlns:a16="http://schemas.microsoft.com/office/drawing/2014/main" id="{32492809-408B-2987-2A47-F32C53709523}"/>
              </a:ext>
            </a:extLst>
          </p:cNvPr>
          <p:cNvSpPr txBox="1"/>
          <p:nvPr/>
        </p:nvSpPr>
        <p:spPr>
          <a:xfrm>
            <a:off x="15569099" y="2442854"/>
            <a:ext cx="7557733" cy="8104783"/>
          </a:xfrm>
          <a:prstGeom prst="rect">
            <a:avLst/>
          </a:prstGeom>
          <a:noFill/>
        </p:spPr>
        <p:txBody>
          <a:bodyPr wrap="square">
            <a:spAutoFit/>
          </a:bodyPr>
          <a:lstStyle/>
          <a:p>
            <a:pPr marL="1028700" lvl="1" indent="-571500">
              <a:lnSpc>
                <a:spcPct val="150000"/>
              </a:lnSpc>
              <a:buBlip>
                <a:blip r:embed="rId5"/>
              </a:buBlip>
            </a:pPr>
            <a:r>
              <a:rPr lang="en-US" sz="4400">
                <a:latin typeface="Roboto" panose="02000000000000000000" pitchFamily="2" charset="0"/>
                <a:ea typeface="Roboto" panose="02000000000000000000" pitchFamily="2" charset="0"/>
              </a:rPr>
              <a:t>This page also shows </a:t>
            </a:r>
            <a:r>
              <a:rPr lang="en-US" sz="4400" b="1">
                <a:solidFill>
                  <a:srgbClr val="16AD6A"/>
                </a:solidFill>
                <a:latin typeface="Roboto" panose="02000000000000000000" pitchFamily="2" charset="0"/>
                <a:ea typeface="Roboto" panose="02000000000000000000" pitchFamily="2" charset="0"/>
              </a:rPr>
              <a:t>key benefits </a:t>
            </a:r>
            <a:r>
              <a:rPr lang="en-US" sz="4400">
                <a:latin typeface="Roboto" panose="02000000000000000000" pitchFamily="2" charset="0"/>
                <a:ea typeface="Roboto" panose="02000000000000000000" pitchFamily="2" charset="0"/>
              </a:rPr>
              <a:t>and the </a:t>
            </a:r>
            <a:r>
              <a:rPr lang="en-US" sz="4400" b="1">
                <a:solidFill>
                  <a:srgbClr val="16AD6A"/>
                </a:solidFill>
                <a:latin typeface="Roboto" panose="02000000000000000000" pitchFamily="2" charset="0"/>
                <a:ea typeface="Roboto" panose="02000000000000000000" pitchFamily="2" charset="0"/>
              </a:rPr>
              <a:t>profile</a:t>
            </a:r>
            <a:r>
              <a:rPr lang="en-US" sz="4400">
                <a:latin typeface="Roboto" panose="02000000000000000000" pitchFamily="2" charset="0"/>
                <a:ea typeface="Roboto" panose="02000000000000000000" pitchFamily="2" charset="0"/>
              </a:rPr>
              <a:t> of clients who might like using this method. </a:t>
            </a:r>
          </a:p>
          <a:p>
            <a:pPr marL="1028700" lvl="1" indent="-571500">
              <a:lnSpc>
                <a:spcPct val="150000"/>
              </a:lnSpc>
              <a:buBlip>
                <a:blip r:embed="rId5"/>
              </a:buBlip>
            </a:pPr>
            <a:r>
              <a:rPr lang="en-US" sz="4400">
                <a:latin typeface="Roboto" panose="02000000000000000000" pitchFamily="2" charset="0"/>
                <a:ea typeface="Roboto" panose="02000000000000000000" pitchFamily="2" charset="0"/>
              </a:rPr>
              <a:t>Use it </a:t>
            </a:r>
            <a:r>
              <a:rPr lang="en-US" sz="4400" b="1">
                <a:solidFill>
                  <a:srgbClr val="16AD6A"/>
                </a:solidFill>
                <a:latin typeface="Roboto" panose="02000000000000000000" pitchFamily="2" charset="0"/>
                <a:ea typeface="Roboto" panose="02000000000000000000" pitchFamily="2" charset="0"/>
              </a:rPr>
              <a:t>to confirm with the client</a:t>
            </a:r>
            <a:r>
              <a:rPr lang="en-US" sz="4400" b="1">
                <a:latin typeface="Roboto" panose="02000000000000000000" pitchFamily="2" charset="0"/>
                <a:ea typeface="Roboto" panose="02000000000000000000" pitchFamily="2" charset="0"/>
              </a:rPr>
              <a:t> </a:t>
            </a:r>
            <a:r>
              <a:rPr lang="en-US" sz="4400">
                <a:latin typeface="Roboto" panose="02000000000000000000" pitchFamily="2" charset="0"/>
                <a:ea typeface="Roboto" panose="02000000000000000000" pitchFamily="2" charset="0"/>
              </a:rPr>
              <a:t>that this method meets her expectations. </a:t>
            </a:r>
          </a:p>
        </p:txBody>
      </p:sp>
      <p:sp>
        <p:nvSpPr>
          <p:cNvPr id="7" name="Retângulo 6">
            <a:extLst>
              <a:ext uri="{FF2B5EF4-FFF2-40B4-BE49-F238E27FC236}">
                <a16:creationId xmlns:a16="http://schemas.microsoft.com/office/drawing/2014/main" id="{C9908D10-082B-6EE9-2D3D-11BE30757CB9}"/>
              </a:ext>
            </a:extLst>
          </p:cNvPr>
          <p:cNvSpPr/>
          <p:nvPr/>
        </p:nvSpPr>
        <p:spPr>
          <a:xfrm>
            <a:off x="10056082" y="2738056"/>
            <a:ext cx="4178381" cy="8040779"/>
          </a:xfrm>
          <a:prstGeom prst="rect">
            <a:avLst/>
          </a:prstGeom>
          <a:noFill/>
          <a:ln w="76200">
            <a:solidFill>
              <a:srgbClr val="16AD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8" name="Imagem 7" descr="Uma imagem com Gráficos, Tipo de letra, design gráfico, círculo&#10;&#10;Descrição gerada automaticamente">
            <a:extLst>
              <a:ext uri="{FF2B5EF4-FFF2-40B4-BE49-F238E27FC236}">
                <a16:creationId xmlns:a16="http://schemas.microsoft.com/office/drawing/2014/main" id="{0C302E41-8A01-12D8-0987-A68882B1548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2367631" y="641128"/>
            <a:ext cx="1569157" cy="1324994"/>
          </a:xfrm>
          <a:prstGeom prst="rect">
            <a:avLst/>
          </a:prstGeom>
        </p:spPr>
      </p:pic>
      <p:grpSp>
        <p:nvGrpSpPr>
          <p:cNvPr id="9" name="Agrupar 8">
            <a:extLst>
              <a:ext uri="{FF2B5EF4-FFF2-40B4-BE49-F238E27FC236}">
                <a16:creationId xmlns:a16="http://schemas.microsoft.com/office/drawing/2014/main" id="{67E361F6-14D1-7113-E1DB-64CBC9483443}"/>
              </a:ext>
            </a:extLst>
          </p:cNvPr>
          <p:cNvGrpSpPr/>
          <p:nvPr/>
        </p:nvGrpSpPr>
        <p:grpSpPr>
          <a:xfrm flipH="1">
            <a:off x="19793547" y="11427148"/>
            <a:ext cx="4572001" cy="2361941"/>
            <a:chOff x="-45720" y="11430000"/>
            <a:chExt cx="4572001" cy="2361941"/>
          </a:xfrm>
        </p:grpSpPr>
        <p:pic>
          <p:nvPicPr>
            <p:cNvPr id="10" name="Picture 5">
              <a:extLst>
                <a:ext uri="{FF2B5EF4-FFF2-40B4-BE49-F238E27FC236}">
                  <a16:creationId xmlns:a16="http://schemas.microsoft.com/office/drawing/2014/main" id="{6E747D65-22CE-7854-7B6C-FE4A2150B7EE}"/>
                </a:ext>
              </a:extLst>
            </p:cNvPr>
            <p:cNvPicPr>
              <a:picLocks noChangeAspect="1"/>
            </p:cNvPicPr>
            <p:nvPr/>
          </p:nvPicPr>
          <p:blipFill>
            <a:blip r:embed="rId7"/>
            <a:stretch>
              <a:fillRect/>
            </a:stretch>
          </p:blipFill>
          <p:spPr>
            <a:xfrm>
              <a:off x="2240281" y="11505668"/>
              <a:ext cx="2286000" cy="2286273"/>
            </a:xfrm>
            <a:prstGeom prst="rect">
              <a:avLst/>
            </a:prstGeom>
          </p:spPr>
        </p:pic>
        <p:pic>
          <p:nvPicPr>
            <p:cNvPr id="12" name="Picture 7">
              <a:extLst>
                <a:ext uri="{FF2B5EF4-FFF2-40B4-BE49-F238E27FC236}">
                  <a16:creationId xmlns:a16="http://schemas.microsoft.com/office/drawing/2014/main" id="{46130554-C822-1E17-547F-965FEE9CCD69}"/>
                </a:ext>
              </a:extLst>
            </p:cNvPr>
            <p:cNvPicPr>
              <a:picLocks noChangeAspect="1"/>
            </p:cNvPicPr>
            <p:nvPr/>
          </p:nvPicPr>
          <p:blipFill>
            <a:blip r:embed="rId8"/>
            <a:stretch>
              <a:fillRect/>
            </a:stretch>
          </p:blipFill>
          <p:spPr>
            <a:xfrm rot="10800000">
              <a:off x="-45720" y="11430000"/>
              <a:ext cx="2286000" cy="2286000"/>
            </a:xfrm>
            <a:prstGeom prst="rect">
              <a:avLst/>
            </a:prstGeom>
          </p:spPr>
        </p:pic>
      </p:grpSp>
    </p:spTree>
    <p:extLst>
      <p:ext uri="{BB962C8B-B14F-4D97-AF65-F5344CB8AC3E}">
        <p14:creationId xmlns:p14="http://schemas.microsoft.com/office/powerpoint/2010/main" val="26730864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m 5" descr="Uma imagem com texto, captura de ecrã&#10;&#10;Descrição gerada automaticamente">
            <a:extLst>
              <a:ext uri="{FF2B5EF4-FFF2-40B4-BE49-F238E27FC236}">
                <a16:creationId xmlns:a16="http://schemas.microsoft.com/office/drawing/2014/main" id="{52457B52-947A-9CEF-7D26-B8644B0EB3C0}"/>
              </a:ext>
            </a:extLst>
          </p:cNvPr>
          <p:cNvPicPr>
            <a:picLocks noChangeAspect="1"/>
          </p:cNvPicPr>
          <p:nvPr/>
        </p:nvPicPr>
        <p:blipFill rotWithShape="1">
          <a:blip r:embed="rId3">
            <a:extLst>
              <a:ext uri="{28A0092B-C50C-407E-A947-70E740481C1C}">
                <a14:useLocalDpi xmlns:a14="http://schemas.microsoft.com/office/drawing/2010/main" val="0"/>
              </a:ext>
            </a:extLst>
          </a:blip>
          <a:srcRect t="6208"/>
          <a:stretch/>
        </p:blipFill>
        <p:spPr>
          <a:xfrm>
            <a:off x="11302521" y="1067195"/>
            <a:ext cx="12268200" cy="11506595"/>
          </a:xfrm>
          <a:prstGeom prst="rect">
            <a:avLst/>
          </a:prstGeom>
          <a:ln>
            <a:noFill/>
          </a:ln>
          <a:effectLst>
            <a:outerShdw blurRad="292100" dist="139700" dir="2700000" algn="tl" rotWithShape="0">
              <a:srgbClr val="333333">
                <a:alpha val="65000"/>
              </a:srgbClr>
            </a:outerShdw>
          </a:effectLst>
        </p:spPr>
      </p:pic>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4">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4">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99885" y="9010623"/>
            <a:ext cx="4294909" cy="4705377"/>
          </a:xfrm>
          <a:prstGeom prst="rect">
            <a:avLst/>
          </a:prstGeom>
        </p:spPr>
      </p:pic>
      <p:sp>
        <p:nvSpPr>
          <p:cNvPr id="10" name="Retângulo 9">
            <a:extLst>
              <a:ext uri="{FF2B5EF4-FFF2-40B4-BE49-F238E27FC236}">
                <a16:creationId xmlns:a16="http://schemas.microsoft.com/office/drawing/2014/main" id="{8927D103-4C6A-6DC1-3C88-3C538BF042AC}"/>
              </a:ext>
            </a:extLst>
          </p:cNvPr>
          <p:cNvSpPr/>
          <p:nvPr/>
        </p:nvSpPr>
        <p:spPr>
          <a:xfrm>
            <a:off x="14889339" y="1067195"/>
            <a:ext cx="1732523" cy="1632451"/>
          </a:xfrm>
          <a:prstGeom prst="rect">
            <a:avLst/>
          </a:prstGeom>
          <a:noFill/>
          <a:ln w="76200">
            <a:solidFill>
              <a:srgbClr val="16AD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4" name="CaixaDeTexto 13">
            <a:extLst>
              <a:ext uri="{FF2B5EF4-FFF2-40B4-BE49-F238E27FC236}">
                <a16:creationId xmlns:a16="http://schemas.microsoft.com/office/drawing/2014/main" id="{FDCA5533-3AC8-16DF-D309-B8C36E7FD8EA}"/>
              </a:ext>
            </a:extLst>
          </p:cNvPr>
          <p:cNvSpPr txBox="1"/>
          <p:nvPr/>
        </p:nvSpPr>
        <p:spPr>
          <a:xfrm>
            <a:off x="1390742" y="5883348"/>
            <a:ext cx="9087706" cy="2010807"/>
          </a:xfrm>
          <a:prstGeom prst="rect">
            <a:avLst/>
          </a:prstGeom>
          <a:noFill/>
        </p:spPr>
        <p:txBody>
          <a:bodyPr wrap="square">
            <a:spAutoFit/>
          </a:bodyPr>
          <a:lstStyle/>
          <a:p>
            <a:pPr marL="1028700" lvl="1" indent="-571500">
              <a:lnSpc>
                <a:spcPct val="150000"/>
              </a:lnSpc>
              <a:buBlip>
                <a:blip r:embed="rId5"/>
              </a:buBlip>
            </a:pPr>
            <a:r>
              <a:rPr lang="en-US" sz="4400">
                <a:latin typeface="Roboto" panose="02000000000000000000" pitchFamily="2" charset="0"/>
                <a:ea typeface="Roboto" panose="02000000000000000000" pitchFamily="2" charset="0"/>
              </a:rPr>
              <a:t>Each method is represented with a </a:t>
            </a:r>
            <a:r>
              <a:rPr lang="en-US" sz="4400" b="1">
                <a:solidFill>
                  <a:srgbClr val="16AD6A"/>
                </a:solidFill>
                <a:latin typeface="Roboto" panose="02000000000000000000" pitchFamily="2" charset="0"/>
                <a:ea typeface="Roboto" panose="02000000000000000000" pitchFamily="2" charset="0"/>
              </a:rPr>
              <a:t>different color</a:t>
            </a:r>
            <a:r>
              <a:rPr lang="en-US" sz="4400">
                <a:latin typeface="Roboto" panose="02000000000000000000" pitchFamily="2" charset="0"/>
                <a:ea typeface="Roboto" panose="02000000000000000000" pitchFamily="2" charset="0"/>
              </a:rPr>
              <a:t>.</a:t>
            </a:r>
          </a:p>
        </p:txBody>
      </p:sp>
      <p:cxnSp>
        <p:nvCxnSpPr>
          <p:cNvPr id="11" name="Conexão reta unidirecional 10">
            <a:extLst>
              <a:ext uri="{FF2B5EF4-FFF2-40B4-BE49-F238E27FC236}">
                <a16:creationId xmlns:a16="http://schemas.microsoft.com/office/drawing/2014/main" id="{6C61F10C-935F-ED0B-D3E1-8D876C9A33D5}"/>
              </a:ext>
            </a:extLst>
          </p:cNvPr>
          <p:cNvCxnSpPr>
            <a:cxnSpLocks/>
            <a:stCxn id="10" idx="1"/>
          </p:cNvCxnSpPr>
          <p:nvPr/>
        </p:nvCxnSpPr>
        <p:spPr>
          <a:xfrm flipH="1">
            <a:off x="5934595" y="1883421"/>
            <a:ext cx="8954744" cy="3999927"/>
          </a:xfrm>
          <a:prstGeom prst="straightConnector1">
            <a:avLst/>
          </a:prstGeom>
          <a:ln w="127000">
            <a:solidFill>
              <a:srgbClr val="16AD6A"/>
            </a:solidFill>
            <a:headEnd w="lg" len="sm"/>
            <a:tailEnd type="triangle"/>
          </a:ln>
        </p:spPr>
        <p:style>
          <a:lnRef idx="1">
            <a:schemeClr val="accent1"/>
          </a:lnRef>
          <a:fillRef idx="0">
            <a:schemeClr val="accent1"/>
          </a:fillRef>
          <a:effectRef idx="0">
            <a:schemeClr val="accent1"/>
          </a:effectRef>
          <a:fontRef idx="minor">
            <a:schemeClr val="tx1"/>
          </a:fontRef>
        </p:style>
      </p:cxnSp>
      <p:grpSp>
        <p:nvGrpSpPr>
          <p:cNvPr id="9" name="Agrupar 8">
            <a:extLst>
              <a:ext uri="{FF2B5EF4-FFF2-40B4-BE49-F238E27FC236}">
                <a16:creationId xmlns:a16="http://schemas.microsoft.com/office/drawing/2014/main" id="{6291E6D7-CF93-6FFB-BE15-1F328F3EA773}"/>
              </a:ext>
            </a:extLst>
          </p:cNvPr>
          <p:cNvGrpSpPr/>
          <p:nvPr/>
        </p:nvGrpSpPr>
        <p:grpSpPr>
          <a:xfrm>
            <a:off x="-45720" y="11430000"/>
            <a:ext cx="4572001" cy="2361941"/>
            <a:chOff x="-45720" y="11430000"/>
            <a:chExt cx="4572001" cy="2361941"/>
          </a:xfrm>
        </p:grpSpPr>
        <p:pic>
          <p:nvPicPr>
            <p:cNvPr id="12" name="Picture 5">
              <a:extLst>
                <a:ext uri="{FF2B5EF4-FFF2-40B4-BE49-F238E27FC236}">
                  <a16:creationId xmlns:a16="http://schemas.microsoft.com/office/drawing/2014/main" id="{D53954E3-E119-3BCC-E70F-D8CE08BA2F61}"/>
                </a:ext>
              </a:extLst>
            </p:cNvPr>
            <p:cNvPicPr>
              <a:picLocks noChangeAspect="1"/>
            </p:cNvPicPr>
            <p:nvPr/>
          </p:nvPicPr>
          <p:blipFill>
            <a:blip r:embed="rId6"/>
            <a:stretch>
              <a:fillRect/>
            </a:stretch>
          </p:blipFill>
          <p:spPr>
            <a:xfrm>
              <a:off x="2240281" y="11505668"/>
              <a:ext cx="2286000" cy="2286273"/>
            </a:xfrm>
            <a:prstGeom prst="rect">
              <a:avLst/>
            </a:prstGeom>
          </p:spPr>
        </p:pic>
        <p:pic>
          <p:nvPicPr>
            <p:cNvPr id="13" name="Picture 7">
              <a:extLst>
                <a:ext uri="{FF2B5EF4-FFF2-40B4-BE49-F238E27FC236}">
                  <a16:creationId xmlns:a16="http://schemas.microsoft.com/office/drawing/2014/main" id="{40D5AF12-D0D1-237B-77D4-19D224DE4011}"/>
                </a:ext>
              </a:extLst>
            </p:cNvPr>
            <p:cNvPicPr>
              <a:picLocks noChangeAspect="1"/>
            </p:cNvPicPr>
            <p:nvPr/>
          </p:nvPicPr>
          <p:blipFill>
            <a:blip r:embed="rId7"/>
            <a:stretch>
              <a:fillRect/>
            </a:stretch>
          </p:blipFill>
          <p:spPr>
            <a:xfrm rot="10800000">
              <a:off x="-45720" y="11430000"/>
              <a:ext cx="2286000" cy="2286000"/>
            </a:xfrm>
            <a:prstGeom prst="rect">
              <a:avLst/>
            </a:prstGeom>
          </p:spPr>
        </p:pic>
      </p:grpSp>
    </p:spTree>
    <p:extLst>
      <p:ext uri="{BB962C8B-B14F-4D97-AF65-F5344CB8AC3E}">
        <p14:creationId xmlns:p14="http://schemas.microsoft.com/office/powerpoint/2010/main" val="425281519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m 5" descr="Uma imagem com texto, captura de ecrã&#10;&#10;Descrição gerada automaticamente">
            <a:extLst>
              <a:ext uri="{FF2B5EF4-FFF2-40B4-BE49-F238E27FC236}">
                <a16:creationId xmlns:a16="http://schemas.microsoft.com/office/drawing/2014/main" id="{52457B52-947A-9CEF-7D26-B8644B0EB3C0}"/>
              </a:ext>
            </a:extLst>
          </p:cNvPr>
          <p:cNvPicPr>
            <a:picLocks noChangeAspect="1"/>
          </p:cNvPicPr>
          <p:nvPr/>
        </p:nvPicPr>
        <p:blipFill rotWithShape="1">
          <a:blip r:embed="rId3">
            <a:extLst>
              <a:ext uri="{28A0092B-C50C-407E-A947-70E740481C1C}">
                <a14:useLocalDpi xmlns:a14="http://schemas.microsoft.com/office/drawing/2010/main" val="0"/>
              </a:ext>
            </a:extLst>
          </a:blip>
          <a:srcRect t="6208"/>
          <a:stretch/>
        </p:blipFill>
        <p:spPr>
          <a:xfrm>
            <a:off x="3060540" y="1173638"/>
            <a:ext cx="12268200" cy="11506595"/>
          </a:xfrm>
          <a:prstGeom prst="rect">
            <a:avLst/>
          </a:prstGeom>
          <a:ln>
            <a:noFill/>
          </a:ln>
          <a:effectLst>
            <a:outerShdw blurRad="292100" dist="139700" dir="2700000" algn="tl" rotWithShape="0">
              <a:srgbClr val="333333">
                <a:alpha val="65000"/>
              </a:srgbClr>
            </a:outerShdw>
          </a:effectLst>
        </p:spPr>
      </p:pic>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4">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4">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99885" y="9010623"/>
            <a:ext cx="4294909" cy="4705377"/>
          </a:xfrm>
          <a:prstGeom prst="rect">
            <a:avLst/>
          </a:prstGeom>
        </p:spPr>
      </p:pic>
      <p:sp>
        <p:nvSpPr>
          <p:cNvPr id="10" name="Retângulo 9">
            <a:extLst>
              <a:ext uri="{FF2B5EF4-FFF2-40B4-BE49-F238E27FC236}">
                <a16:creationId xmlns:a16="http://schemas.microsoft.com/office/drawing/2014/main" id="{8927D103-4C6A-6DC1-3C88-3C538BF042AC}"/>
              </a:ext>
            </a:extLst>
          </p:cNvPr>
          <p:cNvSpPr/>
          <p:nvPr/>
        </p:nvSpPr>
        <p:spPr>
          <a:xfrm>
            <a:off x="8211572" y="1171619"/>
            <a:ext cx="1732523" cy="1632451"/>
          </a:xfrm>
          <a:prstGeom prst="rect">
            <a:avLst/>
          </a:prstGeom>
          <a:noFill/>
          <a:ln w="76200">
            <a:solidFill>
              <a:srgbClr val="16AD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4" name="CaixaDeTexto 13">
            <a:extLst>
              <a:ext uri="{FF2B5EF4-FFF2-40B4-BE49-F238E27FC236}">
                <a16:creationId xmlns:a16="http://schemas.microsoft.com/office/drawing/2014/main" id="{FDCA5533-3AC8-16DF-D309-B8C36E7FD8EA}"/>
              </a:ext>
            </a:extLst>
          </p:cNvPr>
          <p:cNvSpPr txBox="1"/>
          <p:nvPr/>
        </p:nvSpPr>
        <p:spPr>
          <a:xfrm>
            <a:off x="15610927" y="4329101"/>
            <a:ext cx="8120397" cy="5057795"/>
          </a:xfrm>
          <a:prstGeom prst="rect">
            <a:avLst/>
          </a:prstGeom>
          <a:noFill/>
        </p:spPr>
        <p:txBody>
          <a:bodyPr wrap="square">
            <a:spAutoFit/>
          </a:bodyPr>
          <a:lstStyle/>
          <a:p>
            <a:pPr marL="1028700" lvl="1" indent="-571500">
              <a:lnSpc>
                <a:spcPct val="150000"/>
              </a:lnSpc>
              <a:buBlip>
                <a:blip r:embed="rId5"/>
              </a:buBlip>
            </a:pPr>
            <a:r>
              <a:rPr lang="en-US" sz="4400">
                <a:latin typeface="Roboto" panose="02000000000000000000" pitchFamily="2" charset="0"/>
                <a:ea typeface="Roboto" panose="02000000000000000000" pitchFamily="2" charset="0"/>
              </a:rPr>
              <a:t>LARC pages also include a </a:t>
            </a:r>
            <a:r>
              <a:rPr lang="en-US" sz="4400" b="1">
                <a:solidFill>
                  <a:srgbClr val="16AD6A"/>
                </a:solidFill>
                <a:latin typeface="Roboto" panose="02000000000000000000" pitchFamily="2" charset="0"/>
                <a:ea typeface="Roboto" panose="02000000000000000000" pitchFamily="2" charset="0"/>
              </a:rPr>
              <a:t>photo of the method </a:t>
            </a:r>
            <a:r>
              <a:rPr lang="en-US" sz="4400">
                <a:latin typeface="Roboto" panose="02000000000000000000" pitchFamily="2" charset="0"/>
                <a:ea typeface="Roboto" panose="02000000000000000000" pitchFamily="2" charset="0"/>
              </a:rPr>
              <a:t>with hands for scale;</a:t>
            </a:r>
          </a:p>
          <a:p>
            <a:pPr marL="1028700" lvl="1" indent="-571500">
              <a:lnSpc>
                <a:spcPct val="150000"/>
              </a:lnSpc>
              <a:buBlip>
                <a:blip r:embed="rId5"/>
              </a:buBlip>
            </a:pPr>
            <a:r>
              <a:rPr lang="en-US" sz="4400">
                <a:latin typeface="Roboto" panose="02000000000000000000" pitchFamily="2" charset="0"/>
                <a:ea typeface="Roboto" panose="02000000000000000000" pitchFamily="2" charset="0"/>
              </a:rPr>
              <a:t>If possible, you should have a </a:t>
            </a:r>
            <a:r>
              <a:rPr lang="en-US" sz="4400" b="1">
                <a:solidFill>
                  <a:srgbClr val="16AD6A"/>
                </a:solidFill>
                <a:latin typeface="Roboto" panose="02000000000000000000" pitchFamily="2" charset="0"/>
                <a:ea typeface="Roboto" panose="02000000000000000000" pitchFamily="2" charset="0"/>
              </a:rPr>
              <a:t>real sample</a:t>
            </a:r>
            <a:r>
              <a:rPr lang="en-US" sz="4400">
                <a:latin typeface="Roboto" panose="02000000000000000000" pitchFamily="2" charset="0"/>
                <a:ea typeface="Roboto" panose="02000000000000000000" pitchFamily="2" charset="0"/>
              </a:rPr>
              <a:t>. </a:t>
            </a:r>
          </a:p>
        </p:txBody>
      </p:sp>
      <p:cxnSp>
        <p:nvCxnSpPr>
          <p:cNvPr id="12" name="Conexão reta unidirecional 11">
            <a:extLst>
              <a:ext uri="{FF2B5EF4-FFF2-40B4-BE49-F238E27FC236}">
                <a16:creationId xmlns:a16="http://schemas.microsoft.com/office/drawing/2014/main" id="{BD75285D-3DBE-3B35-222C-CB65B2A9702E}"/>
              </a:ext>
            </a:extLst>
          </p:cNvPr>
          <p:cNvCxnSpPr>
            <a:cxnSpLocks/>
            <a:stCxn id="10" idx="3"/>
          </p:cNvCxnSpPr>
          <p:nvPr/>
        </p:nvCxnSpPr>
        <p:spPr>
          <a:xfrm>
            <a:off x="9944095" y="1987845"/>
            <a:ext cx="6319162" cy="2173109"/>
          </a:xfrm>
          <a:prstGeom prst="straightConnector1">
            <a:avLst/>
          </a:prstGeom>
          <a:ln w="127000">
            <a:solidFill>
              <a:srgbClr val="16AD6A"/>
            </a:solidFill>
            <a:headEnd w="lg" len="sm"/>
            <a:tailEnd type="triangle"/>
          </a:ln>
        </p:spPr>
        <p:style>
          <a:lnRef idx="1">
            <a:schemeClr val="accent1"/>
          </a:lnRef>
          <a:fillRef idx="0">
            <a:schemeClr val="accent1"/>
          </a:fillRef>
          <a:effectRef idx="0">
            <a:schemeClr val="accent1"/>
          </a:effectRef>
          <a:fontRef idx="minor">
            <a:schemeClr val="tx1"/>
          </a:fontRef>
        </p:style>
      </p:cxnSp>
      <p:pic>
        <p:nvPicPr>
          <p:cNvPr id="5" name="Imagem 4" descr="Uma imagem com Gráficos, Tipo de letra, design gráfico, círculo&#10;&#10;Descrição gerada automaticamente">
            <a:extLst>
              <a:ext uri="{FF2B5EF4-FFF2-40B4-BE49-F238E27FC236}">
                <a16:creationId xmlns:a16="http://schemas.microsoft.com/office/drawing/2014/main" id="{193361E7-8E37-95AE-8162-0B486B0591C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2367631" y="641128"/>
            <a:ext cx="1569157" cy="1324994"/>
          </a:xfrm>
          <a:prstGeom prst="rect">
            <a:avLst/>
          </a:prstGeom>
        </p:spPr>
      </p:pic>
      <p:grpSp>
        <p:nvGrpSpPr>
          <p:cNvPr id="11" name="Agrupar 10">
            <a:extLst>
              <a:ext uri="{FF2B5EF4-FFF2-40B4-BE49-F238E27FC236}">
                <a16:creationId xmlns:a16="http://schemas.microsoft.com/office/drawing/2014/main" id="{C6E55124-F332-144B-38E7-EAE9A97A28CF}"/>
              </a:ext>
            </a:extLst>
          </p:cNvPr>
          <p:cNvGrpSpPr/>
          <p:nvPr/>
        </p:nvGrpSpPr>
        <p:grpSpPr>
          <a:xfrm flipH="1">
            <a:off x="19793547" y="11467834"/>
            <a:ext cx="4572001" cy="2361941"/>
            <a:chOff x="-45720" y="11430000"/>
            <a:chExt cx="4572001" cy="2361941"/>
          </a:xfrm>
        </p:grpSpPr>
        <p:pic>
          <p:nvPicPr>
            <p:cNvPr id="13" name="Picture 5">
              <a:extLst>
                <a:ext uri="{FF2B5EF4-FFF2-40B4-BE49-F238E27FC236}">
                  <a16:creationId xmlns:a16="http://schemas.microsoft.com/office/drawing/2014/main" id="{689AC862-C544-228B-5081-3C45F782165D}"/>
                </a:ext>
              </a:extLst>
            </p:cNvPr>
            <p:cNvPicPr>
              <a:picLocks noChangeAspect="1"/>
            </p:cNvPicPr>
            <p:nvPr/>
          </p:nvPicPr>
          <p:blipFill>
            <a:blip r:embed="rId7"/>
            <a:stretch>
              <a:fillRect/>
            </a:stretch>
          </p:blipFill>
          <p:spPr>
            <a:xfrm>
              <a:off x="2240281" y="11505668"/>
              <a:ext cx="2286000" cy="2286273"/>
            </a:xfrm>
            <a:prstGeom prst="rect">
              <a:avLst/>
            </a:prstGeom>
          </p:spPr>
        </p:pic>
        <p:pic>
          <p:nvPicPr>
            <p:cNvPr id="15" name="Picture 7">
              <a:extLst>
                <a:ext uri="{FF2B5EF4-FFF2-40B4-BE49-F238E27FC236}">
                  <a16:creationId xmlns:a16="http://schemas.microsoft.com/office/drawing/2014/main" id="{ACC6858E-242C-B8F9-DDDD-AEA0B0DE9E18}"/>
                </a:ext>
              </a:extLst>
            </p:cNvPr>
            <p:cNvPicPr>
              <a:picLocks noChangeAspect="1"/>
            </p:cNvPicPr>
            <p:nvPr/>
          </p:nvPicPr>
          <p:blipFill>
            <a:blip r:embed="rId8"/>
            <a:stretch>
              <a:fillRect/>
            </a:stretch>
          </p:blipFill>
          <p:spPr>
            <a:xfrm rot="10800000">
              <a:off x="-45720" y="11430000"/>
              <a:ext cx="2286000" cy="2286000"/>
            </a:xfrm>
            <a:prstGeom prst="rect">
              <a:avLst/>
            </a:prstGeom>
          </p:spPr>
        </p:pic>
      </p:grpSp>
    </p:spTree>
    <p:extLst>
      <p:ext uri="{BB962C8B-B14F-4D97-AF65-F5344CB8AC3E}">
        <p14:creationId xmlns:p14="http://schemas.microsoft.com/office/powerpoint/2010/main" val="417083670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60695" y="0"/>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99885" y="9010623"/>
            <a:ext cx="4294909" cy="4705377"/>
          </a:xfrm>
          <a:prstGeom prst="rect">
            <a:avLst/>
          </a:prstGeom>
        </p:spPr>
      </p:pic>
      <p:pic>
        <p:nvPicPr>
          <p:cNvPr id="8" name="Imagem 7" descr="Uma imagem com texto, captura de ecrã, Tipo de letra, documento&#10;&#10;Descrição gerada automaticamente">
            <a:extLst>
              <a:ext uri="{FF2B5EF4-FFF2-40B4-BE49-F238E27FC236}">
                <a16:creationId xmlns:a16="http://schemas.microsoft.com/office/drawing/2014/main" id="{808EA2D9-824F-D2D6-F148-5FF36FC7980B}"/>
              </a:ext>
            </a:extLst>
          </p:cNvPr>
          <p:cNvPicPr>
            <a:picLocks noChangeAspect="1"/>
          </p:cNvPicPr>
          <p:nvPr/>
        </p:nvPicPr>
        <p:blipFill rotWithShape="1">
          <a:blip r:embed="rId4">
            <a:extLst>
              <a:ext uri="{28A0092B-C50C-407E-A947-70E740481C1C}">
                <a14:useLocalDpi xmlns:a14="http://schemas.microsoft.com/office/drawing/2010/main" val="0"/>
              </a:ext>
            </a:extLst>
          </a:blip>
          <a:srcRect t="6349" b="6338"/>
          <a:stretch/>
        </p:blipFill>
        <p:spPr>
          <a:xfrm>
            <a:off x="10297949" y="1099852"/>
            <a:ext cx="13240512" cy="11560629"/>
          </a:xfrm>
          <a:prstGeom prst="rect">
            <a:avLst/>
          </a:prstGeom>
          <a:ln>
            <a:noFill/>
          </a:ln>
          <a:effectLst>
            <a:outerShdw blurRad="292100" dist="139700" dir="2700000" algn="tl" rotWithShape="0">
              <a:srgbClr val="333333">
                <a:alpha val="65000"/>
              </a:srgbClr>
            </a:outerShdw>
          </a:effectLst>
        </p:spPr>
      </p:pic>
      <p:sp>
        <p:nvSpPr>
          <p:cNvPr id="10" name="Retângulo 9">
            <a:extLst>
              <a:ext uri="{FF2B5EF4-FFF2-40B4-BE49-F238E27FC236}">
                <a16:creationId xmlns:a16="http://schemas.microsoft.com/office/drawing/2014/main" id="{8927D103-4C6A-6DC1-3C88-3C538BF042AC}"/>
              </a:ext>
            </a:extLst>
          </p:cNvPr>
          <p:cNvSpPr/>
          <p:nvPr/>
        </p:nvSpPr>
        <p:spPr>
          <a:xfrm>
            <a:off x="10636407" y="2713612"/>
            <a:ext cx="8158842" cy="3466373"/>
          </a:xfrm>
          <a:prstGeom prst="rect">
            <a:avLst/>
          </a:prstGeom>
          <a:noFill/>
          <a:ln w="76200">
            <a:solidFill>
              <a:srgbClr val="16AD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4" name="CaixaDeTexto 13">
            <a:extLst>
              <a:ext uri="{FF2B5EF4-FFF2-40B4-BE49-F238E27FC236}">
                <a16:creationId xmlns:a16="http://schemas.microsoft.com/office/drawing/2014/main" id="{FDCA5533-3AC8-16DF-D309-B8C36E7FD8EA}"/>
              </a:ext>
            </a:extLst>
          </p:cNvPr>
          <p:cNvSpPr txBox="1"/>
          <p:nvPr/>
        </p:nvSpPr>
        <p:spPr>
          <a:xfrm>
            <a:off x="1041014" y="1884599"/>
            <a:ext cx="9087706" cy="9120445"/>
          </a:xfrm>
          <a:prstGeom prst="rect">
            <a:avLst/>
          </a:prstGeom>
          <a:noFill/>
        </p:spPr>
        <p:txBody>
          <a:bodyPr wrap="square">
            <a:spAutoFit/>
          </a:bodyPr>
          <a:lstStyle/>
          <a:p>
            <a:pPr>
              <a:lnSpc>
                <a:spcPct val="150000"/>
              </a:lnSpc>
            </a:pPr>
            <a:r>
              <a:rPr lang="en-US" sz="4400" b="1">
                <a:solidFill>
                  <a:srgbClr val="16AD6A"/>
                </a:solidFill>
                <a:latin typeface="Roboto" panose="02000000000000000000" pitchFamily="2" charset="0"/>
                <a:ea typeface="Roboto" panose="02000000000000000000" pitchFamily="2" charset="0"/>
              </a:rPr>
              <a:t>Key messages </a:t>
            </a:r>
            <a:r>
              <a:rPr lang="en-US" sz="4400" b="1">
                <a:latin typeface="Roboto" panose="02000000000000000000" pitchFamily="2" charset="0"/>
                <a:ea typeface="Roboto" panose="02000000000000000000" pitchFamily="2" charset="0"/>
              </a:rPr>
              <a:t>before choice: </a:t>
            </a:r>
          </a:p>
          <a:p>
            <a:pPr marL="1028700" lvl="1" indent="-571500">
              <a:lnSpc>
                <a:spcPct val="150000"/>
              </a:lnSpc>
              <a:buBlip>
                <a:blip r:embed="rId5"/>
              </a:buBlip>
            </a:pPr>
            <a:r>
              <a:rPr lang="en-US" sz="4400">
                <a:latin typeface="Roboto" panose="02000000000000000000" pitchFamily="2" charset="0"/>
                <a:ea typeface="Roboto" panose="02000000000000000000" pitchFamily="2" charset="0"/>
              </a:rPr>
              <a:t>This is what the client should know before making the decision;</a:t>
            </a:r>
          </a:p>
          <a:p>
            <a:pPr marL="1028700" lvl="1" indent="-571500">
              <a:lnSpc>
                <a:spcPct val="150000"/>
              </a:lnSpc>
              <a:buBlip>
                <a:blip r:embed="rId5"/>
              </a:buBlip>
            </a:pPr>
            <a:r>
              <a:rPr lang="en-US" sz="4400">
                <a:latin typeface="Roboto" panose="02000000000000000000" pitchFamily="2" charset="0"/>
                <a:ea typeface="Roboto" panose="02000000000000000000" pitchFamily="2" charset="0"/>
              </a:rPr>
              <a:t>For methods that cause changes in periods:</a:t>
            </a:r>
          </a:p>
          <a:p>
            <a:pPr marL="1943100" lvl="3" indent="-571500">
              <a:lnSpc>
                <a:spcPct val="150000"/>
              </a:lnSpc>
              <a:buBlip>
                <a:blip r:embed="rId5"/>
              </a:buBlip>
            </a:pPr>
            <a:r>
              <a:rPr lang="en-US" sz="4400">
                <a:latin typeface="Roboto" panose="02000000000000000000" pitchFamily="2" charset="0"/>
                <a:ea typeface="Roboto" panose="02000000000000000000" pitchFamily="2" charset="0"/>
              </a:rPr>
              <a:t>Reminder to review the messages in the </a:t>
            </a:r>
            <a:r>
              <a:rPr lang="en-US" sz="4400" b="1">
                <a:solidFill>
                  <a:srgbClr val="16AD6A"/>
                </a:solidFill>
                <a:latin typeface="Roboto" panose="02000000000000000000" pitchFamily="2" charset="0"/>
                <a:ea typeface="Roboto" panose="02000000000000000000" pitchFamily="2" charset="0"/>
              </a:rPr>
              <a:t>NORMAL tool</a:t>
            </a:r>
            <a:r>
              <a:rPr lang="en-US" sz="4400">
                <a:latin typeface="Roboto" panose="02000000000000000000" pitchFamily="2" charset="0"/>
                <a:ea typeface="Roboto" panose="02000000000000000000" pitchFamily="2" charset="0"/>
              </a:rPr>
              <a:t>.</a:t>
            </a:r>
          </a:p>
        </p:txBody>
      </p:sp>
      <p:cxnSp>
        <p:nvCxnSpPr>
          <p:cNvPr id="17" name="Conexão reta unidirecional 16">
            <a:extLst>
              <a:ext uri="{FF2B5EF4-FFF2-40B4-BE49-F238E27FC236}">
                <a16:creationId xmlns:a16="http://schemas.microsoft.com/office/drawing/2014/main" id="{10CA3A93-279D-8455-278A-2BB146B68C25}"/>
              </a:ext>
            </a:extLst>
          </p:cNvPr>
          <p:cNvCxnSpPr>
            <a:cxnSpLocks/>
          </p:cNvCxnSpPr>
          <p:nvPr/>
        </p:nvCxnSpPr>
        <p:spPr>
          <a:xfrm flipH="1" flipV="1">
            <a:off x="8980714" y="2710956"/>
            <a:ext cx="1655693" cy="522181"/>
          </a:xfrm>
          <a:prstGeom prst="straightConnector1">
            <a:avLst/>
          </a:prstGeom>
          <a:ln w="127000">
            <a:solidFill>
              <a:srgbClr val="16AD6A"/>
            </a:solidFill>
            <a:headEnd w="lg" len="sm"/>
            <a:tailEnd type="triangle"/>
          </a:ln>
        </p:spPr>
        <p:style>
          <a:lnRef idx="1">
            <a:schemeClr val="accent1"/>
          </a:lnRef>
          <a:fillRef idx="0">
            <a:schemeClr val="accent1"/>
          </a:fillRef>
          <a:effectRef idx="0">
            <a:schemeClr val="accent1"/>
          </a:effectRef>
          <a:fontRef idx="minor">
            <a:schemeClr val="tx1"/>
          </a:fontRef>
        </p:style>
      </p:cxnSp>
      <p:grpSp>
        <p:nvGrpSpPr>
          <p:cNvPr id="6" name="Agrupar 5">
            <a:extLst>
              <a:ext uri="{FF2B5EF4-FFF2-40B4-BE49-F238E27FC236}">
                <a16:creationId xmlns:a16="http://schemas.microsoft.com/office/drawing/2014/main" id="{A0823D2D-F2F4-24E6-0E36-2788E55EA51C}"/>
              </a:ext>
            </a:extLst>
          </p:cNvPr>
          <p:cNvGrpSpPr/>
          <p:nvPr/>
        </p:nvGrpSpPr>
        <p:grpSpPr>
          <a:xfrm>
            <a:off x="-45720" y="11430000"/>
            <a:ext cx="4572001" cy="2361941"/>
            <a:chOff x="-45720" y="11430000"/>
            <a:chExt cx="4572001" cy="2361941"/>
          </a:xfrm>
        </p:grpSpPr>
        <p:pic>
          <p:nvPicPr>
            <p:cNvPr id="9" name="Picture 5">
              <a:extLst>
                <a:ext uri="{FF2B5EF4-FFF2-40B4-BE49-F238E27FC236}">
                  <a16:creationId xmlns:a16="http://schemas.microsoft.com/office/drawing/2014/main" id="{1EC2F09D-ACC6-B6C9-2EB2-323CA571FAF4}"/>
                </a:ext>
              </a:extLst>
            </p:cNvPr>
            <p:cNvPicPr>
              <a:picLocks noChangeAspect="1"/>
            </p:cNvPicPr>
            <p:nvPr/>
          </p:nvPicPr>
          <p:blipFill>
            <a:blip r:embed="rId6"/>
            <a:stretch>
              <a:fillRect/>
            </a:stretch>
          </p:blipFill>
          <p:spPr>
            <a:xfrm>
              <a:off x="2240281" y="11505668"/>
              <a:ext cx="2286000" cy="2286273"/>
            </a:xfrm>
            <a:prstGeom prst="rect">
              <a:avLst/>
            </a:prstGeom>
          </p:spPr>
        </p:pic>
        <p:pic>
          <p:nvPicPr>
            <p:cNvPr id="11" name="Picture 7">
              <a:extLst>
                <a:ext uri="{FF2B5EF4-FFF2-40B4-BE49-F238E27FC236}">
                  <a16:creationId xmlns:a16="http://schemas.microsoft.com/office/drawing/2014/main" id="{9CEE4549-71D3-850E-2CDA-9583925550C7}"/>
                </a:ext>
              </a:extLst>
            </p:cNvPr>
            <p:cNvPicPr>
              <a:picLocks noChangeAspect="1"/>
            </p:cNvPicPr>
            <p:nvPr/>
          </p:nvPicPr>
          <p:blipFill>
            <a:blip r:embed="rId7"/>
            <a:stretch>
              <a:fillRect/>
            </a:stretch>
          </p:blipFill>
          <p:spPr>
            <a:xfrm rot="10800000">
              <a:off x="-45720" y="11430000"/>
              <a:ext cx="2286000" cy="2286000"/>
            </a:xfrm>
            <a:prstGeom prst="rect">
              <a:avLst/>
            </a:prstGeom>
          </p:spPr>
        </p:pic>
      </p:grpSp>
    </p:spTree>
    <p:extLst>
      <p:ext uri="{BB962C8B-B14F-4D97-AF65-F5344CB8AC3E}">
        <p14:creationId xmlns:p14="http://schemas.microsoft.com/office/powerpoint/2010/main" val="331743658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99885" y="9010623"/>
            <a:ext cx="4294909" cy="4705377"/>
          </a:xfrm>
          <a:prstGeom prst="rect">
            <a:avLst/>
          </a:prstGeom>
        </p:spPr>
      </p:pic>
      <p:pic>
        <p:nvPicPr>
          <p:cNvPr id="8" name="Imagem 7" descr="Uma imagem com texto, captura de ecrã, Tipo de letra, documento&#10;&#10;Descrição gerada automaticamente">
            <a:extLst>
              <a:ext uri="{FF2B5EF4-FFF2-40B4-BE49-F238E27FC236}">
                <a16:creationId xmlns:a16="http://schemas.microsoft.com/office/drawing/2014/main" id="{808EA2D9-824F-D2D6-F148-5FF36FC7980B}"/>
              </a:ext>
            </a:extLst>
          </p:cNvPr>
          <p:cNvPicPr>
            <a:picLocks noChangeAspect="1"/>
          </p:cNvPicPr>
          <p:nvPr/>
        </p:nvPicPr>
        <p:blipFill rotWithShape="1">
          <a:blip r:embed="rId4">
            <a:extLst>
              <a:ext uri="{28A0092B-C50C-407E-A947-70E740481C1C}">
                <a14:useLocalDpi xmlns:a14="http://schemas.microsoft.com/office/drawing/2010/main" val="0"/>
              </a:ext>
            </a:extLst>
          </a:blip>
          <a:srcRect t="6349" b="6338"/>
          <a:stretch/>
        </p:blipFill>
        <p:spPr>
          <a:xfrm>
            <a:off x="10297949" y="1099852"/>
            <a:ext cx="13240512" cy="11560629"/>
          </a:xfrm>
          <a:prstGeom prst="rect">
            <a:avLst/>
          </a:prstGeom>
          <a:ln>
            <a:noFill/>
          </a:ln>
          <a:effectLst>
            <a:outerShdw blurRad="292100" dist="139700" dir="2700000" algn="tl" rotWithShape="0">
              <a:srgbClr val="333333">
                <a:alpha val="65000"/>
              </a:srgbClr>
            </a:outerShdw>
          </a:effectLst>
        </p:spPr>
      </p:pic>
      <p:sp>
        <p:nvSpPr>
          <p:cNvPr id="10" name="Retângulo 9">
            <a:extLst>
              <a:ext uri="{FF2B5EF4-FFF2-40B4-BE49-F238E27FC236}">
                <a16:creationId xmlns:a16="http://schemas.microsoft.com/office/drawing/2014/main" id="{8927D103-4C6A-6DC1-3C88-3C538BF042AC}"/>
              </a:ext>
            </a:extLst>
          </p:cNvPr>
          <p:cNvSpPr/>
          <p:nvPr/>
        </p:nvSpPr>
        <p:spPr>
          <a:xfrm>
            <a:off x="10745503" y="6207926"/>
            <a:ext cx="8498049" cy="6375565"/>
          </a:xfrm>
          <a:prstGeom prst="rect">
            <a:avLst/>
          </a:prstGeom>
          <a:noFill/>
          <a:ln w="76200">
            <a:solidFill>
              <a:srgbClr val="16AD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4" name="CaixaDeTexto 13">
            <a:extLst>
              <a:ext uri="{FF2B5EF4-FFF2-40B4-BE49-F238E27FC236}">
                <a16:creationId xmlns:a16="http://schemas.microsoft.com/office/drawing/2014/main" id="{FDCA5533-3AC8-16DF-D309-B8C36E7FD8EA}"/>
              </a:ext>
            </a:extLst>
          </p:cNvPr>
          <p:cNvSpPr txBox="1"/>
          <p:nvPr/>
        </p:nvSpPr>
        <p:spPr>
          <a:xfrm>
            <a:off x="712237" y="1647703"/>
            <a:ext cx="9357627" cy="9120445"/>
          </a:xfrm>
          <a:prstGeom prst="rect">
            <a:avLst/>
          </a:prstGeom>
          <a:noFill/>
        </p:spPr>
        <p:txBody>
          <a:bodyPr wrap="square">
            <a:spAutoFit/>
          </a:bodyPr>
          <a:lstStyle/>
          <a:p>
            <a:pPr>
              <a:lnSpc>
                <a:spcPct val="150000"/>
              </a:lnSpc>
            </a:pPr>
            <a:r>
              <a:rPr lang="en-US" sz="4400" b="1">
                <a:solidFill>
                  <a:srgbClr val="16AD6A"/>
                </a:solidFill>
                <a:latin typeface="Roboto" panose="02000000000000000000" pitchFamily="2" charset="0"/>
                <a:ea typeface="Roboto" panose="02000000000000000000" pitchFamily="2" charset="0"/>
              </a:rPr>
              <a:t>3Ws - Have the client repeat: </a:t>
            </a:r>
          </a:p>
          <a:p>
            <a:pPr marL="1028700" lvl="1" indent="-571500">
              <a:lnSpc>
                <a:spcPct val="150000"/>
              </a:lnSpc>
              <a:buBlip>
                <a:blip r:embed="rId5"/>
              </a:buBlip>
            </a:pPr>
            <a:r>
              <a:rPr lang="en-US" sz="4400">
                <a:latin typeface="Roboto" panose="02000000000000000000" pitchFamily="2" charset="0"/>
                <a:ea typeface="Roboto" panose="02000000000000000000" pitchFamily="2" charset="0"/>
              </a:rPr>
              <a:t>The most important for the client to remember is the </a:t>
            </a:r>
            <a:r>
              <a:rPr lang="en-US" sz="4400" b="1">
                <a:latin typeface="Roboto" panose="02000000000000000000" pitchFamily="2" charset="0"/>
                <a:ea typeface="Roboto" panose="02000000000000000000" pitchFamily="2" charset="0"/>
              </a:rPr>
              <a:t>3 </a:t>
            </a:r>
            <a:r>
              <a:rPr lang="en-US" sz="4400" b="1" err="1">
                <a:latin typeface="Roboto" panose="02000000000000000000" pitchFamily="2" charset="0"/>
                <a:ea typeface="Roboto" panose="02000000000000000000" pitchFamily="2" charset="0"/>
              </a:rPr>
              <a:t>Ws</a:t>
            </a:r>
            <a:r>
              <a:rPr lang="en-US" sz="4400" b="1">
                <a:latin typeface="Roboto" panose="02000000000000000000" pitchFamily="2" charset="0"/>
                <a:ea typeface="Roboto" panose="02000000000000000000" pitchFamily="2" charset="0"/>
              </a:rPr>
              <a:t>:</a:t>
            </a:r>
          </a:p>
          <a:p>
            <a:pPr marL="1943100" lvl="3" indent="-571500">
              <a:lnSpc>
                <a:spcPct val="150000"/>
              </a:lnSpc>
              <a:buBlip>
                <a:blip r:embed="rId5"/>
              </a:buBlip>
            </a:pPr>
            <a:r>
              <a:rPr lang="en-US" sz="4400" b="1">
                <a:latin typeface="Roboto" panose="02000000000000000000" pitchFamily="2" charset="0"/>
                <a:ea typeface="Roboto" panose="02000000000000000000" pitchFamily="2" charset="0"/>
              </a:rPr>
              <a:t>W</a:t>
            </a:r>
            <a:r>
              <a:rPr lang="en-US" sz="4400">
                <a:latin typeface="Roboto" panose="02000000000000000000" pitchFamily="2" charset="0"/>
                <a:ea typeface="Roboto" panose="02000000000000000000" pitchFamily="2" charset="0"/>
              </a:rPr>
              <a:t>hat to do;</a:t>
            </a:r>
          </a:p>
          <a:p>
            <a:pPr marL="1943100" lvl="3" indent="-571500">
              <a:lnSpc>
                <a:spcPct val="150000"/>
              </a:lnSpc>
              <a:buBlip>
                <a:blip r:embed="rId5"/>
              </a:buBlip>
            </a:pPr>
            <a:r>
              <a:rPr lang="en-US" sz="4400" b="1">
                <a:latin typeface="Roboto" panose="02000000000000000000" pitchFamily="2" charset="0"/>
                <a:ea typeface="Roboto" panose="02000000000000000000" pitchFamily="2" charset="0"/>
              </a:rPr>
              <a:t>W</a:t>
            </a:r>
            <a:r>
              <a:rPr lang="en-US" sz="4400">
                <a:latin typeface="Roboto" panose="02000000000000000000" pitchFamily="2" charset="0"/>
                <a:ea typeface="Roboto" panose="02000000000000000000" pitchFamily="2" charset="0"/>
              </a:rPr>
              <a:t>hat to expect;</a:t>
            </a:r>
          </a:p>
          <a:p>
            <a:pPr marL="1943100" lvl="3" indent="-571500">
              <a:lnSpc>
                <a:spcPct val="150000"/>
              </a:lnSpc>
              <a:buBlip>
                <a:blip r:embed="rId5"/>
              </a:buBlip>
            </a:pPr>
            <a:r>
              <a:rPr lang="en-US" sz="4400" b="1">
                <a:latin typeface="Roboto" panose="02000000000000000000" pitchFamily="2" charset="0"/>
                <a:ea typeface="Roboto" panose="02000000000000000000" pitchFamily="2" charset="0"/>
              </a:rPr>
              <a:t>W</a:t>
            </a:r>
            <a:r>
              <a:rPr lang="en-US" sz="4400">
                <a:latin typeface="Roboto" panose="02000000000000000000" pitchFamily="2" charset="0"/>
                <a:ea typeface="Roboto" panose="02000000000000000000" pitchFamily="2" charset="0"/>
              </a:rPr>
              <a:t>hen to come back. </a:t>
            </a:r>
          </a:p>
          <a:p>
            <a:pPr marL="1028700" lvl="1" indent="-571500">
              <a:lnSpc>
                <a:spcPct val="150000"/>
              </a:lnSpc>
              <a:buBlip>
                <a:blip r:embed="rId5"/>
              </a:buBlip>
            </a:pPr>
            <a:r>
              <a:rPr lang="en-US" sz="4400">
                <a:latin typeface="Roboto" panose="02000000000000000000" pitchFamily="2" charset="0"/>
                <a:ea typeface="Roboto" panose="02000000000000000000" pitchFamily="2" charset="0"/>
              </a:rPr>
              <a:t>Help the client remember by having her </a:t>
            </a:r>
            <a:r>
              <a:rPr lang="en-US" sz="4400" b="1">
                <a:solidFill>
                  <a:srgbClr val="16AD6A"/>
                </a:solidFill>
                <a:latin typeface="Roboto" panose="02000000000000000000" pitchFamily="2" charset="0"/>
                <a:ea typeface="Roboto" panose="02000000000000000000" pitchFamily="2" charset="0"/>
              </a:rPr>
              <a:t>repeat</a:t>
            </a:r>
            <a:r>
              <a:rPr lang="en-US" sz="4400">
                <a:latin typeface="Roboto" panose="02000000000000000000" pitchFamily="2" charset="0"/>
                <a:ea typeface="Roboto" panose="02000000000000000000" pitchFamily="2" charset="0"/>
              </a:rPr>
              <a:t> back to you the 3 </a:t>
            </a:r>
            <a:r>
              <a:rPr lang="en-US" sz="4400" err="1">
                <a:latin typeface="Roboto" panose="02000000000000000000" pitchFamily="2" charset="0"/>
                <a:ea typeface="Roboto" panose="02000000000000000000" pitchFamily="2" charset="0"/>
              </a:rPr>
              <a:t>Ws</a:t>
            </a:r>
            <a:r>
              <a:rPr lang="en-US" sz="4400">
                <a:latin typeface="Roboto" panose="02000000000000000000" pitchFamily="2" charset="0"/>
                <a:ea typeface="Roboto" panose="02000000000000000000" pitchFamily="2" charset="0"/>
              </a:rPr>
              <a:t> for her chosen method. </a:t>
            </a:r>
          </a:p>
        </p:txBody>
      </p:sp>
      <p:cxnSp>
        <p:nvCxnSpPr>
          <p:cNvPr id="5" name="Conexão reta unidirecional 4">
            <a:extLst>
              <a:ext uri="{FF2B5EF4-FFF2-40B4-BE49-F238E27FC236}">
                <a16:creationId xmlns:a16="http://schemas.microsoft.com/office/drawing/2014/main" id="{E80FA021-CAAE-0776-DC98-440623E53DEF}"/>
              </a:ext>
            </a:extLst>
          </p:cNvPr>
          <p:cNvCxnSpPr>
            <a:cxnSpLocks/>
          </p:cNvCxnSpPr>
          <p:nvPr/>
        </p:nvCxnSpPr>
        <p:spPr>
          <a:xfrm flipH="1" flipV="1">
            <a:off x="9111343" y="6207926"/>
            <a:ext cx="1634160" cy="345708"/>
          </a:xfrm>
          <a:prstGeom prst="straightConnector1">
            <a:avLst/>
          </a:prstGeom>
          <a:ln w="127000">
            <a:solidFill>
              <a:srgbClr val="16AD6A"/>
            </a:solidFill>
            <a:headEnd w="lg" len="sm"/>
            <a:tailEnd type="triangle"/>
          </a:ln>
        </p:spPr>
        <p:style>
          <a:lnRef idx="1">
            <a:schemeClr val="accent1"/>
          </a:lnRef>
          <a:fillRef idx="0">
            <a:schemeClr val="accent1"/>
          </a:fillRef>
          <a:effectRef idx="0">
            <a:schemeClr val="accent1"/>
          </a:effectRef>
          <a:fontRef idx="minor">
            <a:schemeClr val="tx1"/>
          </a:fontRef>
        </p:style>
      </p:cxnSp>
      <p:grpSp>
        <p:nvGrpSpPr>
          <p:cNvPr id="6" name="Agrupar 5">
            <a:extLst>
              <a:ext uri="{FF2B5EF4-FFF2-40B4-BE49-F238E27FC236}">
                <a16:creationId xmlns:a16="http://schemas.microsoft.com/office/drawing/2014/main" id="{C7FCC1A9-7FD9-1180-39A4-F0025AE4269B}"/>
              </a:ext>
            </a:extLst>
          </p:cNvPr>
          <p:cNvGrpSpPr/>
          <p:nvPr/>
        </p:nvGrpSpPr>
        <p:grpSpPr>
          <a:xfrm>
            <a:off x="-45720" y="11430000"/>
            <a:ext cx="4572001" cy="2361941"/>
            <a:chOff x="-45720" y="11430000"/>
            <a:chExt cx="4572001" cy="2361941"/>
          </a:xfrm>
        </p:grpSpPr>
        <p:pic>
          <p:nvPicPr>
            <p:cNvPr id="7" name="Picture 5">
              <a:extLst>
                <a:ext uri="{FF2B5EF4-FFF2-40B4-BE49-F238E27FC236}">
                  <a16:creationId xmlns:a16="http://schemas.microsoft.com/office/drawing/2014/main" id="{AC538390-FA05-EBF5-A378-B77F9EE1DDDA}"/>
                </a:ext>
              </a:extLst>
            </p:cNvPr>
            <p:cNvPicPr>
              <a:picLocks noChangeAspect="1"/>
            </p:cNvPicPr>
            <p:nvPr/>
          </p:nvPicPr>
          <p:blipFill>
            <a:blip r:embed="rId6"/>
            <a:stretch>
              <a:fillRect/>
            </a:stretch>
          </p:blipFill>
          <p:spPr>
            <a:xfrm>
              <a:off x="2240281" y="11505668"/>
              <a:ext cx="2286000" cy="2286273"/>
            </a:xfrm>
            <a:prstGeom prst="rect">
              <a:avLst/>
            </a:prstGeom>
          </p:spPr>
        </p:pic>
        <p:pic>
          <p:nvPicPr>
            <p:cNvPr id="9" name="Picture 7">
              <a:extLst>
                <a:ext uri="{FF2B5EF4-FFF2-40B4-BE49-F238E27FC236}">
                  <a16:creationId xmlns:a16="http://schemas.microsoft.com/office/drawing/2014/main" id="{C81FE8C3-8C03-9B2D-7B8A-579FE5A17517}"/>
                </a:ext>
              </a:extLst>
            </p:cNvPr>
            <p:cNvPicPr>
              <a:picLocks noChangeAspect="1"/>
            </p:cNvPicPr>
            <p:nvPr/>
          </p:nvPicPr>
          <p:blipFill>
            <a:blip r:embed="rId7"/>
            <a:stretch>
              <a:fillRect/>
            </a:stretch>
          </p:blipFill>
          <p:spPr>
            <a:xfrm rot="10800000">
              <a:off x="-45720" y="11430000"/>
              <a:ext cx="2286000" cy="2286000"/>
            </a:xfrm>
            <a:prstGeom prst="rect">
              <a:avLst/>
            </a:prstGeom>
          </p:spPr>
        </p:pic>
      </p:grpSp>
    </p:spTree>
    <p:extLst>
      <p:ext uri="{BB962C8B-B14F-4D97-AF65-F5344CB8AC3E}">
        <p14:creationId xmlns:p14="http://schemas.microsoft.com/office/powerpoint/2010/main" val="195896270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99885" y="9010623"/>
            <a:ext cx="4294909" cy="4705377"/>
          </a:xfrm>
          <a:prstGeom prst="rect">
            <a:avLst/>
          </a:prstGeom>
        </p:spPr>
      </p:pic>
      <p:pic>
        <p:nvPicPr>
          <p:cNvPr id="8" name="Imagem 7" descr="Uma imagem com texto, captura de ecrã, Tipo de letra, documento&#10;&#10;Descrição gerada automaticamente">
            <a:extLst>
              <a:ext uri="{FF2B5EF4-FFF2-40B4-BE49-F238E27FC236}">
                <a16:creationId xmlns:a16="http://schemas.microsoft.com/office/drawing/2014/main" id="{808EA2D9-824F-D2D6-F148-5FF36FC7980B}"/>
              </a:ext>
            </a:extLst>
          </p:cNvPr>
          <p:cNvPicPr>
            <a:picLocks noChangeAspect="1"/>
          </p:cNvPicPr>
          <p:nvPr/>
        </p:nvPicPr>
        <p:blipFill rotWithShape="1">
          <a:blip r:embed="rId4">
            <a:extLst>
              <a:ext uri="{28A0092B-C50C-407E-A947-70E740481C1C}">
                <a14:useLocalDpi xmlns:a14="http://schemas.microsoft.com/office/drawing/2010/main" val="0"/>
              </a:ext>
            </a:extLst>
          </a:blip>
          <a:srcRect t="6349" b="6338"/>
          <a:stretch/>
        </p:blipFill>
        <p:spPr>
          <a:xfrm>
            <a:off x="900414" y="1022862"/>
            <a:ext cx="13240512" cy="11560629"/>
          </a:xfrm>
          <a:prstGeom prst="rect">
            <a:avLst/>
          </a:prstGeom>
          <a:ln>
            <a:noFill/>
          </a:ln>
          <a:effectLst>
            <a:outerShdw blurRad="292100" dist="139700" dir="2700000" algn="tl" rotWithShape="0">
              <a:srgbClr val="333333">
                <a:alpha val="65000"/>
              </a:srgbClr>
            </a:outerShdw>
          </a:effectLst>
        </p:spPr>
      </p:pic>
      <p:sp>
        <p:nvSpPr>
          <p:cNvPr id="10" name="Retângulo 9">
            <a:extLst>
              <a:ext uri="{FF2B5EF4-FFF2-40B4-BE49-F238E27FC236}">
                <a16:creationId xmlns:a16="http://schemas.microsoft.com/office/drawing/2014/main" id="{8927D103-4C6A-6DC1-3C88-3C538BF042AC}"/>
              </a:ext>
            </a:extLst>
          </p:cNvPr>
          <p:cNvSpPr/>
          <p:nvPr/>
        </p:nvSpPr>
        <p:spPr>
          <a:xfrm>
            <a:off x="9494180" y="2736098"/>
            <a:ext cx="4025877" cy="2848273"/>
          </a:xfrm>
          <a:prstGeom prst="rect">
            <a:avLst/>
          </a:prstGeom>
          <a:noFill/>
          <a:ln w="76200">
            <a:solidFill>
              <a:srgbClr val="16AD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4" name="CaixaDeTexto 13">
            <a:extLst>
              <a:ext uri="{FF2B5EF4-FFF2-40B4-BE49-F238E27FC236}">
                <a16:creationId xmlns:a16="http://schemas.microsoft.com/office/drawing/2014/main" id="{FDCA5533-3AC8-16DF-D309-B8C36E7FD8EA}"/>
              </a:ext>
            </a:extLst>
          </p:cNvPr>
          <p:cNvSpPr txBox="1"/>
          <p:nvPr/>
        </p:nvSpPr>
        <p:spPr>
          <a:xfrm>
            <a:off x="14684242" y="3916413"/>
            <a:ext cx="9087706" cy="7089120"/>
          </a:xfrm>
          <a:prstGeom prst="rect">
            <a:avLst/>
          </a:prstGeom>
          <a:noFill/>
        </p:spPr>
        <p:txBody>
          <a:bodyPr wrap="square">
            <a:spAutoFit/>
          </a:bodyPr>
          <a:lstStyle/>
          <a:p>
            <a:pPr>
              <a:lnSpc>
                <a:spcPct val="150000"/>
              </a:lnSpc>
            </a:pPr>
            <a:r>
              <a:rPr lang="en-US" sz="4400" b="1">
                <a:solidFill>
                  <a:srgbClr val="16AD6A"/>
                </a:solidFill>
                <a:latin typeface="Roboto" panose="02000000000000000000" pitchFamily="2" charset="0"/>
                <a:ea typeface="Roboto" panose="02000000000000000000" pitchFamily="2" charset="0"/>
              </a:rPr>
              <a:t>Reminder for the provider</a:t>
            </a:r>
            <a:r>
              <a:rPr lang="en-US" sz="4400" b="1">
                <a:latin typeface="Roboto" panose="02000000000000000000" pitchFamily="2" charset="0"/>
                <a:ea typeface="Roboto" panose="02000000000000000000" pitchFamily="2" charset="0"/>
              </a:rPr>
              <a:t>: </a:t>
            </a:r>
          </a:p>
          <a:p>
            <a:pPr marL="1028700" lvl="1" indent="-571500">
              <a:lnSpc>
                <a:spcPct val="150000"/>
              </a:lnSpc>
              <a:buBlip>
                <a:blip r:embed="rId5"/>
              </a:buBlip>
            </a:pPr>
            <a:r>
              <a:rPr lang="en-US" sz="4400">
                <a:latin typeface="Roboto" panose="02000000000000000000" pitchFamily="2" charset="0"/>
                <a:ea typeface="Roboto" panose="02000000000000000000" pitchFamily="2" charset="0"/>
              </a:rPr>
              <a:t>How to </a:t>
            </a:r>
            <a:r>
              <a:rPr lang="en-US" sz="4400" b="1">
                <a:solidFill>
                  <a:srgbClr val="16AD6A"/>
                </a:solidFill>
                <a:latin typeface="Roboto" panose="02000000000000000000" pitchFamily="2" charset="0"/>
                <a:ea typeface="Roboto" panose="02000000000000000000" pitchFamily="2" charset="0"/>
              </a:rPr>
              <a:t>quick-start</a:t>
            </a:r>
            <a:r>
              <a:rPr lang="en-US" sz="4400">
                <a:latin typeface="Roboto" panose="02000000000000000000" pitchFamily="2" charset="0"/>
                <a:ea typeface="Roboto" panose="02000000000000000000" pitchFamily="2" charset="0"/>
              </a:rPr>
              <a:t> each method;</a:t>
            </a:r>
          </a:p>
          <a:p>
            <a:pPr marL="1028700" lvl="1" indent="-571500">
              <a:lnSpc>
                <a:spcPct val="150000"/>
              </a:lnSpc>
              <a:buBlip>
                <a:blip r:embed="rId5"/>
              </a:buBlip>
            </a:pPr>
            <a:r>
              <a:rPr lang="en-US" sz="4400">
                <a:latin typeface="Roboto" panose="02000000000000000000" pitchFamily="2" charset="0"/>
                <a:ea typeface="Roboto" panose="02000000000000000000" pitchFamily="2" charset="0"/>
              </a:rPr>
              <a:t>Check </a:t>
            </a:r>
            <a:r>
              <a:rPr lang="en-US" sz="4400" b="1">
                <a:solidFill>
                  <a:srgbClr val="16AD6A"/>
                </a:solidFill>
                <a:latin typeface="Roboto" panose="02000000000000000000" pitchFamily="2" charset="0"/>
                <a:ea typeface="Roboto" panose="02000000000000000000" pitchFamily="2" charset="0"/>
              </a:rPr>
              <a:t>medical eligibility</a:t>
            </a:r>
            <a:r>
              <a:rPr lang="en-US" sz="4400">
                <a:latin typeface="Roboto" panose="02000000000000000000" pitchFamily="2" charset="0"/>
                <a:ea typeface="Roboto" panose="02000000000000000000" pitchFamily="2" charset="0"/>
              </a:rPr>
              <a:t>; </a:t>
            </a:r>
          </a:p>
          <a:p>
            <a:pPr marL="1028700" lvl="1" indent="-571500">
              <a:lnSpc>
                <a:spcPct val="150000"/>
              </a:lnSpc>
              <a:buBlip>
                <a:blip r:embed="rId5"/>
              </a:buBlip>
            </a:pPr>
            <a:r>
              <a:rPr lang="en-US" sz="4400">
                <a:latin typeface="Roboto" panose="02000000000000000000" pitchFamily="2" charset="0"/>
                <a:ea typeface="Roboto" panose="02000000000000000000" pitchFamily="2" charset="0"/>
              </a:rPr>
              <a:t>Both of which can be found in the job aids in the back of the Choice Book.</a:t>
            </a:r>
          </a:p>
        </p:txBody>
      </p:sp>
      <p:cxnSp>
        <p:nvCxnSpPr>
          <p:cNvPr id="5" name="Conexão reta unidirecional 4">
            <a:extLst>
              <a:ext uri="{FF2B5EF4-FFF2-40B4-BE49-F238E27FC236}">
                <a16:creationId xmlns:a16="http://schemas.microsoft.com/office/drawing/2014/main" id="{734A9F60-0EA3-D270-6F57-EF95349324AF}"/>
              </a:ext>
            </a:extLst>
          </p:cNvPr>
          <p:cNvCxnSpPr>
            <a:cxnSpLocks/>
          </p:cNvCxnSpPr>
          <p:nvPr/>
        </p:nvCxnSpPr>
        <p:spPr>
          <a:xfrm>
            <a:off x="13520057" y="3136117"/>
            <a:ext cx="1521285" cy="780296"/>
          </a:xfrm>
          <a:prstGeom prst="straightConnector1">
            <a:avLst/>
          </a:prstGeom>
          <a:ln w="127000">
            <a:solidFill>
              <a:srgbClr val="16AD6A"/>
            </a:solidFill>
            <a:headEnd w="lg" len="sm"/>
            <a:tailEnd type="triangle"/>
          </a:ln>
        </p:spPr>
        <p:style>
          <a:lnRef idx="1">
            <a:schemeClr val="accent1"/>
          </a:lnRef>
          <a:fillRef idx="0">
            <a:schemeClr val="accent1"/>
          </a:fillRef>
          <a:effectRef idx="0">
            <a:schemeClr val="accent1"/>
          </a:effectRef>
          <a:fontRef idx="minor">
            <a:schemeClr val="tx1"/>
          </a:fontRef>
        </p:style>
      </p:cxnSp>
      <p:pic>
        <p:nvPicPr>
          <p:cNvPr id="6" name="Imagem 5" descr="Uma imagem com Gráficos, Tipo de letra, design gráfico, círculo&#10;&#10;Descrição gerada automaticamente">
            <a:extLst>
              <a:ext uri="{FF2B5EF4-FFF2-40B4-BE49-F238E27FC236}">
                <a16:creationId xmlns:a16="http://schemas.microsoft.com/office/drawing/2014/main" id="{98D59610-CD29-4724-6B7F-31FDED323C9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2367631" y="641128"/>
            <a:ext cx="1569157" cy="1324994"/>
          </a:xfrm>
          <a:prstGeom prst="rect">
            <a:avLst/>
          </a:prstGeom>
        </p:spPr>
      </p:pic>
      <p:grpSp>
        <p:nvGrpSpPr>
          <p:cNvPr id="4" name="Agrupar 3">
            <a:extLst>
              <a:ext uri="{FF2B5EF4-FFF2-40B4-BE49-F238E27FC236}">
                <a16:creationId xmlns:a16="http://schemas.microsoft.com/office/drawing/2014/main" id="{1E5EA4DB-B836-299F-059C-4BBCD85DBBE3}"/>
              </a:ext>
            </a:extLst>
          </p:cNvPr>
          <p:cNvGrpSpPr/>
          <p:nvPr/>
        </p:nvGrpSpPr>
        <p:grpSpPr>
          <a:xfrm flipH="1">
            <a:off x="19793547" y="11467834"/>
            <a:ext cx="4572001" cy="2361941"/>
            <a:chOff x="-45720" y="11430000"/>
            <a:chExt cx="4572001" cy="2361941"/>
          </a:xfrm>
        </p:grpSpPr>
        <p:pic>
          <p:nvPicPr>
            <p:cNvPr id="9" name="Picture 5">
              <a:extLst>
                <a:ext uri="{FF2B5EF4-FFF2-40B4-BE49-F238E27FC236}">
                  <a16:creationId xmlns:a16="http://schemas.microsoft.com/office/drawing/2014/main" id="{6C93E503-569E-697C-7845-0187E2918CE1}"/>
                </a:ext>
              </a:extLst>
            </p:cNvPr>
            <p:cNvPicPr>
              <a:picLocks noChangeAspect="1"/>
            </p:cNvPicPr>
            <p:nvPr/>
          </p:nvPicPr>
          <p:blipFill>
            <a:blip r:embed="rId7"/>
            <a:stretch>
              <a:fillRect/>
            </a:stretch>
          </p:blipFill>
          <p:spPr>
            <a:xfrm>
              <a:off x="2240281" y="11505668"/>
              <a:ext cx="2286000" cy="2286273"/>
            </a:xfrm>
            <a:prstGeom prst="rect">
              <a:avLst/>
            </a:prstGeom>
          </p:spPr>
        </p:pic>
        <p:pic>
          <p:nvPicPr>
            <p:cNvPr id="11" name="Picture 7">
              <a:extLst>
                <a:ext uri="{FF2B5EF4-FFF2-40B4-BE49-F238E27FC236}">
                  <a16:creationId xmlns:a16="http://schemas.microsoft.com/office/drawing/2014/main" id="{9D2FD14D-3E46-EE45-C774-712F775B4F89}"/>
                </a:ext>
              </a:extLst>
            </p:cNvPr>
            <p:cNvPicPr>
              <a:picLocks noChangeAspect="1"/>
            </p:cNvPicPr>
            <p:nvPr/>
          </p:nvPicPr>
          <p:blipFill>
            <a:blip r:embed="rId8"/>
            <a:stretch>
              <a:fillRect/>
            </a:stretch>
          </p:blipFill>
          <p:spPr>
            <a:xfrm rot="10800000">
              <a:off x="-45720" y="11430000"/>
              <a:ext cx="2286000" cy="2286000"/>
            </a:xfrm>
            <a:prstGeom prst="rect">
              <a:avLst/>
            </a:prstGeom>
          </p:spPr>
        </p:pic>
      </p:grpSp>
    </p:spTree>
    <p:extLst>
      <p:ext uri="{BB962C8B-B14F-4D97-AF65-F5344CB8AC3E}">
        <p14:creationId xmlns:p14="http://schemas.microsoft.com/office/powerpoint/2010/main" val="22713352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11291DDD-5754-8949-AFF6-5584379A2F3E}"/>
              </a:ext>
            </a:extLst>
          </p:cNvPr>
          <p:cNvPicPr>
            <a:picLocks noChangeAspect="1"/>
          </p:cNvPicPr>
          <p:nvPr/>
        </p:nvPicPr>
        <p:blipFill rotWithShape="1">
          <a:blip r:embed="rId3">
            <a:extLst>
              <a:ext uri="{28A0092B-C50C-407E-A947-70E740481C1C}">
                <a14:useLocalDpi xmlns:a14="http://schemas.microsoft.com/office/drawing/2010/main" val="0"/>
              </a:ext>
            </a:extLst>
          </a:blip>
          <a:srcRect l="33515" t="-224" r="152" b="224"/>
          <a:stretch/>
        </p:blipFill>
        <p:spPr>
          <a:xfrm>
            <a:off x="-1" y="1828800"/>
            <a:ext cx="10058400" cy="10058400"/>
          </a:xfrm>
          <a:prstGeom prst="rect">
            <a:avLst/>
          </a:prstGeom>
        </p:spPr>
      </p:pic>
      <p:sp>
        <p:nvSpPr>
          <p:cNvPr id="12" name="Rectangle 11">
            <a:extLst>
              <a:ext uri="{FF2B5EF4-FFF2-40B4-BE49-F238E27FC236}">
                <a16:creationId xmlns:a16="http://schemas.microsoft.com/office/drawing/2014/main" id="{CDA26550-4F0F-AE4A-A2E3-82016DEE1709}"/>
              </a:ext>
            </a:extLst>
          </p:cNvPr>
          <p:cNvSpPr/>
          <p:nvPr/>
        </p:nvSpPr>
        <p:spPr>
          <a:xfrm>
            <a:off x="13344382" y="3613380"/>
            <a:ext cx="6452087" cy="985654"/>
          </a:xfrm>
          <a:prstGeom prst="rect">
            <a:avLst/>
          </a:prstGeom>
        </p:spPr>
        <p:txBody>
          <a:bodyPr wrap="square">
            <a:spAutoFit/>
          </a:bodyPr>
          <a:lstStyle/>
          <a:p>
            <a:pPr>
              <a:lnSpc>
                <a:spcPts val="6600"/>
              </a:lnSpc>
            </a:pPr>
            <a:r>
              <a:rPr lang="en-US" sz="7200" b="1">
                <a:latin typeface="Poppins" pitchFamily="2" charset="77"/>
                <a:ea typeface="Roboto Light" charset="0"/>
                <a:cs typeface="Poppins" pitchFamily="2" charset="77"/>
              </a:rPr>
              <a:t>OBJECTIVE</a:t>
            </a:r>
          </a:p>
        </p:txBody>
      </p:sp>
      <p:sp>
        <p:nvSpPr>
          <p:cNvPr id="16" name="Rectangle 15">
            <a:extLst>
              <a:ext uri="{FF2B5EF4-FFF2-40B4-BE49-F238E27FC236}">
                <a16:creationId xmlns:a16="http://schemas.microsoft.com/office/drawing/2014/main" id="{F25F01B8-7B9B-EE4E-B3E2-F6B6A4D1D1B4}"/>
              </a:ext>
            </a:extLst>
          </p:cNvPr>
          <p:cNvSpPr/>
          <p:nvPr/>
        </p:nvSpPr>
        <p:spPr>
          <a:xfrm>
            <a:off x="13344381" y="6007727"/>
            <a:ext cx="9190109" cy="3970318"/>
          </a:xfrm>
          <a:prstGeom prst="rect">
            <a:avLst/>
          </a:prstGeom>
        </p:spPr>
        <p:txBody>
          <a:bodyPr wrap="square">
            <a:spAutoFit/>
          </a:bodyPr>
          <a:lstStyle/>
          <a:p>
            <a:r>
              <a:rPr lang="en-US" sz="360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At the end of this module, you will be able to:</a:t>
            </a:r>
          </a:p>
          <a:p>
            <a:endParaRPr lang="en-US" sz="360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endParaRPr>
          </a:p>
          <a:p>
            <a:pPr marL="571500" indent="-571500">
              <a:buBlip>
                <a:blip r:embed="rId4"/>
              </a:buBlip>
            </a:pPr>
            <a:r>
              <a:rPr lang="en-US" sz="360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Understand the different sections of the C4C Choice Book</a:t>
            </a:r>
          </a:p>
          <a:p>
            <a:pPr marL="571500" indent="-571500">
              <a:buBlip>
                <a:blip r:embed="rId4"/>
              </a:buBlip>
            </a:pPr>
            <a:r>
              <a:rPr lang="en-US" sz="360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Practice appropriate skills utilizing the </a:t>
            </a:r>
            <a:r>
              <a:rPr lang="en-US" sz="3600" err="1">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ChoiceBook</a:t>
            </a:r>
            <a:r>
              <a:rPr lang="en-US" sz="360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 in role play sessions</a:t>
            </a:r>
          </a:p>
          <a:p>
            <a:pPr marL="571500" indent="-571500">
              <a:buBlip>
                <a:blip r:embed="rId4"/>
              </a:buBlip>
            </a:pPr>
            <a:endParaRPr lang="en-US" sz="360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endParaRPr>
          </a:p>
        </p:txBody>
      </p:sp>
      <p:sp>
        <p:nvSpPr>
          <p:cNvPr id="23" name="Rectangle 12">
            <a:extLst>
              <a:ext uri="{FF2B5EF4-FFF2-40B4-BE49-F238E27FC236}">
                <a16:creationId xmlns:a16="http://schemas.microsoft.com/office/drawing/2014/main" id="{65A485B6-0CCA-E040-8366-91063292A72E}"/>
              </a:ext>
            </a:extLst>
          </p:cNvPr>
          <p:cNvSpPr>
            <a:spLocks noChangeAspect="1"/>
          </p:cNvSpPr>
          <p:nvPr/>
        </p:nvSpPr>
        <p:spPr>
          <a:xfrm flipH="1">
            <a:off x="15047" y="1828800"/>
            <a:ext cx="10058400" cy="10058400"/>
          </a:xfrm>
          <a:custGeom>
            <a:avLst/>
            <a:gdLst>
              <a:gd name="connsiteX0" fmla="*/ 0 w 12212728"/>
              <a:gd name="connsiteY0" fmla="*/ 0 h 10471338"/>
              <a:gd name="connsiteX1" fmla="*/ 12212728 w 12212728"/>
              <a:gd name="connsiteY1" fmla="*/ 0 h 10471338"/>
              <a:gd name="connsiteX2" fmla="*/ 12212728 w 12212728"/>
              <a:gd name="connsiteY2" fmla="*/ 10471338 h 10471338"/>
              <a:gd name="connsiteX3" fmla="*/ 0 w 12212728"/>
              <a:gd name="connsiteY3" fmla="*/ 10471338 h 10471338"/>
              <a:gd name="connsiteX4" fmla="*/ 0 w 12212728"/>
              <a:gd name="connsiteY4" fmla="*/ 0 h 10471338"/>
              <a:gd name="connsiteX0" fmla="*/ 0 w 12212728"/>
              <a:gd name="connsiteY0" fmla="*/ 0 h 10471338"/>
              <a:gd name="connsiteX1" fmla="*/ 12212728 w 12212728"/>
              <a:gd name="connsiteY1" fmla="*/ 0 h 10471338"/>
              <a:gd name="connsiteX2" fmla="*/ 12212728 w 12212728"/>
              <a:gd name="connsiteY2" fmla="*/ 10471338 h 10471338"/>
              <a:gd name="connsiteX3" fmla="*/ 5569527 w 12212728"/>
              <a:gd name="connsiteY3" fmla="*/ 4777120 h 10471338"/>
              <a:gd name="connsiteX4" fmla="*/ 0 w 12212728"/>
              <a:gd name="connsiteY4" fmla="*/ 0 h 104713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12728" h="10471338">
                <a:moveTo>
                  <a:pt x="0" y="0"/>
                </a:moveTo>
                <a:lnTo>
                  <a:pt x="12212728" y="0"/>
                </a:lnTo>
                <a:lnTo>
                  <a:pt x="12212728" y="10471338"/>
                </a:lnTo>
                <a:lnTo>
                  <a:pt x="5569527" y="4777120"/>
                </a:lnTo>
                <a:lnTo>
                  <a:pt x="0" y="0"/>
                </a:lnTo>
                <a:close/>
              </a:path>
            </a:pathLst>
          </a:custGeom>
          <a:solidFill>
            <a:schemeClr val="accent3">
              <a:alpha val="60000"/>
            </a:schemeClr>
          </a:solidFill>
          <a:ln>
            <a:noFill/>
          </a:ln>
          <a:effectLst>
            <a:outerShdw sx="1000" sy="1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a:latin typeface="Poppins Black" pitchFamily="2" charset="77"/>
              </a:rPr>
              <a:t> </a:t>
            </a:r>
            <a:endParaRPr lang="ru-RU">
              <a:latin typeface="Roboto Light" panose="02000000000000000000" pitchFamily="2" charset="0"/>
            </a:endParaRPr>
          </a:p>
        </p:txBody>
      </p:sp>
      <p:grpSp>
        <p:nvGrpSpPr>
          <p:cNvPr id="2" name="Group 1">
            <a:extLst>
              <a:ext uri="{FF2B5EF4-FFF2-40B4-BE49-F238E27FC236}">
                <a16:creationId xmlns:a16="http://schemas.microsoft.com/office/drawing/2014/main" id="{883F6144-252E-4545-A4FE-46382FBE1B3C}"/>
              </a:ext>
            </a:extLst>
          </p:cNvPr>
          <p:cNvGrpSpPr/>
          <p:nvPr/>
        </p:nvGrpSpPr>
        <p:grpSpPr>
          <a:xfrm rot="10800000" flipH="1">
            <a:off x="19824450" y="164"/>
            <a:ext cx="4559550" cy="4560911"/>
            <a:chOff x="18507854" y="1844603"/>
            <a:chExt cx="4559550" cy="4560911"/>
          </a:xfrm>
        </p:grpSpPr>
        <p:pic>
          <p:nvPicPr>
            <p:cNvPr id="6" name="Picture 5">
              <a:extLst>
                <a:ext uri="{FF2B5EF4-FFF2-40B4-BE49-F238E27FC236}">
                  <a16:creationId xmlns:a16="http://schemas.microsoft.com/office/drawing/2014/main" id="{221E4B24-E872-8B46-B528-F23456A8B69B}"/>
                </a:ext>
              </a:extLst>
            </p:cNvPr>
            <p:cNvPicPr>
              <a:picLocks noChangeAspect="1"/>
            </p:cNvPicPr>
            <p:nvPr/>
          </p:nvPicPr>
          <p:blipFill>
            <a:blip r:embed="rId5"/>
            <a:stretch>
              <a:fillRect/>
            </a:stretch>
          </p:blipFill>
          <p:spPr>
            <a:xfrm flipH="1">
              <a:off x="20781404" y="1844603"/>
              <a:ext cx="2286000" cy="2286273"/>
            </a:xfrm>
            <a:prstGeom prst="rect">
              <a:avLst/>
            </a:prstGeom>
          </p:spPr>
        </p:pic>
        <p:pic>
          <p:nvPicPr>
            <p:cNvPr id="7" name="Picture 6">
              <a:extLst>
                <a:ext uri="{FF2B5EF4-FFF2-40B4-BE49-F238E27FC236}">
                  <a16:creationId xmlns:a16="http://schemas.microsoft.com/office/drawing/2014/main" id="{AFD638F6-B654-B144-88B2-35E48B53AA5A}"/>
                </a:ext>
              </a:extLst>
            </p:cNvPr>
            <p:cNvPicPr>
              <a:picLocks noChangeAspect="1"/>
            </p:cNvPicPr>
            <p:nvPr/>
          </p:nvPicPr>
          <p:blipFill>
            <a:blip r:embed="rId6"/>
            <a:stretch>
              <a:fillRect/>
            </a:stretch>
          </p:blipFill>
          <p:spPr>
            <a:xfrm flipH="1">
              <a:off x="18507854" y="4119514"/>
              <a:ext cx="2288598" cy="2286000"/>
            </a:xfrm>
            <a:prstGeom prst="rect">
              <a:avLst/>
            </a:prstGeom>
          </p:spPr>
        </p:pic>
        <p:pic>
          <p:nvPicPr>
            <p:cNvPr id="8" name="Picture 7">
              <a:extLst>
                <a:ext uri="{FF2B5EF4-FFF2-40B4-BE49-F238E27FC236}">
                  <a16:creationId xmlns:a16="http://schemas.microsoft.com/office/drawing/2014/main" id="{2A5F7484-0830-C241-90FC-6A744D182F7D}"/>
                </a:ext>
              </a:extLst>
            </p:cNvPr>
            <p:cNvPicPr>
              <a:picLocks noChangeAspect="1"/>
            </p:cNvPicPr>
            <p:nvPr/>
          </p:nvPicPr>
          <p:blipFill>
            <a:blip r:embed="rId7"/>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37715022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99885" y="9010623"/>
            <a:ext cx="4294909" cy="4705377"/>
          </a:xfrm>
          <a:prstGeom prst="rect">
            <a:avLst/>
          </a:prstGeom>
        </p:spPr>
      </p:pic>
      <p:pic>
        <p:nvPicPr>
          <p:cNvPr id="8" name="Imagem 7" descr="Uma imagem com texto, captura de ecrã, Tipo de letra, documento&#10;&#10;Descrição gerada automaticamente">
            <a:extLst>
              <a:ext uri="{FF2B5EF4-FFF2-40B4-BE49-F238E27FC236}">
                <a16:creationId xmlns:a16="http://schemas.microsoft.com/office/drawing/2014/main" id="{808EA2D9-824F-D2D6-F148-5FF36FC7980B}"/>
              </a:ext>
            </a:extLst>
          </p:cNvPr>
          <p:cNvPicPr>
            <a:picLocks noChangeAspect="1"/>
          </p:cNvPicPr>
          <p:nvPr/>
        </p:nvPicPr>
        <p:blipFill rotWithShape="1">
          <a:blip r:embed="rId4">
            <a:extLst>
              <a:ext uri="{28A0092B-C50C-407E-A947-70E740481C1C}">
                <a14:useLocalDpi xmlns:a14="http://schemas.microsoft.com/office/drawing/2010/main" val="0"/>
              </a:ext>
            </a:extLst>
          </a:blip>
          <a:srcRect t="6349" b="6338"/>
          <a:stretch/>
        </p:blipFill>
        <p:spPr>
          <a:xfrm>
            <a:off x="900414" y="1022862"/>
            <a:ext cx="13240512" cy="11560629"/>
          </a:xfrm>
          <a:prstGeom prst="rect">
            <a:avLst/>
          </a:prstGeom>
          <a:ln>
            <a:noFill/>
          </a:ln>
          <a:effectLst>
            <a:outerShdw blurRad="292100" dist="139700" dir="2700000" algn="tl" rotWithShape="0">
              <a:srgbClr val="333333">
                <a:alpha val="65000"/>
              </a:srgbClr>
            </a:outerShdw>
          </a:effectLst>
        </p:spPr>
      </p:pic>
      <p:sp>
        <p:nvSpPr>
          <p:cNvPr id="10" name="Retângulo 9">
            <a:extLst>
              <a:ext uri="{FF2B5EF4-FFF2-40B4-BE49-F238E27FC236}">
                <a16:creationId xmlns:a16="http://schemas.microsoft.com/office/drawing/2014/main" id="{8927D103-4C6A-6DC1-3C88-3C538BF042AC}"/>
              </a:ext>
            </a:extLst>
          </p:cNvPr>
          <p:cNvSpPr/>
          <p:nvPr/>
        </p:nvSpPr>
        <p:spPr>
          <a:xfrm>
            <a:off x="9526837" y="5684614"/>
            <a:ext cx="4025877" cy="2848273"/>
          </a:xfrm>
          <a:prstGeom prst="rect">
            <a:avLst/>
          </a:prstGeom>
          <a:noFill/>
          <a:ln w="76200">
            <a:solidFill>
              <a:srgbClr val="16AD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4" name="CaixaDeTexto 13">
            <a:extLst>
              <a:ext uri="{FF2B5EF4-FFF2-40B4-BE49-F238E27FC236}">
                <a16:creationId xmlns:a16="http://schemas.microsoft.com/office/drawing/2014/main" id="{FDCA5533-3AC8-16DF-D309-B8C36E7FD8EA}"/>
              </a:ext>
            </a:extLst>
          </p:cNvPr>
          <p:cNvSpPr txBox="1"/>
          <p:nvPr/>
        </p:nvSpPr>
        <p:spPr>
          <a:xfrm>
            <a:off x="14748769" y="3375749"/>
            <a:ext cx="9087706" cy="6073458"/>
          </a:xfrm>
          <a:prstGeom prst="rect">
            <a:avLst/>
          </a:prstGeom>
          <a:noFill/>
        </p:spPr>
        <p:txBody>
          <a:bodyPr wrap="square">
            <a:spAutoFit/>
          </a:bodyPr>
          <a:lstStyle/>
          <a:p>
            <a:pPr>
              <a:lnSpc>
                <a:spcPct val="150000"/>
              </a:lnSpc>
            </a:pPr>
            <a:r>
              <a:rPr lang="en-US" sz="4400" b="1">
                <a:solidFill>
                  <a:srgbClr val="16AD6A"/>
                </a:solidFill>
                <a:latin typeface="Roboto" panose="02000000000000000000" pitchFamily="2" charset="0"/>
                <a:ea typeface="Roboto" panose="02000000000000000000" pitchFamily="2" charset="0"/>
              </a:rPr>
              <a:t>Make a plan</a:t>
            </a:r>
            <a:r>
              <a:rPr lang="en-US" sz="4400" b="1">
                <a:latin typeface="Roboto" panose="02000000000000000000" pitchFamily="2" charset="0"/>
                <a:ea typeface="Roboto" panose="02000000000000000000" pitchFamily="2" charset="0"/>
              </a:rPr>
              <a:t>: </a:t>
            </a:r>
          </a:p>
          <a:p>
            <a:pPr marL="1028700" lvl="1" indent="-571500">
              <a:lnSpc>
                <a:spcPct val="150000"/>
              </a:lnSpc>
              <a:buBlip>
                <a:blip r:embed="rId5"/>
              </a:buBlip>
            </a:pPr>
            <a:r>
              <a:rPr lang="en-US" sz="4400">
                <a:latin typeface="Roboto" panose="02000000000000000000" pitchFamily="2" charset="0"/>
                <a:ea typeface="Roboto" panose="02000000000000000000" pitchFamily="2" charset="0"/>
              </a:rPr>
              <a:t>Research shows that thinking about </a:t>
            </a:r>
            <a:r>
              <a:rPr lang="en-US" sz="4400" b="1">
                <a:latin typeface="Roboto" panose="02000000000000000000" pitchFamily="2" charset="0"/>
                <a:ea typeface="Roboto" panose="02000000000000000000" pitchFamily="2" charset="0"/>
              </a:rPr>
              <a:t>how to use </a:t>
            </a:r>
            <a:r>
              <a:rPr lang="en-US" sz="4400">
                <a:latin typeface="Roboto" panose="02000000000000000000" pitchFamily="2" charset="0"/>
                <a:ea typeface="Roboto" panose="02000000000000000000" pitchFamily="2" charset="0"/>
              </a:rPr>
              <a:t>and </a:t>
            </a:r>
            <a:r>
              <a:rPr lang="en-US" sz="4400" b="1">
                <a:latin typeface="Roboto" panose="02000000000000000000" pitchFamily="2" charset="0"/>
                <a:ea typeface="Roboto" panose="02000000000000000000" pitchFamily="2" charset="0"/>
              </a:rPr>
              <a:t>preparing mentally for side effects </a:t>
            </a:r>
            <a:r>
              <a:rPr lang="en-US" sz="4400">
                <a:latin typeface="Roboto" panose="02000000000000000000" pitchFamily="2" charset="0"/>
                <a:ea typeface="Roboto" panose="02000000000000000000" pitchFamily="2" charset="0"/>
              </a:rPr>
              <a:t>improve recollection of information and continuation.</a:t>
            </a:r>
          </a:p>
        </p:txBody>
      </p:sp>
      <p:cxnSp>
        <p:nvCxnSpPr>
          <p:cNvPr id="5" name="Conexão reta unidirecional 4">
            <a:extLst>
              <a:ext uri="{FF2B5EF4-FFF2-40B4-BE49-F238E27FC236}">
                <a16:creationId xmlns:a16="http://schemas.microsoft.com/office/drawing/2014/main" id="{993105AC-73EB-855A-F6B7-063043EF3BFB}"/>
              </a:ext>
            </a:extLst>
          </p:cNvPr>
          <p:cNvCxnSpPr>
            <a:cxnSpLocks/>
          </p:cNvCxnSpPr>
          <p:nvPr/>
        </p:nvCxnSpPr>
        <p:spPr>
          <a:xfrm>
            <a:off x="13496830" y="7108750"/>
            <a:ext cx="1601929" cy="0"/>
          </a:xfrm>
          <a:prstGeom prst="straightConnector1">
            <a:avLst/>
          </a:prstGeom>
          <a:ln w="127000">
            <a:solidFill>
              <a:srgbClr val="16AD6A"/>
            </a:solidFill>
            <a:headEnd w="lg" len="sm"/>
            <a:tailEnd type="triangle"/>
          </a:ln>
        </p:spPr>
        <p:style>
          <a:lnRef idx="1">
            <a:schemeClr val="accent1"/>
          </a:lnRef>
          <a:fillRef idx="0">
            <a:schemeClr val="accent1"/>
          </a:fillRef>
          <a:effectRef idx="0">
            <a:schemeClr val="accent1"/>
          </a:effectRef>
          <a:fontRef idx="minor">
            <a:schemeClr val="tx1"/>
          </a:fontRef>
        </p:style>
      </p:cxnSp>
      <p:pic>
        <p:nvPicPr>
          <p:cNvPr id="6" name="Imagem 5" descr="Uma imagem com Gráficos, Tipo de letra, design gráfico, círculo&#10;&#10;Descrição gerada automaticamente">
            <a:extLst>
              <a:ext uri="{FF2B5EF4-FFF2-40B4-BE49-F238E27FC236}">
                <a16:creationId xmlns:a16="http://schemas.microsoft.com/office/drawing/2014/main" id="{EB9F9FC0-EFF1-2C09-2EF9-20CAABC8E43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2367631" y="641128"/>
            <a:ext cx="1569157" cy="1324994"/>
          </a:xfrm>
          <a:prstGeom prst="rect">
            <a:avLst/>
          </a:prstGeom>
        </p:spPr>
      </p:pic>
      <p:grpSp>
        <p:nvGrpSpPr>
          <p:cNvPr id="7" name="Agrupar 6">
            <a:extLst>
              <a:ext uri="{FF2B5EF4-FFF2-40B4-BE49-F238E27FC236}">
                <a16:creationId xmlns:a16="http://schemas.microsoft.com/office/drawing/2014/main" id="{79E6D0EE-2D7B-A732-78EC-0676C2457D61}"/>
              </a:ext>
            </a:extLst>
          </p:cNvPr>
          <p:cNvGrpSpPr/>
          <p:nvPr/>
        </p:nvGrpSpPr>
        <p:grpSpPr>
          <a:xfrm flipH="1">
            <a:off x="19793547" y="11467834"/>
            <a:ext cx="4572001" cy="2361941"/>
            <a:chOff x="-45720" y="11430000"/>
            <a:chExt cx="4572001" cy="2361941"/>
          </a:xfrm>
        </p:grpSpPr>
        <p:pic>
          <p:nvPicPr>
            <p:cNvPr id="9" name="Picture 5">
              <a:extLst>
                <a:ext uri="{FF2B5EF4-FFF2-40B4-BE49-F238E27FC236}">
                  <a16:creationId xmlns:a16="http://schemas.microsoft.com/office/drawing/2014/main" id="{1FD8D421-A287-1EE6-3A08-4B9EF1E8C661}"/>
                </a:ext>
              </a:extLst>
            </p:cNvPr>
            <p:cNvPicPr>
              <a:picLocks noChangeAspect="1"/>
            </p:cNvPicPr>
            <p:nvPr/>
          </p:nvPicPr>
          <p:blipFill>
            <a:blip r:embed="rId7"/>
            <a:stretch>
              <a:fillRect/>
            </a:stretch>
          </p:blipFill>
          <p:spPr>
            <a:xfrm>
              <a:off x="2240281" y="11505668"/>
              <a:ext cx="2286000" cy="2286273"/>
            </a:xfrm>
            <a:prstGeom prst="rect">
              <a:avLst/>
            </a:prstGeom>
          </p:spPr>
        </p:pic>
        <p:pic>
          <p:nvPicPr>
            <p:cNvPr id="11" name="Picture 7">
              <a:extLst>
                <a:ext uri="{FF2B5EF4-FFF2-40B4-BE49-F238E27FC236}">
                  <a16:creationId xmlns:a16="http://schemas.microsoft.com/office/drawing/2014/main" id="{A2000741-B8D7-3077-1A4A-EDFAADDF783D}"/>
                </a:ext>
              </a:extLst>
            </p:cNvPr>
            <p:cNvPicPr>
              <a:picLocks noChangeAspect="1"/>
            </p:cNvPicPr>
            <p:nvPr/>
          </p:nvPicPr>
          <p:blipFill>
            <a:blip r:embed="rId8"/>
            <a:stretch>
              <a:fillRect/>
            </a:stretch>
          </p:blipFill>
          <p:spPr>
            <a:xfrm rot="10800000">
              <a:off x="-45720" y="11430000"/>
              <a:ext cx="2286000" cy="2286000"/>
            </a:xfrm>
            <a:prstGeom prst="rect">
              <a:avLst/>
            </a:prstGeom>
          </p:spPr>
        </p:pic>
      </p:grpSp>
    </p:spTree>
    <p:extLst>
      <p:ext uri="{BB962C8B-B14F-4D97-AF65-F5344CB8AC3E}">
        <p14:creationId xmlns:p14="http://schemas.microsoft.com/office/powerpoint/2010/main" val="337490853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99885" y="9010623"/>
            <a:ext cx="4294909" cy="4705377"/>
          </a:xfrm>
          <a:prstGeom prst="rect">
            <a:avLst/>
          </a:prstGeom>
        </p:spPr>
      </p:pic>
      <p:pic>
        <p:nvPicPr>
          <p:cNvPr id="8" name="Imagem 7" descr="Uma imagem com texto, captura de ecrã, Tipo de letra, documento&#10;&#10;Descrição gerada automaticamente">
            <a:extLst>
              <a:ext uri="{FF2B5EF4-FFF2-40B4-BE49-F238E27FC236}">
                <a16:creationId xmlns:a16="http://schemas.microsoft.com/office/drawing/2014/main" id="{808EA2D9-824F-D2D6-F148-5FF36FC7980B}"/>
              </a:ext>
            </a:extLst>
          </p:cNvPr>
          <p:cNvPicPr>
            <a:picLocks noChangeAspect="1"/>
          </p:cNvPicPr>
          <p:nvPr/>
        </p:nvPicPr>
        <p:blipFill rotWithShape="1">
          <a:blip r:embed="rId4">
            <a:extLst>
              <a:ext uri="{28A0092B-C50C-407E-A947-70E740481C1C}">
                <a14:useLocalDpi xmlns:a14="http://schemas.microsoft.com/office/drawing/2010/main" val="0"/>
              </a:ext>
            </a:extLst>
          </a:blip>
          <a:srcRect t="6349" b="6338"/>
          <a:stretch/>
        </p:blipFill>
        <p:spPr>
          <a:xfrm>
            <a:off x="900414" y="1022862"/>
            <a:ext cx="13240512" cy="11560629"/>
          </a:xfrm>
          <a:prstGeom prst="rect">
            <a:avLst/>
          </a:prstGeom>
          <a:ln>
            <a:noFill/>
          </a:ln>
          <a:effectLst>
            <a:outerShdw blurRad="292100" dist="139700" dir="2700000" algn="tl" rotWithShape="0">
              <a:srgbClr val="333333">
                <a:alpha val="65000"/>
              </a:srgbClr>
            </a:outerShdw>
          </a:effectLst>
        </p:spPr>
      </p:pic>
      <p:sp>
        <p:nvSpPr>
          <p:cNvPr id="10" name="Retângulo 9">
            <a:extLst>
              <a:ext uri="{FF2B5EF4-FFF2-40B4-BE49-F238E27FC236}">
                <a16:creationId xmlns:a16="http://schemas.microsoft.com/office/drawing/2014/main" id="{8927D103-4C6A-6DC1-3C88-3C538BF042AC}"/>
              </a:ext>
            </a:extLst>
          </p:cNvPr>
          <p:cNvSpPr/>
          <p:nvPr/>
        </p:nvSpPr>
        <p:spPr>
          <a:xfrm>
            <a:off x="9526837" y="5684614"/>
            <a:ext cx="4025877" cy="2848273"/>
          </a:xfrm>
          <a:prstGeom prst="rect">
            <a:avLst/>
          </a:prstGeom>
          <a:noFill/>
          <a:ln w="76200">
            <a:solidFill>
              <a:srgbClr val="16AD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4" name="CaixaDeTexto 13">
            <a:extLst>
              <a:ext uri="{FF2B5EF4-FFF2-40B4-BE49-F238E27FC236}">
                <a16:creationId xmlns:a16="http://schemas.microsoft.com/office/drawing/2014/main" id="{FDCA5533-3AC8-16DF-D309-B8C36E7FD8EA}"/>
              </a:ext>
            </a:extLst>
          </p:cNvPr>
          <p:cNvSpPr txBox="1"/>
          <p:nvPr/>
        </p:nvSpPr>
        <p:spPr>
          <a:xfrm>
            <a:off x="14748769" y="4579852"/>
            <a:ext cx="9087706" cy="5057795"/>
          </a:xfrm>
          <a:prstGeom prst="rect">
            <a:avLst/>
          </a:prstGeom>
          <a:noFill/>
        </p:spPr>
        <p:txBody>
          <a:bodyPr wrap="square">
            <a:spAutoFit/>
          </a:bodyPr>
          <a:lstStyle/>
          <a:p>
            <a:pPr>
              <a:lnSpc>
                <a:spcPct val="150000"/>
              </a:lnSpc>
            </a:pPr>
            <a:r>
              <a:rPr lang="en-US" sz="4400" b="1">
                <a:solidFill>
                  <a:srgbClr val="16AD6A"/>
                </a:solidFill>
                <a:latin typeface="Roboto" panose="02000000000000000000" pitchFamily="2" charset="0"/>
                <a:ea typeface="Roboto" panose="02000000000000000000" pitchFamily="2" charset="0"/>
              </a:rPr>
              <a:t>Make a plan</a:t>
            </a:r>
            <a:r>
              <a:rPr lang="en-US" sz="4400" b="1">
                <a:latin typeface="Roboto" panose="02000000000000000000" pitchFamily="2" charset="0"/>
                <a:ea typeface="Roboto" panose="02000000000000000000" pitchFamily="2" charset="0"/>
              </a:rPr>
              <a:t>: </a:t>
            </a:r>
          </a:p>
          <a:p>
            <a:pPr marL="1028700" lvl="1" indent="-571500">
              <a:lnSpc>
                <a:spcPct val="150000"/>
              </a:lnSpc>
              <a:buBlip>
                <a:blip r:embed="rId5"/>
              </a:buBlip>
            </a:pPr>
            <a:r>
              <a:rPr lang="en-US" sz="4400">
                <a:latin typeface="Roboto" panose="02000000000000000000" pitchFamily="2" charset="0"/>
                <a:ea typeface="Roboto" panose="02000000000000000000" pitchFamily="2" charset="0"/>
              </a:rPr>
              <a:t>For each method, </a:t>
            </a:r>
            <a:r>
              <a:rPr lang="en-US" sz="4400" b="1">
                <a:solidFill>
                  <a:srgbClr val="16AD6A"/>
                </a:solidFill>
                <a:latin typeface="Roboto" panose="02000000000000000000" pitchFamily="2" charset="0"/>
                <a:ea typeface="Roboto" panose="02000000000000000000" pitchFamily="2" charset="0"/>
              </a:rPr>
              <a:t>2-3 key things to remember for correct use</a:t>
            </a:r>
            <a:r>
              <a:rPr lang="en-US" sz="4400" b="1">
                <a:latin typeface="Roboto" panose="02000000000000000000" pitchFamily="2" charset="0"/>
                <a:ea typeface="Roboto" panose="02000000000000000000" pitchFamily="2" charset="0"/>
              </a:rPr>
              <a:t> </a:t>
            </a:r>
            <a:r>
              <a:rPr lang="en-US" sz="4400">
                <a:latin typeface="Roboto" panose="02000000000000000000" pitchFamily="2" charset="0"/>
                <a:ea typeface="Roboto" panose="02000000000000000000" pitchFamily="2" charset="0"/>
              </a:rPr>
              <a:t>and </a:t>
            </a:r>
            <a:r>
              <a:rPr lang="en-US" sz="4400" b="1">
                <a:latin typeface="Roboto" panose="02000000000000000000" pitchFamily="2" charset="0"/>
                <a:ea typeface="Roboto" panose="02000000000000000000" pitchFamily="2" charset="0"/>
              </a:rPr>
              <a:t>side effects </a:t>
            </a:r>
            <a:r>
              <a:rPr lang="en-US" sz="4400">
                <a:latin typeface="Roboto" panose="02000000000000000000" pitchFamily="2" charset="0"/>
                <a:ea typeface="Roboto" panose="02000000000000000000" pitchFamily="2" charset="0"/>
              </a:rPr>
              <a:t>are included for discussion.</a:t>
            </a:r>
          </a:p>
        </p:txBody>
      </p:sp>
      <p:cxnSp>
        <p:nvCxnSpPr>
          <p:cNvPr id="5" name="Conexão reta unidirecional 4">
            <a:extLst>
              <a:ext uri="{FF2B5EF4-FFF2-40B4-BE49-F238E27FC236}">
                <a16:creationId xmlns:a16="http://schemas.microsoft.com/office/drawing/2014/main" id="{993105AC-73EB-855A-F6B7-063043EF3BFB}"/>
              </a:ext>
            </a:extLst>
          </p:cNvPr>
          <p:cNvCxnSpPr>
            <a:cxnSpLocks/>
          </p:cNvCxnSpPr>
          <p:nvPr/>
        </p:nvCxnSpPr>
        <p:spPr>
          <a:xfrm>
            <a:off x="13552714" y="7202425"/>
            <a:ext cx="1546045" cy="0"/>
          </a:xfrm>
          <a:prstGeom prst="straightConnector1">
            <a:avLst/>
          </a:prstGeom>
          <a:ln w="127000">
            <a:solidFill>
              <a:srgbClr val="16AD6A"/>
            </a:solidFill>
            <a:headEnd w="lg" len="sm"/>
            <a:tailEnd type="triangle"/>
          </a:ln>
        </p:spPr>
        <p:style>
          <a:lnRef idx="1">
            <a:schemeClr val="accent1"/>
          </a:lnRef>
          <a:fillRef idx="0">
            <a:schemeClr val="accent1"/>
          </a:fillRef>
          <a:effectRef idx="0">
            <a:schemeClr val="accent1"/>
          </a:effectRef>
          <a:fontRef idx="minor">
            <a:schemeClr val="tx1"/>
          </a:fontRef>
        </p:style>
      </p:cxnSp>
      <p:pic>
        <p:nvPicPr>
          <p:cNvPr id="6" name="Imagem 5" descr="Uma imagem com Gráficos, Tipo de letra, design gráfico, círculo&#10;&#10;Descrição gerada automaticamente">
            <a:extLst>
              <a:ext uri="{FF2B5EF4-FFF2-40B4-BE49-F238E27FC236}">
                <a16:creationId xmlns:a16="http://schemas.microsoft.com/office/drawing/2014/main" id="{EB9F9FC0-EFF1-2C09-2EF9-20CAABC8E43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2367631" y="641128"/>
            <a:ext cx="1569157" cy="1324994"/>
          </a:xfrm>
          <a:prstGeom prst="rect">
            <a:avLst/>
          </a:prstGeom>
        </p:spPr>
      </p:pic>
      <p:grpSp>
        <p:nvGrpSpPr>
          <p:cNvPr id="7" name="Agrupar 6">
            <a:extLst>
              <a:ext uri="{FF2B5EF4-FFF2-40B4-BE49-F238E27FC236}">
                <a16:creationId xmlns:a16="http://schemas.microsoft.com/office/drawing/2014/main" id="{26DEEB5B-CD86-EEB1-C720-5551A32354CB}"/>
              </a:ext>
            </a:extLst>
          </p:cNvPr>
          <p:cNvGrpSpPr/>
          <p:nvPr/>
        </p:nvGrpSpPr>
        <p:grpSpPr>
          <a:xfrm flipH="1">
            <a:off x="19793547" y="11467834"/>
            <a:ext cx="4572001" cy="2361941"/>
            <a:chOff x="-45720" y="11430000"/>
            <a:chExt cx="4572001" cy="2361941"/>
          </a:xfrm>
        </p:grpSpPr>
        <p:pic>
          <p:nvPicPr>
            <p:cNvPr id="9" name="Picture 5">
              <a:extLst>
                <a:ext uri="{FF2B5EF4-FFF2-40B4-BE49-F238E27FC236}">
                  <a16:creationId xmlns:a16="http://schemas.microsoft.com/office/drawing/2014/main" id="{AD5AB8C7-AF72-8739-9716-EC8FCE23841F}"/>
                </a:ext>
              </a:extLst>
            </p:cNvPr>
            <p:cNvPicPr>
              <a:picLocks noChangeAspect="1"/>
            </p:cNvPicPr>
            <p:nvPr/>
          </p:nvPicPr>
          <p:blipFill>
            <a:blip r:embed="rId7"/>
            <a:stretch>
              <a:fillRect/>
            </a:stretch>
          </p:blipFill>
          <p:spPr>
            <a:xfrm>
              <a:off x="2240281" y="11505668"/>
              <a:ext cx="2286000" cy="2286273"/>
            </a:xfrm>
            <a:prstGeom prst="rect">
              <a:avLst/>
            </a:prstGeom>
          </p:spPr>
        </p:pic>
        <p:pic>
          <p:nvPicPr>
            <p:cNvPr id="11" name="Picture 7">
              <a:extLst>
                <a:ext uri="{FF2B5EF4-FFF2-40B4-BE49-F238E27FC236}">
                  <a16:creationId xmlns:a16="http://schemas.microsoft.com/office/drawing/2014/main" id="{D181ADC6-51AB-A8F9-0177-67A1840049EF}"/>
                </a:ext>
              </a:extLst>
            </p:cNvPr>
            <p:cNvPicPr>
              <a:picLocks noChangeAspect="1"/>
            </p:cNvPicPr>
            <p:nvPr/>
          </p:nvPicPr>
          <p:blipFill>
            <a:blip r:embed="rId8"/>
            <a:stretch>
              <a:fillRect/>
            </a:stretch>
          </p:blipFill>
          <p:spPr>
            <a:xfrm rot="10800000">
              <a:off x="-45720" y="11430000"/>
              <a:ext cx="2286000" cy="2286000"/>
            </a:xfrm>
            <a:prstGeom prst="rect">
              <a:avLst/>
            </a:prstGeom>
          </p:spPr>
        </p:pic>
      </p:grpSp>
    </p:spTree>
    <p:extLst>
      <p:ext uri="{BB962C8B-B14F-4D97-AF65-F5344CB8AC3E}">
        <p14:creationId xmlns:p14="http://schemas.microsoft.com/office/powerpoint/2010/main" val="291768438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5" descr="Background pattern&#10;&#10;Description automatically generated">
            <a:extLst>
              <a:ext uri="{FF2B5EF4-FFF2-40B4-BE49-F238E27FC236}">
                <a16:creationId xmlns:a16="http://schemas.microsoft.com/office/drawing/2014/main" id="{6BC59561-A317-1E9C-5F7E-C83226FB1DB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16361229" y="4926487"/>
            <a:ext cx="8022771" cy="8789514"/>
          </a:xfrm>
          <a:prstGeom prst="rect">
            <a:avLst/>
          </a:prstGeom>
        </p:spPr>
      </p:pic>
      <p:pic>
        <p:nvPicPr>
          <p:cNvPr id="4" name="Picture 5">
            <a:extLst>
              <a:ext uri="{FF2B5EF4-FFF2-40B4-BE49-F238E27FC236}">
                <a16:creationId xmlns:a16="http://schemas.microsoft.com/office/drawing/2014/main" id="{93CD3DA2-2FB2-D3F4-30B7-0A8D41028561}"/>
              </a:ext>
            </a:extLst>
          </p:cNvPr>
          <p:cNvPicPr>
            <a:picLocks noChangeAspect="1"/>
          </p:cNvPicPr>
          <p:nvPr/>
        </p:nvPicPr>
        <p:blipFill>
          <a:blip r:embed="rId4"/>
          <a:stretch>
            <a:fillRect/>
          </a:stretch>
        </p:blipFill>
        <p:spPr>
          <a:xfrm>
            <a:off x="0" y="11008101"/>
            <a:ext cx="2707575" cy="2707899"/>
          </a:xfrm>
          <a:prstGeom prst="rect">
            <a:avLst/>
          </a:prstGeom>
        </p:spPr>
      </p:pic>
      <p:pic>
        <p:nvPicPr>
          <p:cNvPr id="8" name="Imagem 7" descr="Uma imagem com Gráficos, Tipo de letra, design gráfico, círculo&#10;&#10;Descrição gerada automaticamente">
            <a:extLst>
              <a:ext uri="{FF2B5EF4-FFF2-40B4-BE49-F238E27FC236}">
                <a16:creationId xmlns:a16="http://schemas.microsoft.com/office/drawing/2014/main" id="{9E5ED2C5-15A3-20EA-B253-EF19F5DC6FF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9965760" y="1176243"/>
            <a:ext cx="3163875" cy="2671572"/>
          </a:xfrm>
          <a:prstGeom prst="rect">
            <a:avLst/>
          </a:prstGeom>
        </p:spPr>
      </p:pic>
      <p:sp>
        <p:nvSpPr>
          <p:cNvPr id="9" name="TextBox 1">
            <a:extLst>
              <a:ext uri="{FF2B5EF4-FFF2-40B4-BE49-F238E27FC236}">
                <a16:creationId xmlns:a16="http://schemas.microsoft.com/office/drawing/2014/main" id="{089631C2-904D-4D8B-3D96-5858BA8DB550}"/>
              </a:ext>
            </a:extLst>
          </p:cNvPr>
          <p:cNvSpPr txBox="1"/>
          <p:nvPr/>
        </p:nvSpPr>
        <p:spPr>
          <a:xfrm>
            <a:off x="5296653" y="7083831"/>
            <a:ext cx="18793493" cy="2554545"/>
          </a:xfrm>
          <a:prstGeom prst="rect">
            <a:avLst/>
          </a:prstGeom>
          <a:noFill/>
        </p:spPr>
        <p:txBody>
          <a:bodyPr wrap="square" rtlCol="0">
            <a:spAutoFit/>
          </a:bodyPr>
          <a:lstStyle/>
          <a:p>
            <a:r>
              <a:rPr lang="en-US" sz="8000" b="1">
                <a:solidFill>
                  <a:srgbClr val="4EA4A2"/>
                </a:solidFill>
                <a:latin typeface="Poppins" pitchFamily="2" charset="77"/>
                <a:cs typeface="Poppins" pitchFamily="2" charset="77"/>
              </a:rPr>
              <a:t>SECTION 3</a:t>
            </a:r>
          </a:p>
          <a:p>
            <a:r>
              <a:rPr lang="en-US" sz="8000" b="1">
                <a:solidFill>
                  <a:srgbClr val="211F1B"/>
                </a:solidFill>
                <a:latin typeface="Poppins" pitchFamily="2" charset="77"/>
                <a:cs typeface="Poppins" pitchFamily="2" charset="77"/>
              </a:rPr>
              <a:t>CLINICAL JOB AIDS</a:t>
            </a:r>
          </a:p>
        </p:txBody>
      </p:sp>
      <p:pic>
        <p:nvPicPr>
          <p:cNvPr id="11" name="Picture 7">
            <a:extLst>
              <a:ext uri="{FF2B5EF4-FFF2-40B4-BE49-F238E27FC236}">
                <a16:creationId xmlns:a16="http://schemas.microsoft.com/office/drawing/2014/main" id="{5B7FDF94-351F-238A-4E9C-ECE4D89D1747}"/>
              </a:ext>
            </a:extLst>
          </p:cNvPr>
          <p:cNvPicPr>
            <a:picLocks noChangeAspect="1"/>
          </p:cNvPicPr>
          <p:nvPr/>
        </p:nvPicPr>
        <p:blipFill>
          <a:blip r:embed="rId6"/>
          <a:stretch>
            <a:fillRect/>
          </a:stretch>
        </p:blipFill>
        <p:spPr>
          <a:xfrm>
            <a:off x="2707575" y="7286593"/>
            <a:ext cx="2149019" cy="2149019"/>
          </a:xfrm>
          <a:prstGeom prst="chevron">
            <a:avLst/>
          </a:prstGeom>
        </p:spPr>
      </p:pic>
      <p:sp>
        <p:nvSpPr>
          <p:cNvPr id="18" name="Paralelogramo 17">
            <a:extLst>
              <a:ext uri="{FF2B5EF4-FFF2-40B4-BE49-F238E27FC236}">
                <a16:creationId xmlns:a16="http://schemas.microsoft.com/office/drawing/2014/main" id="{1BAA7707-4B58-03DF-A7B3-1036120115A2}"/>
              </a:ext>
            </a:extLst>
          </p:cNvPr>
          <p:cNvSpPr/>
          <p:nvPr/>
        </p:nvSpPr>
        <p:spPr>
          <a:xfrm rot="18186691">
            <a:off x="939347" y="8707898"/>
            <a:ext cx="2191218" cy="6359048"/>
          </a:xfrm>
          <a:prstGeom prst="parallelogram">
            <a:avLst>
              <a:gd name="adj" fmla="val 56614"/>
            </a:avLst>
          </a:prstGeom>
          <a:solidFill>
            <a:srgbClr val="90CA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19" name="Picture 5" descr="Background pattern&#10;&#10;Description automatically generated">
            <a:extLst>
              <a:ext uri="{FF2B5EF4-FFF2-40B4-BE49-F238E27FC236}">
                <a16:creationId xmlns:a16="http://schemas.microsoft.com/office/drawing/2014/main" id="{0C4A11B9-28D3-6B1F-30A3-9253FEF56E2D}"/>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0"/>
            <a:ext cx="7576458" cy="8300548"/>
          </a:xfrm>
          <a:prstGeom prst="rect">
            <a:avLst/>
          </a:prstGeom>
        </p:spPr>
      </p:pic>
    </p:spTree>
    <p:extLst>
      <p:ext uri="{BB962C8B-B14F-4D97-AF65-F5344CB8AC3E}">
        <p14:creationId xmlns:p14="http://schemas.microsoft.com/office/powerpoint/2010/main" val="18690001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4">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4">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99885" y="9010623"/>
            <a:ext cx="4294909" cy="4705377"/>
          </a:xfrm>
          <a:prstGeom prst="rect">
            <a:avLst/>
          </a:prstGeom>
        </p:spPr>
      </p:pic>
      <p:pic>
        <p:nvPicPr>
          <p:cNvPr id="13" name="Imagem 12">
            <a:extLst>
              <a:ext uri="{FF2B5EF4-FFF2-40B4-BE49-F238E27FC236}">
                <a16:creationId xmlns:a16="http://schemas.microsoft.com/office/drawing/2014/main" id="{5CD98D55-21EE-BCBC-78EC-A41C8D9508C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9344517" y="8165533"/>
            <a:ext cx="4439791" cy="4439791"/>
          </a:xfrm>
          <a:prstGeom prst="rect">
            <a:avLst/>
          </a:prstGeom>
          <a:ln>
            <a:noFill/>
          </a:ln>
          <a:effectLst>
            <a:outerShdw blurRad="292100" dist="139700" dir="2700000" algn="tl" rotWithShape="0">
              <a:srgbClr val="333333">
                <a:alpha val="65000"/>
              </a:srgbClr>
            </a:outerShdw>
          </a:effectLst>
        </p:spPr>
      </p:pic>
      <p:pic>
        <p:nvPicPr>
          <p:cNvPr id="15" name="Imagem 14">
            <a:extLst>
              <a:ext uri="{FF2B5EF4-FFF2-40B4-BE49-F238E27FC236}">
                <a16:creationId xmlns:a16="http://schemas.microsoft.com/office/drawing/2014/main" id="{B8F35311-19E9-DF58-6C76-D29AFC3FDED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57084" y="2983881"/>
            <a:ext cx="4439791" cy="4439791"/>
          </a:xfrm>
          <a:prstGeom prst="rect">
            <a:avLst/>
          </a:prstGeom>
          <a:ln>
            <a:noFill/>
          </a:ln>
          <a:effectLst>
            <a:outerShdw blurRad="292100" dist="139700" dir="2700000" algn="tl" rotWithShape="0">
              <a:srgbClr val="333333">
                <a:alpha val="65000"/>
              </a:srgbClr>
            </a:outerShdw>
          </a:effectLst>
        </p:spPr>
      </p:pic>
      <p:pic>
        <p:nvPicPr>
          <p:cNvPr id="17" name="Imagem 16">
            <a:extLst>
              <a:ext uri="{FF2B5EF4-FFF2-40B4-BE49-F238E27FC236}">
                <a16:creationId xmlns:a16="http://schemas.microsoft.com/office/drawing/2014/main" id="{E7448C26-F5F3-AEFE-7B15-D88BC56F067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250125" y="2983882"/>
            <a:ext cx="4439791" cy="4439791"/>
          </a:xfrm>
          <a:prstGeom prst="rect">
            <a:avLst/>
          </a:prstGeom>
          <a:ln>
            <a:noFill/>
          </a:ln>
          <a:effectLst>
            <a:outerShdw blurRad="292100" dist="139700" dir="2700000" algn="tl" rotWithShape="0">
              <a:srgbClr val="333333">
                <a:alpha val="65000"/>
              </a:srgbClr>
            </a:outerShdw>
          </a:effectLst>
        </p:spPr>
      </p:pic>
      <p:pic>
        <p:nvPicPr>
          <p:cNvPr id="19" name="Imagem 18">
            <a:extLst>
              <a:ext uri="{FF2B5EF4-FFF2-40B4-BE49-F238E27FC236}">
                <a16:creationId xmlns:a16="http://schemas.microsoft.com/office/drawing/2014/main" id="{AA9874CE-0434-582D-C624-E9C2301DCBBF}"/>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943166" y="2979306"/>
            <a:ext cx="4439791" cy="4439791"/>
          </a:xfrm>
          <a:prstGeom prst="rect">
            <a:avLst/>
          </a:prstGeom>
          <a:ln>
            <a:noFill/>
          </a:ln>
          <a:effectLst>
            <a:outerShdw blurRad="292100" dist="139700" dir="2700000" algn="tl" rotWithShape="0">
              <a:srgbClr val="333333">
                <a:alpha val="65000"/>
              </a:srgbClr>
            </a:outerShdw>
          </a:effectLst>
        </p:spPr>
      </p:pic>
      <p:pic>
        <p:nvPicPr>
          <p:cNvPr id="21" name="Imagem 20">
            <a:extLst>
              <a:ext uri="{FF2B5EF4-FFF2-40B4-BE49-F238E27FC236}">
                <a16:creationId xmlns:a16="http://schemas.microsoft.com/office/drawing/2014/main" id="{6C5BEDE9-7F3D-8ECA-E1C7-AC952248D9DB}"/>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4636207" y="2979306"/>
            <a:ext cx="4439791" cy="4439791"/>
          </a:xfrm>
          <a:prstGeom prst="rect">
            <a:avLst/>
          </a:prstGeom>
          <a:ln>
            <a:noFill/>
          </a:ln>
          <a:effectLst>
            <a:outerShdw blurRad="292100" dist="139700" dir="2700000" algn="tl" rotWithShape="0">
              <a:srgbClr val="333333">
                <a:alpha val="65000"/>
              </a:srgbClr>
            </a:outerShdw>
          </a:effectLst>
        </p:spPr>
      </p:pic>
      <p:pic>
        <p:nvPicPr>
          <p:cNvPr id="23" name="Imagem 22">
            <a:extLst>
              <a:ext uri="{FF2B5EF4-FFF2-40B4-BE49-F238E27FC236}">
                <a16:creationId xmlns:a16="http://schemas.microsoft.com/office/drawing/2014/main" id="{817AB688-4C9B-57A9-F084-23CE1582A7C5}"/>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9344517" y="2979305"/>
            <a:ext cx="4439791" cy="4439791"/>
          </a:xfrm>
          <a:prstGeom prst="rect">
            <a:avLst/>
          </a:prstGeom>
          <a:ln>
            <a:noFill/>
          </a:ln>
          <a:effectLst>
            <a:outerShdw blurRad="292100" dist="139700" dir="2700000" algn="tl" rotWithShape="0">
              <a:srgbClr val="333333">
                <a:alpha val="65000"/>
              </a:srgbClr>
            </a:outerShdw>
          </a:effectLst>
        </p:spPr>
      </p:pic>
      <p:pic>
        <p:nvPicPr>
          <p:cNvPr id="25" name="Imagem 24">
            <a:extLst>
              <a:ext uri="{FF2B5EF4-FFF2-40B4-BE49-F238E27FC236}">
                <a16:creationId xmlns:a16="http://schemas.microsoft.com/office/drawing/2014/main" id="{18216F57-A7C7-8126-EF6F-08CADCC645A0}"/>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57084" y="8128753"/>
            <a:ext cx="4439791" cy="4439791"/>
          </a:xfrm>
          <a:prstGeom prst="rect">
            <a:avLst/>
          </a:prstGeom>
          <a:ln>
            <a:noFill/>
          </a:ln>
          <a:effectLst>
            <a:outerShdw blurRad="292100" dist="139700" dir="2700000" algn="tl" rotWithShape="0">
              <a:srgbClr val="333333">
                <a:alpha val="65000"/>
              </a:srgbClr>
            </a:outerShdw>
          </a:effectLst>
        </p:spPr>
      </p:pic>
      <p:pic>
        <p:nvPicPr>
          <p:cNvPr id="27" name="Imagem 26">
            <a:extLst>
              <a:ext uri="{FF2B5EF4-FFF2-40B4-BE49-F238E27FC236}">
                <a16:creationId xmlns:a16="http://schemas.microsoft.com/office/drawing/2014/main" id="{86A803CF-65F2-D0AA-4B7D-FA8320D59643}"/>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5250124" y="8128752"/>
            <a:ext cx="4439791" cy="4439791"/>
          </a:xfrm>
          <a:prstGeom prst="rect">
            <a:avLst/>
          </a:prstGeom>
          <a:ln>
            <a:noFill/>
          </a:ln>
          <a:effectLst>
            <a:outerShdw blurRad="292100" dist="139700" dir="2700000" algn="tl" rotWithShape="0">
              <a:srgbClr val="333333">
                <a:alpha val="65000"/>
              </a:srgbClr>
            </a:outerShdw>
          </a:effectLst>
        </p:spPr>
      </p:pic>
      <p:pic>
        <p:nvPicPr>
          <p:cNvPr id="29" name="Imagem 28">
            <a:extLst>
              <a:ext uri="{FF2B5EF4-FFF2-40B4-BE49-F238E27FC236}">
                <a16:creationId xmlns:a16="http://schemas.microsoft.com/office/drawing/2014/main" id="{600ADE35-CEC6-A55B-5996-37D8173F4E5D}"/>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9943164" y="8165533"/>
            <a:ext cx="4439791" cy="4439791"/>
          </a:xfrm>
          <a:prstGeom prst="rect">
            <a:avLst/>
          </a:prstGeom>
          <a:ln>
            <a:noFill/>
          </a:ln>
          <a:effectLst>
            <a:outerShdw blurRad="292100" dist="139700" dir="2700000" algn="tl" rotWithShape="0">
              <a:srgbClr val="333333">
                <a:alpha val="65000"/>
              </a:srgbClr>
            </a:outerShdw>
          </a:effectLst>
        </p:spPr>
      </p:pic>
      <p:pic>
        <p:nvPicPr>
          <p:cNvPr id="31" name="Imagem 30">
            <a:extLst>
              <a:ext uri="{FF2B5EF4-FFF2-40B4-BE49-F238E27FC236}">
                <a16:creationId xmlns:a16="http://schemas.microsoft.com/office/drawing/2014/main" id="{FCB34C04-327E-51ED-04C1-0355D1D269CF}"/>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4651477" y="8165533"/>
            <a:ext cx="4439791" cy="4439791"/>
          </a:xfrm>
          <a:prstGeom prst="rect">
            <a:avLst/>
          </a:prstGeom>
          <a:ln>
            <a:noFill/>
          </a:ln>
          <a:effectLst>
            <a:outerShdw blurRad="292100" dist="139700" dir="2700000" algn="tl" rotWithShape="0">
              <a:srgbClr val="333333">
                <a:alpha val="65000"/>
              </a:srgbClr>
            </a:outerShdw>
          </a:effectLst>
        </p:spPr>
      </p:pic>
      <p:pic>
        <p:nvPicPr>
          <p:cNvPr id="5" name="Imagem 4" descr="Uma imagem com Gráficos, Tipo de letra, design gráfico, círculo&#10;&#10;Descrição gerada automaticamente">
            <a:extLst>
              <a:ext uri="{FF2B5EF4-FFF2-40B4-BE49-F238E27FC236}">
                <a16:creationId xmlns:a16="http://schemas.microsoft.com/office/drawing/2014/main" id="{C38838BE-AB37-349B-1D0C-EC98D531AADA}"/>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22367631" y="641128"/>
            <a:ext cx="1569157" cy="1324994"/>
          </a:xfrm>
          <a:prstGeom prst="rect">
            <a:avLst/>
          </a:prstGeom>
        </p:spPr>
      </p:pic>
      <p:sp>
        <p:nvSpPr>
          <p:cNvPr id="6" name="TextBox 1">
            <a:extLst>
              <a:ext uri="{FF2B5EF4-FFF2-40B4-BE49-F238E27FC236}">
                <a16:creationId xmlns:a16="http://schemas.microsoft.com/office/drawing/2014/main" id="{7A860D68-DB19-426F-D66B-452B5286C3C8}"/>
              </a:ext>
            </a:extLst>
          </p:cNvPr>
          <p:cNvSpPr txBox="1"/>
          <p:nvPr/>
        </p:nvSpPr>
        <p:spPr>
          <a:xfrm>
            <a:off x="1446677" y="765793"/>
            <a:ext cx="20492194" cy="1200329"/>
          </a:xfrm>
          <a:prstGeom prst="rect">
            <a:avLst/>
          </a:prstGeom>
          <a:noFill/>
        </p:spPr>
        <p:txBody>
          <a:bodyPr wrap="square" rtlCol="0">
            <a:spAutoFit/>
          </a:bodyPr>
          <a:lstStyle/>
          <a:p>
            <a:r>
              <a:rPr lang="en-US" sz="7200" b="1">
                <a:solidFill>
                  <a:srgbClr val="16AD6A"/>
                </a:solidFill>
                <a:latin typeface="Poppins" pitchFamily="2" charset="77"/>
                <a:cs typeface="Poppins" pitchFamily="2" charset="77"/>
              </a:rPr>
              <a:t>HOW TO USE </a:t>
            </a:r>
            <a:r>
              <a:rPr lang="en-US" sz="7200" b="1">
                <a:solidFill>
                  <a:srgbClr val="211F1B"/>
                </a:solidFill>
                <a:latin typeface="Poppins" pitchFamily="2" charset="77"/>
                <a:cs typeface="Poppins" pitchFamily="2" charset="77"/>
              </a:rPr>
              <a:t>CLINICAL JOB AIDS</a:t>
            </a:r>
          </a:p>
        </p:txBody>
      </p:sp>
    </p:spTree>
    <p:extLst>
      <p:ext uri="{BB962C8B-B14F-4D97-AF65-F5344CB8AC3E}">
        <p14:creationId xmlns:p14="http://schemas.microsoft.com/office/powerpoint/2010/main" val="4043003181"/>
      </p:ext>
    </p:extLst>
  </p:cSld>
  <p:clrMapOvr>
    <a:masterClrMapping/>
  </p:clrMapOvr>
  <p:extLst>
    <p:ext uri="{6950BFC3-D8DA-4A85-94F7-54DA5524770B}">
      <p188:commentRel xmlns:p188="http://schemas.microsoft.com/office/powerpoint/2018/8/main" r:id="rId3"/>
    </p:ext>
  </p:extLs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99885" y="9010623"/>
            <a:ext cx="4294909" cy="4705377"/>
          </a:xfrm>
          <a:prstGeom prst="rect">
            <a:avLst/>
          </a:prstGeom>
        </p:spPr>
      </p:pic>
      <p:grpSp>
        <p:nvGrpSpPr>
          <p:cNvPr id="6" name="Agrupar 5">
            <a:extLst>
              <a:ext uri="{FF2B5EF4-FFF2-40B4-BE49-F238E27FC236}">
                <a16:creationId xmlns:a16="http://schemas.microsoft.com/office/drawing/2014/main" id="{62D071F3-2BEC-C4C5-4CC2-1BADDB2526F7}"/>
              </a:ext>
            </a:extLst>
          </p:cNvPr>
          <p:cNvGrpSpPr/>
          <p:nvPr/>
        </p:nvGrpSpPr>
        <p:grpSpPr>
          <a:xfrm>
            <a:off x="1728258" y="2886338"/>
            <a:ext cx="20927485" cy="9988741"/>
            <a:chOff x="1253256" y="2886338"/>
            <a:chExt cx="20927485" cy="9988741"/>
          </a:xfrm>
        </p:grpSpPr>
        <p:pic>
          <p:nvPicPr>
            <p:cNvPr id="15" name="Imagem 14">
              <a:extLst>
                <a:ext uri="{FF2B5EF4-FFF2-40B4-BE49-F238E27FC236}">
                  <a16:creationId xmlns:a16="http://schemas.microsoft.com/office/drawing/2014/main" id="{B8F35311-19E9-DF58-6C76-D29AFC3FDED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53256" y="2886338"/>
              <a:ext cx="9988741" cy="9988741"/>
            </a:xfrm>
            <a:prstGeom prst="rect">
              <a:avLst/>
            </a:prstGeom>
            <a:ln>
              <a:noFill/>
            </a:ln>
            <a:effectLst>
              <a:outerShdw blurRad="292100" dist="139700" dir="2700000" algn="tl" rotWithShape="0">
                <a:srgbClr val="333333">
                  <a:alpha val="65000"/>
                </a:srgbClr>
              </a:outerShdw>
            </a:effectLst>
          </p:spPr>
        </p:pic>
        <p:pic>
          <p:nvPicPr>
            <p:cNvPr id="17" name="Imagem 16">
              <a:extLst>
                <a:ext uri="{FF2B5EF4-FFF2-40B4-BE49-F238E27FC236}">
                  <a16:creationId xmlns:a16="http://schemas.microsoft.com/office/drawing/2014/main" id="{E7448C26-F5F3-AEFE-7B15-D88BC56F067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192000" y="2886338"/>
              <a:ext cx="9988741" cy="9988741"/>
            </a:xfrm>
            <a:prstGeom prst="rect">
              <a:avLst/>
            </a:prstGeom>
            <a:ln>
              <a:noFill/>
            </a:ln>
            <a:effectLst>
              <a:outerShdw blurRad="292100" dist="139700" dir="2700000" algn="tl" rotWithShape="0">
                <a:srgbClr val="333333">
                  <a:alpha val="65000"/>
                </a:srgbClr>
              </a:outerShdw>
            </a:effectLst>
          </p:spPr>
        </p:pic>
      </p:grpSp>
      <p:pic>
        <p:nvPicPr>
          <p:cNvPr id="5" name="Imagem 4" descr="Uma imagem com Gráficos, Tipo de letra, design gráfico, círculo&#10;&#10;Descrição gerada automaticamente">
            <a:extLst>
              <a:ext uri="{FF2B5EF4-FFF2-40B4-BE49-F238E27FC236}">
                <a16:creationId xmlns:a16="http://schemas.microsoft.com/office/drawing/2014/main" id="{D2CFC822-1581-94CD-FB21-59D7B6F3F95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2367631" y="641128"/>
            <a:ext cx="1569157" cy="1324994"/>
          </a:xfrm>
          <a:prstGeom prst="rect">
            <a:avLst/>
          </a:prstGeom>
        </p:spPr>
      </p:pic>
      <p:sp>
        <p:nvSpPr>
          <p:cNvPr id="7" name="TextBox 1">
            <a:extLst>
              <a:ext uri="{FF2B5EF4-FFF2-40B4-BE49-F238E27FC236}">
                <a16:creationId xmlns:a16="http://schemas.microsoft.com/office/drawing/2014/main" id="{107D04FA-61B7-124D-81C0-C7373AC9E773}"/>
              </a:ext>
            </a:extLst>
          </p:cNvPr>
          <p:cNvSpPr txBox="1"/>
          <p:nvPr/>
        </p:nvSpPr>
        <p:spPr>
          <a:xfrm>
            <a:off x="1446677" y="765793"/>
            <a:ext cx="20492194" cy="1200329"/>
          </a:xfrm>
          <a:prstGeom prst="rect">
            <a:avLst/>
          </a:prstGeom>
          <a:noFill/>
        </p:spPr>
        <p:txBody>
          <a:bodyPr wrap="square" rtlCol="0">
            <a:spAutoFit/>
          </a:bodyPr>
          <a:lstStyle/>
          <a:p>
            <a:r>
              <a:rPr lang="en-US" sz="7200" b="1">
                <a:solidFill>
                  <a:srgbClr val="16AD6A"/>
                </a:solidFill>
                <a:latin typeface="Poppins" pitchFamily="2" charset="77"/>
                <a:cs typeface="Poppins" pitchFamily="2" charset="77"/>
              </a:rPr>
              <a:t>HOW TO USE </a:t>
            </a:r>
            <a:r>
              <a:rPr lang="en-US" sz="7200" b="1">
                <a:solidFill>
                  <a:srgbClr val="211F1B"/>
                </a:solidFill>
                <a:latin typeface="Poppins" pitchFamily="2" charset="77"/>
                <a:cs typeface="Poppins" pitchFamily="2" charset="77"/>
              </a:rPr>
              <a:t>CLINICAL JOB AIDS</a:t>
            </a:r>
          </a:p>
        </p:txBody>
      </p:sp>
    </p:spTree>
    <p:extLst>
      <p:ext uri="{BB962C8B-B14F-4D97-AF65-F5344CB8AC3E}">
        <p14:creationId xmlns:p14="http://schemas.microsoft.com/office/powerpoint/2010/main" val="2443344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99885" y="9010623"/>
            <a:ext cx="4294909" cy="4705377"/>
          </a:xfrm>
          <a:prstGeom prst="rect">
            <a:avLst/>
          </a:prstGeom>
        </p:spPr>
      </p:pic>
      <p:grpSp>
        <p:nvGrpSpPr>
          <p:cNvPr id="9" name="Agrupar 8">
            <a:extLst>
              <a:ext uri="{FF2B5EF4-FFF2-40B4-BE49-F238E27FC236}">
                <a16:creationId xmlns:a16="http://schemas.microsoft.com/office/drawing/2014/main" id="{44DE79AA-D972-F3CE-24EC-90CE48C9A7AA}"/>
              </a:ext>
            </a:extLst>
          </p:cNvPr>
          <p:cNvGrpSpPr/>
          <p:nvPr/>
        </p:nvGrpSpPr>
        <p:grpSpPr>
          <a:xfrm>
            <a:off x="1382592" y="2602522"/>
            <a:ext cx="21618817" cy="10345828"/>
            <a:chOff x="1324178" y="2602522"/>
            <a:chExt cx="21618817" cy="10345828"/>
          </a:xfrm>
        </p:grpSpPr>
        <p:pic>
          <p:nvPicPr>
            <p:cNvPr id="6" name="Imagem 5">
              <a:extLst>
                <a:ext uri="{FF2B5EF4-FFF2-40B4-BE49-F238E27FC236}">
                  <a16:creationId xmlns:a16="http://schemas.microsoft.com/office/drawing/2014/main" id="{08975947-1845-D8FB-0128-6DC6EEF5BD3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24178" y="2602522"/>
              <a:ext cx="10345828" cy="10345828"/>
            </a:xfrm>
            <a:prstGeom prst="rect">
              <a:avLst/>
            </a:prstGeom>
            <a:ln>
              <a:noFill/>
            </a:ln>
            <a:effectLst>
              <a:outerShdw blurRad="292100" dist="139700" dir="2700000" algn="tl" rotWithShape="0">
                <a:srgbClr val="333333">
                  <a:alpha val="65000"/>
                </a:srgbClr>
              </a:outerShdw>
            </a:effectLst>
          </p:spPr>
        </p:pic>
        <p:pic>
          <p:nvPicPr>
            <p:cNvPr id="7" name="Imagem 6">
              <a:extLst>
                <a:ext uri="{FF2B5EF4-FFF2-40B4-BE49-F238E27FC236}">
                  <a16:creationId xmlns:a16="http://schemas.microsoft.com/office/drawing/2014/main" id="{B28A1245-0035-CB4F-2D71-C32D19CCC94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597168" y="2602523"/>
              <a:ext cx="10345827" cy="10345827"/>
            </a:xfrm>
            <a:prstGeom prst="rect">
              <a:avLst/>
            </a:prstGeom>
            <a:ln>
              <a:noFill/>
            </a:ln>
            <a:effectLst>
              <a:outerShdw blurRad="292100" dist="139700" dir="2700000" algn="tl" rotWithShape="0">
                <a:srgbClr val="333333">
                  <a:alpha val="65000"/>
                </a:srgbClr>
              </a:outerShdw>
            </a:effectLst>
          </p:spPr>
        </p:pic>
      </p:grpSp>
      <p:pic>
        <p:nvPicPr>
          <p:cNvPr id="5" name="Imagem 4" descr="Uma imagem com Gráficos, Tipo de letra, design gráfico, círculo&#10;&#10;Descrição gerada automaticamente">
            <a:extLst>
              <a:ext uri="{FF2B5EF4-FFF2-40B4-BE49-F238E27FC236}">
                <a16:creationId xmlns:a16="http://schemas.microsoft.com/office/drawing/2014/main" id="{1628C513-6184-D1FD-C686-D79AA82092C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2367631" y="641128"/>
            <a:ext cx="1569157" cy="1324994"/>
          </a:xfrm>
          <a:prstGeom prst="rect">
            <a:avLst/>
          </a:prstGeom>
        </p:spPr>
      </p:pic>
      <p:sp>
        <p:nvSpPr>
          <p:cNvPr id="10" name="TextBox 1">
            <a:extLst>
              <a:ext uri="{FF2B5EF4-FFF2-40B4-BE49-F238E27FC236}">
                <a16:creationId xmlns:a16="http://schemas.microsoft.com/office/drawing/2014/main" id="{4115D04C-1F1A-DE7C-E274-C8DF9E0FC0CE}"/>
              </a:ext>
            </a:extLst>
          </p:cNvPr>
          <p:cNvSpPr txBox="1"/>
          <p:nvPr/>
        </p:nvSpPr>
        <p:spPr>
          <a:xfrm>
            <a:off x="1446677" y="765793"/>
            <a:ext cx="20492194" cy="1200329"/>
          </a:xfrm>
          <a:prstGeom prst="rect">
            <a:avLst/>
          </a:prstGeom>
          <a:noFill/>
        </p:spPr>
        <p:txBody>
          <a:bodyPr wrap="square" rtlCol="0">
            <a:spAutoFit/>
          </a:bodyPr>
          <a:lstStyle/>
          <a:p>
            <a:r>
              <a:rPr lang="en-US" sz="7200" b="1">
                <a:solidFill>
                  <a:srgbClr val="16AD6A"/>
                </a:solidFill>
                <a:latin typeface="Poppins" pitchFamily="2" charset="77"/>
                <a:cs typeface="Poppins" pitchFamily="2" charset="77"/>
              </a:rPr>
              <a:t>HOW TO USE </a:t>
            </a:r>
            <a:r>
              <a:rPr lang="en-US" sz="7200" b="1">
                <a:solidFill>
                  <a:srgbClr val="211F1B"/>
                </a:solidFill>
                <a:latin typeface="Poppins" pitchFamily="2" charset="77"/>
                <a:cs typeface="Poppins" pitchFamily="2" charset="77"/>
              </a:rPr>
              <a:t>CLINICAL JOB AIDS</a:t>
            </a:r>
          </a:p>
        </p:txBody>
      </p:sp>
    </p:spTree>
    <p:extLst>
      <p:ext uri="{BB962C8B-B14F-4D97-AF65-F5344CB8AC3E}">
        <p14:creationId xmlns:p14="http://schemas.microsoft.com/office/powerpoint/2010/main" val="125147800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99885" y="9010623"/>
            <a:ext cx="4294909" cy="4705377"/>
          </a:xfrm>
          <a:prstGeom prst="rect">
            <a:avLst/>
          </a:prstGeom>
        </p:spPr>
      </p:pic>
      <p:pic>
        <p:nvPicPr>
          <p:cNvPr id="5" name="Imagem 4">
            <a:extLst>
              <a:ext uri="{FF2B5EF4-FFF2-40B4-BE49-F238E27FC236}">
                <a16:creationId xmlns:a16="http://schemas.microsoft.com/office/drawing/2014/main" id="{2EFDE968-9A70-68E3-57A4-DCD21DA0026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91046" y="2354488"/>
            <a:ext cx="10801908" cy="10801908"/>
          </a:xfrm>
          <a:prstGeom prst="rect">
            <a:avLst/>
          </a:prstGeom>
          <a:ln>
            <a:noFill/>
          </a:ln>
          <a:effectLst>
            <a:outerShdw blurRad="292100" dist="139700" dir="2700000" algn="tl" rotWithShape="0">
              <a:srgbClr val="333333">
                <a:alpha val="65000"/>
              </a:srgbClr>
            </a:outerShdw>
          </a:effectLst>
        </p:spPr>
      </p:pic>
      <p:pic>
        <p:nvPicPr>
          <p:cNvPr id="6" name="Imagem 5" descr="Uma imagem com Gráficos, Tipo de letra, design gráfico, círculo&#10;&#10;Descrição gerada automaticamente">
            <a:extLst>
              <a:ext uri="{FF2B5EF4-FFF2-40B4-BE49-F238E27FC236}">
                <a16:creationId xmlns:a16="http://schemas.microsoft.com/office/drawing/2014/main" id="{61249AC2-CAF7-D0D6-BC4F-5138E213353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367631" y="641128"/>
            <a:ext cx="1569157" cy="1324994"/>
          </a:xfrm>
          <a:prstGeom prst="rect">
            <a:avLst/>
          </a:prstGeom>
        </p:spPr>
      </p:pic>
      <p:sp>
        <p:nvSpPr>
          <p:cNvPr id="13" name="TextBox 1">
            <a:extLst>
              <a:ext uri="{FF2B5EF4-FFF2-40B4-BE49-F238E27FC236}">
                <a16:creationId xmlns:a16="http://schemas.microsoft.com/office/drawing/2014/main" id="{759B9696-6E82-F55D-B873-FE2FC1AE8299}"/>
              </a:ext>
            </a:extLst>
          </p:cNvPr>
          <p:cNvSpPr txBox="1"/>
          <p:nvPr/>
        </p:nvSpPr>
        <p:spPr>
          <a:xfrm>
            <a:off x="1446677" y="765793"/>
            <a:ext cx="20492194" cy="1200329"/>
          </a:xfrm>
          <a:prstGeom prst="rect">
            <a:avLst/>
          </a:prstGeom>
          <a:noFill/>
        </p:spPr>
        <p:txBody>
          <a:bodyPr wrap="square" rtlCol="0">
            <a:spAutoFit/>
          </a:bodyPr>
          <a:lstStyle/>
          <a:p>
            <a:r>
              <a:rPr lang="en-US" sz="7200" b="1">
                <a:solidFill>
                  <a:srgbClr val="16AD6A"/>
                </a:solidFill>
                <a:latin typeface="Poppins" pitchFamily="2" charset="77"/>
                <a:cs typeface="Poppins" pitchFamily="2" charset="77"/>
              </a:rPr>
              <a:t>HOW TO USE </a:t>
            </a:r>
            <a:r>
              <a:rPr lang="en-US" sz="7200" b="1">
                <a:solidFill>
                  <a:srgbClr val="211F1B"/>
                </a:solidFill>
                <a:latin typeface="Poppins" pitchFamily="2" charset="77"/>
                <a:cs typeface="Poppins" pitchFamily="2" charset="77"/>
              </a:rPr>
              <a:t>CLINICAL JOB AIDS</a:t>
            </a:r>
          </a:p>
        </p:txBody>
      </p:sp>
    </p:spTree>
    <p:extLst>
      <p:ext uri="{BB962C8B-B14F-4D97-AF65-F5344CB8AC3E}">
        <p14:creationId xmlns:p14="http://schemas.microsoft.com/office/powerpoint/2010/main" val="405371096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99885" y="9010623"/>
            <a:ext cx="4294909" cy="4705377"/>
          </a:xfrm>
          <a:prstGeom prst="rect">
            <a:avLst/>
          </a:prstGeom>
        </p:spPr>
      </p:pic>
      <p:pic>
        <p:nvPicPr>
          <p:cNvPr id="25" name="Imagem 24">
            <a:extLst>
              <a:ext uri="{FF2B5EF4-FFF2-40B4-BE49-F238E27FC236}">
                <a16:creationId xmlns:a16="http://schemas.microsoft.com/office/drawing/2014/main" id="{18216F57-A7C7-8126-EF6F-08CADCC645A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61975" y="2311005"/>
            <a:ext cx="10660050" cy="10660050"/>
          </a:xfrm>
          <a:prstGeom prst="rect">
            <a:avLst/>
          </a:prstGeom>
          <a:ln>
            <a:noFill/>
          </a:ln>
          <a:effectLst>
            <a:outerShdw blurRad="292100" dist="139700" dir="2700000" algn="tl" rotWithShape="0">
              <a:srgbClr val="333333">
                <a:alpha val="65000"/>
              </a:srgbClr>
            </a:outerShdw>
          </a:effectLst>
        </p:spPr>
      </p:pic>
      <p:pic>
        <p:nvPicPr>
          <p:cNvPr id="5" name="Imagem 4" descr="Uma imagem com Gráficos, Tipo de letra, design gráfico, círculo&#10;&#10;Descrição gerada automaticamente">
            <a:extLst>
              <a:ext uri="{FF2B5EF4-FFF2-40B4-BE49-F238E27FC236}">
                <a16:creationId xmlns:a16="http://schemas.microsoft.com/office/drawing/2014/main" id="{44A853B8-60A2-C88B-E303-5B038C5FEA5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367631" y="641128"/>
            <a:ext cx="1569157" cy="1324994"/>
          </a:xfrm>
          <a:prstGeom prst="rect">
            <a:avLst/>
          </a:prstGeom>
        </p:spPr>
      </p:pic>
      <p:sp>
        <p:nvSpPr>
          <p:cNvPr id="10" name="TextBox 1">
            <a:extLst>
              <a:ext uri="{FF2B5EF4-FFF2-40B4-BE49-F238E27FC236}">
                <a16:creationId xmlns:a16="http://schemas.microsoft.com/office/drawing/2014/main" id="{D710E7A4-6F34-6B93-90A5-6204287CEFED}"/>
              </a:ext>
            </a:extLst>
          </p:cNvPr>
          <p:cNvSpPr txBox="1"/>
          <p:nvPr/>
        </p:nvSpPr>
        <p:spPr>
          <a:xfrm>
            <a:off x="1446677" y="765793"/>
            <a:ext cx="20492194" cy="1200329"/>
          </a:xfrm>
          <a:prstGeom prst="rect">
            <a:avLst/>
          </a:prstGeom>
          <a:noFill/>
        </p:spPr>
        <p:txBody>
          <a:bodyPr wrap="square" rtlCol="0">
            <a:spAutoFit/>
          </a:bodyPr>
          <a:lstStyle/>
          <a:p>
            <a:r>
              <a:rPr lang="en-US" sz="7200" b="1">
                <a:solidFill>
                  <a:srgbClr val="16AD6A"/>
                </a:solidFill>
                <a:latin typeface="Poppins" pitchFamily="2" charset="77"/>
                <a:cs typeface="Poppins" pitchFamily="2" charset="77"/>
              </a:rPr>
              <a:t>HOW TO USE </a:t>
            </a:r>
            <a:r>
              <a:rPr lang="en-US" sz="7200" b="1">
                <a:solidFill>
                  <a:srgbClr val="211F1B"/>
                </a:solidFill>
                <a:latin typeface="Poppins" pitchFamily="2" charset="77"/>
                <a:cs typeface="Poppins" pitchFamily="2" charset="77"/>
              </a:rPr>
              <a:t>CLINICAL JOB AIDS</a:t>
            </a:r>
          </a:p>
        </p:txBody>
      </p:sp>
    </p:spTree>
    <p:extLst>
      <p:ext uri="{BB962C8B-B14F-4D97-AF65-F5344CB8AC3E}">
        <p14:creationId xmlns:p14="http://schemas.microsoft.com/office/powerpoint/2010/main" val="189878855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99885" y="9010623"/>
            <a:ext cx="4294909" cy="4705377"/>
          </a:xfrm>
          <a:prstGeom prst="rect">
            <a:avLst/>
          </a:prstGeom>
        </p:spPr>
      </p:pic>
      <p:pic>
        <p:nvPicPr>
          <p:cNvPr id="5" name="Imagem 4">
            <a:extLst>
              <a:ext uri="{FF2B5EF4-FFF2-40B4-BE49-F238E27FC236}">
                <a16:creationId xmlns:a16="http://schemas.microsoft.com/office/drawing/2014/main" id="{1E05E1E6-8151-3039-2188-D2188429C97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45724" y="2354488"/>
            <a:ext cx="10892553" cy="10892553"/>
          </a:xfrm>
          <a:prstGeom prst="rect">
            <a:avLst/>
          </a:prstGeom>
          <a:ln>
            <a:noFill/>
          </a:ln>
          <a:effectLst>
            <a:outerShdw blurRad="292100" dist="139700" dir="2700000" algn="tl" rotWithShape="0">
              <a:srgbClr val="333333">
                <a:alpha val="65000"/>
              </a:srgbClr>
            </a:outerShdw>
          </a:effectLst>
        </p:spPr>
      </p:pic>
      <p:pic>
        <p:nvPicPr>
          <p:cNvPr id="6" name="Imagem 5" descr="Uma imagem com Gráficos, Tipo de letra, design gráfico, círculo&#10;&#10;Descrição gerada automaticamente">
            <a:extLst>
              <a:ext uri="{FF2B5EF4-FFF2-40B4-BE49-F238E27FC236}">
                <a16:creationId xmlns:a16="http://schemas.microsoft.com/office/drawing/2014/main" id="{0628436D-7F7E-C8AC-107D-D3267422CEC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367631" y="641128"/>
            <a:ext cx="1569157" cy="1324994"/>
          </a:xfrm>
          <a:prstGeom prst="rect">
            <a:avLst/>
          </a:prstGeom>
        </p:spPr>
      </p:pic>
      <p:sp>
        <p:nvSpPr>
          <p:cNvPr id="12" name="TextBox 1">
            <a:extLst>
              <a:ext uri="{FF2B5EF4-FFF2-40B4-BE49-F238E27FC236}">
                <a16:creationId xmlns:a16="http://schemas.microsoft.com/office/drawing/2014/main" id="{4AB474B6-C321-F568-C16C-BDFDFF80E50E}"/>
              </a:ext>
            </a:extLst>
          </p:cNvPr>
          <p:cNvSpPr txBox="1"/>
          <p:nvPr/>
        </p:nvSpPr>
        <p:spPr>
          <a:xfrm>
            <a:off x="1446677" y="765793"/>
            <a:ext cx="20492194" cy="1200329"/>
          </a:xfrm>
          <a:prstGeom prst="rect">
            <a:avLst/>
          </a:prstGeom>
          <a:noFill/>
        </p:spPr>
        <p:txBody>
          <a:bodyPr wrap="square" rtlCol="0">
            <a:spAutoFit/>
          </a:bodyPr>
          <a:lstStyle/>
          <a:p>
            <a:r>
              <a:rPr lang="en-US" sz="7200" b="1">
                <a:solidFill>
                  <a:srgbClr val="16AD6A"/>
                </a:solidFill>
                <a:latin typeface="Poppins" pitchFamily="2" charset="77"/>
                <a:cs typeface="Poppins" pitchFamily="2" charset="77"/>
              </a:rPr>
              <a:t>HOW TO USE </a:t>
            </a:r>
            <a:r>
              <a:rPr lang="en-US" sz="7200" b="1">
                <a:solidFill>
                  <a:srgbClr val="211F1B"/>
                </a:solidFill>
                <a:latin typeface="Poppins" pitchFamily="2" charset="77"/>
                <a:cs typeface="Poppins" pitchFamily="2" charset="77"/>
              </a:rPr>
              <a:t>CLINICAL JOB AIDS</a:t>
            </a:r>
          </a:p>
        </p:txBody>
      </p:sp>
    </p:spTree>
    <p:extLst>
      <p:ext uri="{BB962C8B-B14F-4D97-AF65-F5344CB8AC3E}">
        <p14:creationId xmlns:p14="http://schemas.microsoft.com/office/powerpoint/2010/main" val="220094716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99885" y="9010623"/>
            <a:ext cx="4294909" cy="4705377"/>
          </a:xfrm>
          <a:prstGeom prst="rect">
            <a:avLst/>
          </a:prstGeom>
        </p:spPr>
      </p:pic>
      <p:grpSp>
        <p:nvGrpSpPr>
          <p:cNvPr id="9" name="Agrupar 8">
            <a:extLst>
              <a:ext uri="{FF2B5EF4-FFF2-40B4-BE49-F238E27FC236}">
                <a16:creationId xmlns:a16="http://schemas.microsoft.com/office/drawing/2014/main" id="{CC51D9A5-8AC4-B778-2DD3-731F31F888C9}"/>
              </a:ext>
            </a:extLst>
          </p:cNvPr>
          <p:cNvGrpSpPr/>
          <p:nvPr/>
        </p:nvGrpSpPr>
        <p:grpSpPr>
          <a:xfrm>
            <a:off x="1333784" y="2702642"/>
            <a:ext cx="21716433" cy="10350595"/>
            <a:chOff x="1319411" y="2702642"/>
            <a:chExt cx="21716433" cy="10350595"/>
          </a:xfrm>
        </p:grpSpPr>
        <p:pic>
          <p:nvPicPr>
            <p:cNvPr id="6" name="Imagem 5">
              <a:extLst>
                <a:ext uri="{FF2B5EF4-FFF2-40B4-BE49-F238E27FC236}">
                  <a16:creationId xmlns:a16="http://schemas.microsoft.com/office/drawing/2014/main" id="{EB317A17-AD17-B3CD-580C-78924D6A33E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19411" y="2702642"/>
              <a:ext cx="10350595" cy="10350595"/>
            </a:xfrm>
            <a:prstGeom prst="rect">
              <a:avLst/>
            </a:prstGeom>
            <a:ln>
              <a:noFill/>
            </a:ln>
            <a:effectLst>
              <a:outerShdw blurRad="292100" dist="139700" dir="2700000" algn="tl" rotWithShape="0">
                <a:srgbClr val="333333">
                  <a:alpha val="65000"/>
                </a:srgbClr>
              </a:outerShdw>
            </a:effectLst>
          </p:spPr>
        </p:pic>
        <p:pic>
          <p:nvPicPr>
            <p:cNvPr id="7" name="Imagem 6">
              <a:extLst>
                <a:ext uri="{FF2B5EF4-FFF2-40B4-BE49-F238E27FC236}">
                  <a16:creationId xmlns:a16="http://schemas.microsoft.com/office/drawing/2014/main" id="{EC810B7D-B579-D13A-B2B5-C097BB69277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685249" y="2702642"/>
              <a:ext cx="10350595" cy="10350595"/>
            </a:xfrm>
            <a:prstGeom prst="rect">
              <a:avLst/>
            </a:prstGeom>
            <a:ln>
              <a:noFill/>
            </a:ln>
            <a:effectLst>
              <a:outerShdw blurRad="292100" dist="139700" dir="2700000" algn="tl" rotWithShape="0">
                <a:srgbClr val="333333">
                  <a:alpha val="65000"/>
                </a:srgbClr>
              </a:outerShdw>
            </a:effectLst>
          </p:spPr>
        </p:pic>
      </p:grpSp>
      <p:pic>
        <p:nvPicPr>
          <p:cNvPr id="5" name="Imagem 4" descr="Uma imagem com Gráficos, Tipo de letra, design gráfico, círculo&#10;&#10;Descrição gerada automaticamente">
            <a:extLst>
              <a:ext uri="{FF2B5EF4-FFF2-40B4-BE49-F238E27FC236}">
                <a16:creationId xmlns:a16="http://schemas.microsoft.com/office/drawing/2014/main" id="{E2F6F4FF-8EE4-DF57-9D50-3EC9B26ECC3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2367631" y="641128"/>
            <a:ext cx="1569157" cy="1324994"/>
          </a:xfrm>
          <a:prstGeom prst="rect">
            <a:avLst/>
          </a:prstGeom>
        </p:spPr>
      </p:pic>
      <p:sp>
        <p:nvSpPr>
          <p:cNvPr id="10" name="TextBox 1">
            <a:extLst>
              <a:ext uri="{FF2B5EF4-FFF2-40B4-BE49-F238E27FC236}">
                <a16:creationId xmlns:a16="http://schemas.microsoft.com/office/drawing/2014/main" id="{C87F780B-67F3-C54C-49DB-E38AC8DA5510}"/>
              </a:ext>
            </a:extLst>
          </p:cNvPr>
          <p:cNvSpPr txBox="1"/>
          <p:nvPr/>
        </p:nvSpPr>
        <p:spPr>
          <a:xfrm>
            <a:off x="1446677" y="765793"/>
            <a:ext cx="20492194" cy="1200329"/>
          </a:xfrm>
          <a:prstGeom prst="rect">
            <a:avLst/>
          </a:prstGeom>
          <a:noFill/>
        </p:spPr>
        <p:txBody>
          <a:bodyPr wrap="square" rtlCol="0">
            <a:spAutoFit/>
          </a:bodyPr>
          <a:lstStyle/>
          <a:p>
            <a:r>
              <a:rPr lang="en-US" sz="7200" b="1">
                <a:solidFill>
                  <a:srgbClr val="16AD6A"/>
                </a:solidFill>
                <a:latin typeface="Poppins" pitchFamily="2" charset="77"/>
                <a:cs typeface="Poppins" pitchFamily="2" charset="77"/>
              </a:rPr>
              <a:t>HOW TO USE </a:t>
            </a:r>
            <a:r>
              <a:rPr lang="en-US" sz="7200" b="1">
                <a:solidFill>
                  <a:srgbClr val="211F1B"/>
                </a:solidFill>
                <a:latin typeface="Poppins" pitchFamily="2" charset="77"/>
                <a:cs typeface="Poppins" pitchFamily="2" charset="77"/>
              </a:rPr>
              <a:t>CLINICAL JOB AIDS</a:t>
            </a:r>
          </a:p>
        </p:txBody>
      </p:sp>
    </p:spTree>
    <p:extLst>
      <p:ext uri="{BB962C8B-B14F-4D97-AF65-F5344CB8AC3E}">
        <p14:creationId xmlns:p14="http://schemas.microsoft.com/office/powerpoint/2010/main" val="6433299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m 2">
            <a:extLst>
              <a:ext uri="{FF2B5EF4-FFF2-40B4-BE49-F238E27FC236}">
                <a16:creationId xmlns:a16="http://schemas.microsoft.com/office/drawing/2014/main" id="{C08E472E-B77B-92FA-5976-5A457B4C9C01}"/>
              </a:ext>
            </a:extLst>
          </p:cNvPr>
          <p:cNvPicPr>
            <a:picLocks noChangeAspect="1"/>
          </p:cNvPicPr>
          <p:nvPr/>
        </p:nvPicPr>
        <p:blipFill>
          <a:blip r:embed="rId3"/>
          <a:stretch>
            <a:fillRect/>
          </a:stretch>
        </p:blipFill>
        <p:spPr>
          <a:xfrm>
            <a:off x="0" y="914400"/>
            <a:ext cx="24384000" cy="11887200"/>
          </a:xfrm>
          <a:prstGeom prst="rect">
            <a:avLst/>
          </a:prstGeom>
        </p:spPr>
      </p:pic>
    </p:spTree>
    <p:extLst>
      <p:ext uri="{BB962C8B-B14F-4D97-AF65-F5344CB8AC3E}">
        <p14:creationId xmlns:p14="http://schemas.microsoft.com/office/powerpoint/2010/main" val="31613311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99885" y="9010623"/>
            <a:ext cx="4294909" cy="4705377"/>
          </a:xfrm>
          <a:prstGeom prst="rect">
            <a:avLst/>
          </a:prstGeom>
        </p:spPr>
      </p:pic>
      <p:sp>
        <p:nvSpPr>
          <p:cNvPr id="8" name="TextBox 1">
            <a:extLst>
              <a:ext uri="{FF2B5EF4-FFF2-40B4-BE49-F238E27FC236}">
                <a16:creationId xmlns:a16="http://schemas.microsoft.com/office/drawing/2014/main" id="{19D761EC-1235-9871-15E2-5752A5B80FAE}"/>
              </a:ext>
            </a:extLst>
          </p:cNvPr>
          <p:cNvSpPr txBox="1"/>
          <p:nvPr/>
        </p:nvSpPr>
        <p:spPr>
          <a:xfrm>
            <a:off x="1446677" y="765793"/>
            <a:ext cx="20492194" cy="1200329"/>
          </a:xfrm>
          <a:prstGeom prst="rect">
            <a:avLst/>
          </a:prstGeom>
          <a:noFill/>
        </p:spPr>
        <p:txBody>
          <a:bodyPr wrap="square" rtlCol="0">
            <a:spAutoFit/>
          </a:bodyPr>
          <a:lstStyle/>
          <a:p>
            <a:r>
              <a:rPr lang="en-US" sz="7200" b="1">
                <a:solidFill>
                  <a:srgbClr val="16AD6A"/>
                </a:solidFill>
                <a:latin typeface="Poppins" pitchFamily="2" charset="77"/>
                <a:cs typeface="Poppins" pitchFamily="2" charset="77"/>
              </a:rPr>
              <a:t>HOW TO USE </a:t>
            </a:r>
            <a:r>
              <a:rPr lang="en-US" sz="7200" b="1">
                <a:solidFill>
                  <a:srgbClr val="211F1B"/>
                </a:solidFill>
                <a:latin typeface="Poppins" pitchFamily="2" charset="77"/>
                <a:cs typeface="Poppins" pitchFamily="2" charset="77"/>
              </a:rPr>
              <a:t>CLINICAL JOB AIDS</a:t>
            </a:r>
          </a:p>
        </p:txBody>
      </p:sp>
      <p:pic>
        <p:nvPicPr>
          <p:cNvPr id="6" name="Imagem 5">
            <a:extLst>
              <a:ext uri="{FF2B5EF4-FFF2-40B4-BE49-F238E27FC236}">
                <a16:creationId xmlns:a16="http://schemas.microsoft.com/office/drawing/2014/main" id="{C0D38633-8748-8454-1AEA-9EA4F55A40A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09537" y="2389657"/>
            <a:ext cx="10564926" cy="10564926"/>
          </a:xfrm>
          <a:prstGeom prst="rect">
            <a:avLst/>
          </a:prstGeom>
          <a:ln>
            <a:noFill/>
          </a:ln>
          <a:effectLst>
            <a:outerShdw blurRad="292100" dist="139700" dir="2700000" algn="tl" rotWithShape="0">
              <a:srgbClr val="333333">
                <a:alpha val="65000"/>
              </a:srgbClr>
            </a:outerShdw>
          </a:effectLst>
        </p:spPr>
      </p:pic>
      <p:pic>
        <p:nvPicPr>
          <p:cNvPr id="5" name="Imagem 4" descr="Uma imagem com Gráficos, Tipo de letra, design gráfico, círculo&#10;&#10;Descrição gerada automaticamente">
            <a:extLst>
              <a:ext uri="{FF2B5EF4-FFF2-40B4-BE49-F238E27FC236}">
                <a16:creationId xmlns:a16="http://schemas.microsoft.com/office/drawing/2014/main" id="{AE10F7A0-EBF7-A3FC-EB4C-96626DB5B7B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367631" y="641128"/>
            <a:ext cx="1569157" cy="1324994"/>
          </a:xfrm>
          <a:prstGeom prst="rect">
            <a:avLst/>
          </a:prstGeom>
        </p:spPr>
      </p:pic>
    </p:spTree>
    <p:extLst>
      <p:ext uri="{BB962C8B-B14F-4D97-AF65-F5344CB8AC3E}">
        <p14:creationId xmlns:p14="http://schemas.microsoft.com/office/powerpoint/2010/main" val="220490418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99885" y="9010623"/>
            <a:ext cx="4294909" cy="4705377"/>
          </a:xfrm>
          <a:prstGeom prst="rect">
            <a:avLst/>
          </a:prstGeom>
        </p:spPr>
      </p:pic>
      <p:pic>
        <p:nvPicPr>
          <p:cNvPr id="13" name="Imagem 12">
            <a:extLst>
              <a:ext uri="{FF2B5EF4-FFF2-40B4-BE49-F238E27FC236}">
                <a16:creationId xmlns:a16="http://schemas.microsoft.com/office/drawing/2014/main" id="{5CD98D55-21EE-BCBC-78EC-A41C8D9508C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344517" y="8165533"/>
            <a:ext cx="4439791" cy="4439791"/>
          </a:xfrm>
          <a:prstGeom prst="rect">
            <a:avLst/>
          </a:prstGeom>
          <a:ln>
            <a:noFill/>
          </a:ln>
          <a:effectLst>
            <a:outerShdw blurRad="292100" dist="139700" dir="2700000" algn="tl" rotWithShape="0">
              <a:srgbClr val="333333">
                <a:alpha val="65000"/>
              </a:srgbClr>
            </a:outerShdw>
          </a:effectLst>
        </p:spPr>
      </p:pic>
      <p:pic>
        <p:nvPicPr>
          <p:cNvPr id="15" name="Imagem 14">
            <a:extLst>
              <a:ext uri="{FF2B5EF4-FFF2-40B4-BE49-F238E27FC236}">
                <a16:creationId xmlns:a16="http://schemas.microsoft.com/office/drawing/2014/main" id="{B8F35311-19E9-DF58-6C76-D29AFC3FDED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57084" y="2983881"/>
            <a:ext cx="4439791" cy="4439791"/>
          </a:xfrm>
          <a:prstGeom prst="rect">
            <a:avLst/>
          </a:prstGeom>
          <a:ln>
            <a:noFill/>
          </a:ln>
          <a:effectLst>
            <a:outerShdw blurRad="292100" dist="139700" dir="2700000" algn="tl" rotWithShape="0">
              <a:srgbClr val="333333">
                <a:alpha val="65000"/>
              </a:srgbClr>
            </a:outerShdw>
          </a:effectLst>
        </p:spPr>
      </p:pic>
      <p:pic>
        <p:nvPicPr>
          <p:cNvPr id="17" name="Imagem 16">
            <a:extLst>
              <a:ext uri="{FF2B5EF4-FFF2-40B4-BE49-F238E27FC236}">
                <a16:creationId xmlns:a16="http://schemas.microsoft.com/office/drawing/2014/main" id="{E7448C26-F5F3-AEFE-7B15-D88BC56F067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250125" y="2983882"/>
            <a:ext cx="4439791" cy="4439791"/>
          </a:xfrm>
          <a:prstGeom prst="rect">
            <a:avLst/>
          </a:prstGeom>
          <a:ln>
            <a:noFill/>
          </a:ln>
          <a:effectLst>
            <a:outerShdw blurRad="292100" dist="139700" dir="2700000" algn="tl" rotWithShape="0">
              <a:srgbClr val="333333">
                <a:alpha val="65000"/>
              </a:srgbClr>
            </a:outerShdw>
          </a:effectLst>
        </p:spPr>
      </p:pic>
      <p:pic>
        <p:nvPicPr>
          <p:cNvPr id="19" name="Imagem 18">
            <a:extLst>
              <a:ext uri="{FF2B5EF4-FFF2-40B4-BE49-F238E27FC236}">
                <a16:creationId xmlns:a16="http://schemas.microsoft.com/office/drawing/2014/main" id="{AA9874CE-0434-582D-C624-E9C2301DCBB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834002" y="8174425"/>
            <a:ext cx="4439791" cy="4439791"/>
          </a:xfrm>
          <a:prstGeom prst="rect">
            <a:avLst/>
          </a:prstGeom>
          <a:ln>
            <a:noFill/>
          </a:ln>
          <a:effectLst>
            <a:outerShdw blurRad="292100" dist="139700" dir="2700000" algn="tl" rotWithShape="0">
              <a:srgbClr val="333333">
                <a:alpha val="65000"/>
              </a:srgbClr>
            </a:outerShdw>
          </a:effectLst>
        </p:spPr>
      </p:pic>
      <p:pic>
        <p:nvPicPr>
          <p:cNvPr id="21" name="Imagem 20">
            <a:extLst>
              <a:ext uri="{FF2B5EF4-FFF2-40B4-BE49-F238E27FC236}">
                <a16:creationId xmlns:a16="http://schemas.microsoft.com/office/drawing/2014/main" id="{6C5BEDE9-7F3D-8ECA-E1C7-AC952248D9D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4527042" y="8165532"/>
            <a:ext cx="4439791" cy="4439791"/>
          </a:xfrm>
          <a:prstGeom prst="rect">
            <a:avLst/>
          </a:prstGeom>
          <a:ln>
            <a:noFill/>
          </a:ln>
          <a:effectLst>
            <a:outerShdw blurRad="292100" dist="139700" dir="2700000" algn="tl" rotWithShape="0">
              <a:srgbClr val="333333">
                <a:alpha val="65000"/>
              </a:srgbClr>
            </a:outerShdw>
          </a:effectLst>
        </p:spPr>
      </p:pic>
      <p:pic>
        <p:nvPicPr>
          <p:cNvPr id="23" name="Imagem 22">
            <a:extLst>
              <a:ext uri="{FF2B5EF4-FFF2-40B4-BE49-F238E27FC236}">
                <a16:creationId xmlns:a16="http://schemas.microsoft.com/office/drawing/2014/main" id="{817AB688-4C9B-57A9-F084-23CE1582A7C5}"/>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9344517" y="2979305"/>
            <a:ext cx="4439791" cy="4439791"/>
          </a:xfrm>
          <a:prstGeom prst="rect">
            <a:avLst/>
          </a:prstGeom>
          <a:ln>
            <a:noFill/>
          </a:ln>
          <a:effectLst>
            <a:outerShdw blurRad="292100" dist="139700" dir="2700000" algn="tl" rotWithShape="0">
              <a:srgbClr val="333333">
                <a:alpha val="65000"/>
              </a:srgbClr>
            </a:outerShdw>
          </a:effectLst>
        </p:spPr>
      </p:pic>
      <p:pic>
        <p:nvPicPr>
          <p:cNvPr id="25" name="Imagem 24">
            <a:extLst>
              <a:ext uri="{FF2B5EF4-FFF2-40B4-BE49-F238E27FC236}">
                <a16:creationId xmlns:a16="http://schemas.microsoft.com/office/drawing/2014/main" id="{18216F57-A7C7-8126-EF6F-08CADCC645A0}"/>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57084" y="8128753"/>
            <a:ext cx="4439791" cy="4439791"/>
          </a:xfrm>
          <a:prstGeom prst="rect">
            <a:avLst/>
          </a:prstGeom>
          <a:ln>
            <a:noFill/>
          </a:ln>
          <a:effectLst>
            <a:outerShdw blurRad="292100" dist="139700" dir="2700000" algn="tl" rotWithShape="0">
              <a:srgbClr val="333333">
                <a:alpha val="65000"/>
              </a:srgbClr>
            </a:outerShdw>
          </a:effectLst>
        </p:spPr>
      </p:pic>
      <p:pic>
        <p:nvPicPr>
          <p:cNvPr id="27" name="Imagem 26">
            <a:extLst>
              <a:ext uri="{FF2B5EF4-FFF2-40B4-BE49-F238E27FC236}">
                <a16:creationId xmlns:a16="http://schemas.microsoft.com/office/drawing/2014/main" id="{86A803CF-65F2-D0AA-4B7D-FA8320D59643}"/>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250124" y="8128752"/>
            <a:ext cx="4439791" cy="4439791"/>
          </a:xfrm>
          <a:prstGeom prst="rect">
            <a:avLst/>
          </a:prstGeom>
          <a:ln>
            <a:noFill/>
          </a:ln>
          <a:effectLst>
            <a:outerShdw blurRad="292100" dist="139700" dir="2700000" algn="tl" rotWithShape="0">
              <a:srgbClr val="333333">
                <a:alpha val="65000"/>
              </a:srgbClr>
            </a:outerShdw>
          </a:effectLst>
        </p:spPr>
      </p:pic>
      <p:pic>
        <p:nvPicPr>
          <p:cNvPr id="29" name="Imagem 28">
            <a:extLst>
              <a:ext uri="{FF2B5EF4-FFF2-40B4-BE49-F238E27FC236}">
                <a16:creationId xmlns:a16="http://schemas.microsoft.com/office/drawing/2014/main" id="{600ADE35-CEC6-A55B-5996-37D8173F4E5D}"/>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9972104" y="2979304"/>
            <a:ext cx="4439791" cy="4439791"/>
          </a:xfrm>
          <a:prstGeom prst="rect">
            <a:avLst/>
          </a:prstGeom>
          <a:ln>
            <a:noFill/>
          </a:ln>
          <a:effectLst>
            <a:outerShdw blurRad="292100" dist="139700" dir="2700000" algn="tl" rotWithShape="0">
              <a:srgbClr val="333333">
                <a:alpha val="65000"/>
              </a:srgbClr>
            </a:outerShdw>
          </a:effectLst>
        </p:spPr>
      </p:pic>
      <p:pic>
        <p:nvPicPr>
          <p:cNvPr id="31" name="Imagem 30">
            <a:extLst>
              <a:ext uri="{FF2B5EF4-FFF2-40B4-BE49-F238E27FC236}">
                <a16:creationId xmlns:a16="http://schemas.microsoft.com/office/drawing/2014/main" id="{FCB34C04-327E-51ED-04C1-0355D1D269CF}"/>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4751089" y="2979303"/>
            <a:ext cx="4439791" cy="4439791"/>
          </a:xfrm>
          <a:prstGeom prst="rect">
            <a:avLst/>
          </a:prstGeom>
          <a:ln>
            <a:noFill/>
          </a:ln>
          <a:effectLst>
            <a:outerShdw blurRad="292100" dist="139700" dir="2700000" algn="tl" rotWithShape="0">
              <a:srgbClr val="333333">
                <a:alpha val="65000"/>
              </a:srgbClr>
            </a:outerShdw>
          </a:effectLst>
        </p:spPr>
      </p:pic>
      <p:sp>
        <p:nvSpPr>
          <p:cNvPr id="5" name="Retângulo 4">
            <a:extLst>
              <a:ext uri="{FF2B5EF4-FFF2-40B4-BE49-F238E27FC236}">
                <a16:creationId xmlns:a16="http://schemas.microsoft.com/office/drawing/2014/main" id="{44C3F458-113A-C26F-C2EF-B75B3A7B017B}"/>
              </a:ext>
            </a:extLst>
          </p:cNvPr>
          <p:cNvSpPr/>
          <p:nvPr/>
        </p:nvSpPr>
        <p:spPr>
          <a:xfrm>
            <a:off x="317503" y="2738974"/>
            <a:ext cx="23509413" cy="4998257"/>
          </a:xfrm>
          <a:prstGeom prst="rect">
            <a:avLst/>
          </a:prstGeom>
          <a:noFill/>
          <a:ln w="152400">
            <a:solidFill>
              <a:srgbClr val="16AD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6" name="Retângulo 5">
            <a:extLst>
              <a:ext uri="{FF2B5EF4-FFF2-40B4-BE49-F238E27FC236}">
                <a16:creationId xmlns:a16="http://schemas.microsoft.com/office/drawing/2014/main" id="{B26A1C58-AB81-919D-6D12-D2589B3EB4B2}"/>
              </a:ext>
            </a:extLst>
          </p:cNvPr>
          <p:cNvSpPr/>
          <p:nvPr/>
        </p:nvSpPr>
        <p:spPr>
          <a:xfrm>
            <a:off x="317503" y="8024453"/>
            <a:ext cx="9654601" cy="4998257"/>
          </a:xfrm>
          <a:prstGeom prst="rect">
            <a:avLst/>
          </a:prstGeom>
          <a:noFill/>
          <a:ln w="152400">
            <a:solidFill>
              <a:srgbClr val="16AD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0" name="CaixaDeTexto 9">
            <a:extLst>
              <a:ext uri="{FF2B5EF4-FFF2-40B4-BE49-F238E27FC236}">
                <a16:creationId xmlns:a16="http://schemas.microsoft.com/office/drawing/2014/main" id="{B647CCFD-9FE8-9040-1D83-326639D2616C}"/>
              </a:ext>
            </a:extLst>
          </p:cNvPr>
          <p:cNvSpPr txBox="1"/>
          <p:nvPr/>
        </p:nvSpPr>
        <p:spPr>
          <a:xfrm>
            <a:off x="6090139" y="1163330"/>
            <a:ext cx="12203722" cy="1015663"/>
          </a:xfrm>
          <a:prstGeom prst="rect">
            <a:avLst/>
          </a:prstGeom>
          <a:noFill/>
        </p:spPr>
        <p:txBody>
          <a:bodyPr wrap="square">
            <a:spAutoFit/>
          </a:bodyPr>
          <a:lstStyle/>
          <a:p>
            <a:pPr algn="ctr"/>
            <a:r>
              <a:rPr lang="en-US" sz="6000" b="1">
                <a:solidFill>
                  <a:srgbClr val="211F1B"/>
                </a:solidFill>
                <a:latin typeface="Roboto" panose="02000000000000000000" pitchFamily="2" charset="0"/>
                <a:ea typeface="Roboto" panose="02000000000000000000" pitchFamily="2" charset="0"/>
              </a:rPr>
              <a:t>Job aids for </a:t>
            </a:r>
            <a:r>
              <a:rPr lang="en-US" sz="6000" b="1">
                <a:solidFill>
                  <a:srgbClr val="16AD6A"/>
                </a:solidFill>
                <a:latin typeface="Roboto" panose="02000000000000000000" pitchFamily="2" charset="0"/>
                <a:ea typeface="Roboto" panose="02000000000000000000" pitchFamily="2" charset="0"/>
              </a:rPr>
              <a:t>provider reference</a:t>
            </a:r>
            <a:endParaRPr lang="pt-PT" sz="6000">
              <a:solidFill>
                <a:srgbClr val="16AD6A"/>
              </a:solidFill>
            </a:endParaRPr>
          </a:p>
        </p:txBody>
      </p:sp>
      <p:pic>
        <p:nvPicPr>
          <p:cNvPr id="7" name="Imagem 6" descr="Uma imagem com Gráficos, Tipo de letra, design gráfico, círculo&#10;&#10;Descrição gerada automaticamente">
            <a:extLst>
              <a:ext uri="{FF2B5EF4-FFF2-40B4-BE49-F238E27FC236}">
                <a16:creationId xmlns:a16="http://schemas.microsoft.com/office/drawing/2014/main" id="{0181144B-31F1-0404-1738-330E5E4FCECA}"/>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22367631" y="641128"/>
            <a:ext cx="1569157" cy="1324994"/>
          </a:xfrm>
          <a:prstGeom prst="rect">
            <a:avLst/>
          </a:prstGeom>
        </p:spPr>
      </p:pic>
    </p:spTree>
    <p:extLst>
      <p:ext uri="{BB962C8B-B14F-4D97-AF65-F5344CB8AC3E}">
        <p14:creationId xmlns:p14="http://schemas.microsoft.com/office/powerpoint/2010/main" val="148666549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99885" y="9010623"/>
            <a:ext cx="4294909" cy="4705377"/>
          </a:xfrm>
          <a:prstGeom prst="rect">
            <a:avLst/>
          </a:prstGeom>
        </p:spPr>
      </p:pic>
      <p:pic>
        <p:nvPicPr>
          <p:cNvPr id="13" name="Imagem 12">
            <a:extLst>
              <a:ext uri="{FF2B5EF4-FFF2-40B4-BE49-F238E27FC236}">
                <a16:creationId xmlns:a16="http://schemas.microsoft.com/office/drawing/2014/main" id="{5CD98D55-21EE-BCBC-78EC-A41C8D9508C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344517" y="8165533"/>
            <a:ext cx="4439791" cy="4439791"/>
          </a:xfrm>
          <a:prstGeom prst="rect">
            <a:avLst/>
          </a:prstGeom>
          <a:ln>
            <a:noFill/>
          </a:ln>
          <a:effectLst>
            <a:outerShdw blurRad="292100" dist="139700" dir="2700000" algn="tl" rotWithShape="0">
              <a:srgbClr val="333333">
                <a:alpha val="65000"/>
              </a:srgbClr>
            </a:outerShdw>
          </a:effectLst>
        </p:spPr>
      </p:pic>
      <p:pic>
        <p:nvPicPr>
          <p:cNvPr id="15" name="Imagem 14">
            <a:extLst>
              <a:ext uri="{FF2B5EF4-FFF2-40B4-BE49-F238E27FC236}">
                <a16:creationId xmlns:a16="http://schemas.microsoft.com/office/drawing/2014/main" id="{B8F35311-19E9-DF58-6C76-D29AFC3FDED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57084" y="2983881"/>
            <a:ext cx="4439791" cy="4439791"/>
          </a:xfrm>
          <a:prstGeom prst="rect">
            <a:avLst/>
          </a:prstGeom>
          <a:ln>
            <a:noFill/>
          </a:ln>
          <a:effectLst>
            <a:outerShdw blurRad="292100" dist="139700" dir="2700000" algn="tl" rotWithShape="0">
              <a:srgbClr val="333333">
                <a:alpha val="65000"/>
              </a:srgbClr>
            </a:outerShdw>
          </a:effectLst>
        </p:spPr>
      </p:pic>
      <p:pic>
        <p:nvPicPr>
          <p:cNvPr id="17" name="Imagem 16">
            <a:extLst>
              <a:ext uri="{FF2B5EF4-FFF2-40B4-BE49-F238E27FC236}">
                <a16:creationId xmlns:a16="http://schemas.microsoft.com/office/drawing/2014/main" id="{E7448C26-F5F3-AEFE-7B15-D88BC56F067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250125" y="2983882"/>
            <a:ext cx="4439791" cy="4439791"/>
          </a:xfrm>
          <a:prstGeom prst="rect">
            <a:avLst/>
          </a:prstGeom>
          <a:ln>
            <a:noFill/>
          </a:ln>
          <a:effectLst>
            <a:outerShdw blurRad="292100" dist="139700" dir="2700000" algn="tl" rotWithShape="0">
              <a:srgbClr val="333333">
                <a:alpha val="65000"/>
              </a:srgbClr>
            </a:outerShdw>
          </a:effectLst>
        </p:spPr>
      </p:pic>
      <p:pic>
        <p:nvPicPr>
          <p:cNvPr id="19" name="Imagem 18">
            <a:extLst>
              <a:ext uri="{FF2B5EF4-FFF2-40B4-BE49-F238E27FC236}">
                <a16:creationId xmlns:a16="http://schemas.microsoft.com/office/drawing/2014/main" id="{AA9874CE-0434-582D-C624-E9C2301DCBB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834002" y="8174425"/>
            <a:ext cx="4439791" cy="4439791"/>
          </a:xfrm>
          <a:prstGeom prst="rect">
            <a:avLst/>
          </a:prstGeom>
          <a:ln>
            <a:noFill/>
          </a:ln>
          <a:effectLst>
            <a:outerShdw blurRad="292100" dist="139700" dir="2700000" algn="tl" rotWithShape="0">
              <a:srgbClr val="333333">
                <a:alpha val="65000"/>
              </a:srgbClr>
            </a:outerShdw>
          </a:effectLst>
        </p:spPr>
      </p:pic>
      <p:pic>
        <p:nvPicPr>
          <p:cNvPr id="21" name="Imagem 20">
            <a:extLst>
              <a:ext uri="{FF2B5EF4-FFF2-40B4-BE49-F238E27FC236}">
                <a16:creationId xmlns:a16="http://schemas.microsoft.com/office/drawing/2014/main" id="{6C5BEDE9-7F3D-8ECA-E1C7-AC952248D9D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4527042" y="8165532"/>
            <a:ext cx="4439791" cy="4439791"/>
          </a:xfrm>
          <a:prstGeom prst="rect">
            <a:avLst/>
          </a:prstGeom>
          <a:ln>
            <a:noFill/>
          </a:ln>
          <a:effectLst>
            <a:outerShdw blurRad="292100" dist="139700" dir="2700000" algn="tl" rotWithShape="0">
              <a:srgbClr val="333333">
                <a:alpha val="65000"/>
              </a:srgbClr>
            </a:outerShdw>
          </a:effectLst>
        </p:spPr>
      </p:pic>
      <p:pic>
        <p:nvPicPr>
          <p:cNvPr id="23" name="Imagem 22">
            <a:extLst>
              <a:ext uri="{FF2B5EF4-FFF2-40B4-BE49-F238E27FC236}">
                <a16:creationId xmlns:a16="http://schemas.microsoft.com/office/drawing/2014/main" id="{817AB688-4C9B-57A9-F084-23CE1582A7C5}"/>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9344517" y="2979305"/>
            <a:ext cx="4439791" cy="4439791"/>
          </a:xfrm>
          <a:prstGeom prst="rect">
            <a:avLst/>
          </a:prstGeom>
          <a:ln>
            <a:noFill/>
          </a:ln>
          <a:effectLst>
            <a:outerShdw blurRad="292100" dist="139700" dir="2700000" algn="tl" rotWithShape="0">
              <a:srgbClr val="333333">
                <a:alpha val="65000"/>
              </a:srgbClr>
            </a:outerShdw>
          </a:effectLst>
        </p:spPr>
      </p:pic>
      <p:pic>
        <p:nvPicPr>
          <p:cNvPr id="25" name="Imagem 24">
            <a:extLst>
              <a:ext uri="{FF2B5EF4-FFF2-40B4-BE49-F238E27FC236}">
                <a16:creationId xmlns:a16="http://schemas.microsoft.com/office/drawing/2014/main" id="{18216F57-A7C7-8126-EF6F-08CADCC645A0}"/>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57084" y="8128753"/>
            <a:ext cx="4439791" cy="4439791"/>
          </a:xfrm>
          <a:prstGeom prst="rect">
            <a:avLst/>
          </a:prstGeom>
          <a:ln>
            <a:noFill/>
          </a:ln>
          <a:effectLst>
            <a:outerShdw blurRad="292100" dist="139700" dir="2700000" algn="tl" rotWithShape="0">
              <a:srgbClr val="333333">
                <a:alpha val="65000"/>
              </a:srgbClr>
            </a:outerShdw>
          </a:effectLst>
        </p:spPr>
      </p:pic>
      <p:pic>
        <p:nvPicPr>
          <p:cNvPr id="27" name="Imagem 26">
            <a:extLst>
              <a:ext uri="{FF2B5EF4-FFF2-40B4-BE49-F238E27FC236}">
                <a16:creationId xmlns:a16="http://schemas.microsoft.com/office/drawing/2014/main" id="{86A803CF-65F2-D0AA-4B7D-FA8320D59643}"/>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250124" y="8128752"/>
            <a:ext cx="4439791" cy="4439791"/>
          </a:xfrm>
          <a:prstGeom prst="rect">
            <a:avLst/>
          </a:prstGeom>
          <a:ln>
            <a:noFill/>
          </a:ln>
          <a:effectLst>
            <a:outerShdw blurRad="292100" dist="139700" dir="2700000" algn="tl" rotWithShape="0">
              <a:srgbClr val="333333">
                <a:alpha val="65000"/>
              </a:srgbClr>
            </a:outerShdw>
          </a:effectLst>
        </p:spPr>
      </p:pic>
      <p:pic>
        <p:nvPicPr>
          <p:cNvPr id="29" name="Imagem 28">
            <a:extLst>
              <a:ext uri="{FF2B5EF4-FFF2-40B4-BE49-F238E27FC236}">
                <a16:creationId xmlns:a16="http://schemas.microsoft.com/office/drawing/2014/main" id="{600ADE35-CEC6-A55B-5996-37D8173F4E5D}"/>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9972104" y="2979304"/>
            <a:ext cx="4439791" cy="4439791"/>
          </a:xfrm>
          <a:prstGeom prst="rect">
            <a:avLst/>
          </a:prstGeom>
          <a:ln>
            <a:noFill/>
          </a:ln>
          <a:effectLst>
            <a:outerShdw blurRad="292100" dist="139700" dir="2700000" algn="tl" rotWithShape="0">
              <a:srgbClr val="333333">
                <a:alpha val="65000"/>
              </a:srgbClr>
            </a:outerShdw>
          </a:effectLst>
        </p:spPr>
      </p:pic>
      <p:pic>
        <p:nvPicPr>
          <p:cNvPr id="31" name="Imagem 30">
            <a:extLst>
              <a:ext uri="{FF2B5EF4-FFF2-40B4-BE49-F238E27FC236}">
                <a16:creationId xmlns:a16="http://schemas.microsoft.com/office/drawing/2014/main" id="{FCB34C04-327E-51ED-04C1-0355D1D269CF}"/>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4751089" y="2979303"/>
            <a:ext cx="4439791" cy="4439791"/>
          </a:xfrm>
          <a:prstGeom prst="rect">
            <a:avLst/>
          </a:prstGeom>
          <a:ln>
            <a:noFill/>
          </a:ln>
          <a:effectLst>
            <a:outerShdw blurRad="292100" dist="139700" dir="2700000" algn="tl" rotWithShape="0">
              <a:srgbClr val="333333">
                <a:alpha val="65000"/>
              </a:srgbClr>
            </a:outerShdw>
          </a:effectLst>
        </p:spPr>
      </p:pic>
      <p:sp>
        <p:nvSpPr>
          <p:cNvPr id="6" name="Retângulo 5">
            <a:extLst>
              <a:ext uri="{FF2B5EF4-FFF2-40B4-BE49-F238E27FC236}">
                <a16:creationId xmlns:a16="http://schemas.microsoft.com/office/drawing/2014/main" id="{B26A1C58-AB81-919D-6D12-D2589B3EB4B2}"/>
              </a:ext>
            </a:extLst>
          </p:cNvPr>
          <p:cNvSpPr/>
          <p:nvPr/>
        </p:nvSpPr>
        <p:spPr>
          <a:xfrm>
            <a:off x="9708292" y="7895191"/>
            <a:ext cx="14382631" cy="4998257"/>
          </a:xfrm>
          <a:prstGeom prst="rect">
            <a:avLst/>
          </a:prstGeom>
          <a:noFill/>
          <a:ln w="152400">
            <a:solidFill>
              <a:srgbClr val="16AD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0" name="CaixaDeTexto 9">
            <a:extLst>
              <a:ext uri="{FF2B5EF4-FFF2-40B4-BE49-F238E27FC236}">
                <a16:creationId xmlns:a16="http://schemas.microsoft.com/office/drawing/2014/main" id="{B647CCFD-9FE8-9040-1D83-326639D2616C}"/>
              </a:ext>
            </a:extLst>
          </p:cNvPr>
          <p:cNvSpPr txBox="1"/>
          <p:nvPr/>
        </p:nvSpPr>
        <p:spPr>
          <a:xfrm>
            <a:off x="5129890" y="1147457"/>
            <a:ext cx="14124220" cy="1015663"/>
          </a:xfrm>
          <a:prstGeom prst="rect">
            <a:avLst/>
          </a:prstGeom>
          <a:noFill/>
        </p:spPr>
        <p:txBody>
          <a:bodyPr wrap="square">
            <a:spAutoFit/>
          </a:bodyPr>
          <a:lstStyle>
            <a:defPPr>
              <a:defRPr lang="en-US"/>
            </a:defPPr>
            <a:lvl1pPr algn="ctr">
              <a:defRPr sz="6000" b="1">
                <a:solidFill>
                  <a:srgbClr val="211F1B"/>
                </a:solidFill>
                <a:latin typeface="Roboto" panose="02000000000000000000" pitchFamily="2" charset="0"/>
                <a:ea typeface="Roboto" panose="02000000000000000000" pitchFamily="2" charset="0"/>
              </a:defRPr>
            </a:lvl1pPr>
          </a:lstStyle>
          <a:p>
            <a:r>
              <a:rPr lang="en-US"/>
              <a:t>Job aids to </a:t>
            </a:r>
            <a:r>
              <a:rPr lang="en-US">
                <a:solidFill>
                  <a:srgbClr val="16AD6A"/>
                </a:solidFill>
              </a:rPr>
              <a:t>use with client as needed</a:t>
            </a:r>
            <a:endParaRPr lang="pt-PT">
              <a:solidFill>
                <a:srgbClr val="16AD6A"/>
              </a:solidFill>
            </a:endParaRPr>
          </a:p>
        </p:txBody>
      </p:sp>
      <p:pic>
        <p:nvPicPr>
          <p:cNvPr id="5" name="Imagem 4" descr="Uma imagem com Gráficos, Tipo de letra, design gráfico, círculo&#10;&#10;Descrição gerada automaticamente">
            <a:extLst>
              <a:ext uri="{FF2B5EF4-FFF2-40B4-BE49-F238E27FC236}">
                <a16:creationId xmlns:a16="http://schemas.microsoft.com/office/drawing/2014/main" id="{95F49B2C-E182-C7F0-0423-381D7CD6B549}"/>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22367631" y="641128"/>
            <a:ext cx="1569157" cy="1324994"/>
          </a:xfrm>
          <a:prstGeom prst="rect">
            <a:avLst/>
          </a:prstGeom>
        </p:spPr>
      </p:pic>
      <p:sp>
        <p:nvSpPr>
          <p:cNvPr id="7" name="Retângulo 5">
            <a:extLst>
              <a:ext uri="{FF2B5EF4-FFF2-40B4-BE49-F238E27FC236}">
                <a16:creationId xmlns:a16="http://schemas.microsoft.com/office/drawing/2014/main" id="{67ECAA1A-CD9E-F45C-6DA7-39A3262D3CF0}"/>
              </a:ext>
            </a:extLst>
          </p:cNvPr>
          <p:cNvSpPr/>
          <p:nvPr/>
        </p:nvSpPr>
        <p:spPr>
          <a:xfrm>
            <a:off x="19161901" y="2811213"/>
            <a:ext cx="4774888" cy="4708981"/>
          </a:xfrm>
          <a:prstGeom prst="rect">
            <a:avLst/>
          </a:prstGeom>
          <a:noFill/>
          <a:ln w="152400">
            <a:solidFill>
              <a:srgbClr val="16AD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Tree>
    <p:extLst>
      <p:ext uri="{BB962C8B-B14F-4D97-AF65-F5344CB8AC3E}">
        <p14:creationId xmlns:p14="http://schemas.microsoft.com/office/powerpoint/2010/main" val="108040516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5" descr="Background pattern&#10;&#10;Description automatically generated">
            <a:extLst>
              <a:ext uri="{FF2B5EF4-FFF2-40B4-BE49-F238E27FC236}">
                <a16:creationId xmlns:a16="http://schemas.microsoft.com/office/drawing/2014/main" id="{6BC59561-A317-1E9C-5F7E-C83226FB1DB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16361229" y="4926487"/>
            <a:ext cx="8022771" cy="8789514"/>
          </a:xfrm>
          <a:prstGeom prst="rect">
            <a:avLst/>
          </a:prstGeom>
        </p:spPr>
      </p:pic>
      <p:pic>
        <p:nvPicPr>
          <p:cNvPr id="4" name="Picture 5">
            <a:extLst>
              <a:ext uri="{FF2B5EF4-FFF2-40B4-BE49-F238E27FC236}">
                <a16:creationId xmlns:a16="http://schemas.microsoft.com/office/drawing/2014/main" id="{93CD3DA2-2FB2-D3F4-30B7-0A8D41028561}"/>
              </a:ext>
            </a:extLst>
          </p:cNvPr>
          <p:cNvPicPr>
            <a:picLocks noChangeAspect="1"/>
          </p:cNvPicPr>
          <p:nvPr/>
        </p:nvPicPr>
        <p:blipFill>
          <a:blip r:embed="rId4"/>
          <a:stretch>
            <a:fillRect/>
          </a:stretch>
        </p:blipFill>
        <p:spPr>
          <a:xfrm>
            <a:off x="0" y="11008101"/>
            <a:ext cx="2707575" cy="2707899"/>
          </a:xfrm>
          <a:prstGeom prst="rect">
            <a:avLst/>
          </a:prstGeom>
        </p:spPr>
      </p:pic>
      <p:pic>
        <p:nvPicPr>
          <p:cNvPr id="8" name="Imagem 7" descr="Uma imagem com Gráficos, Tipo de letra, design gráfico, círculo&#10;&#10;Descrição gerada automaticamente">
            <a:extLst>
              <a:ext uri="{FF2B5EF4-FFF2-40B4-BE49-F238E27FC236}">
                <a16:creationId xmlns:a16="http://schemas.microsoft.com/office/drawing/2014/main" id="{9E5ED2C5-15A3-20EA-B253-EF19F5DC6FF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9965760" y="1176243"/>
            <a:ext cx="3163875" cy="2671572"/>
          </a:xfrm>
          <a:prstGeom prst="rect">
            <a:avLst/>
          </a:prstGeom>
        </p:spPr>
      </p:pic>
      <p:sp>
        <p:nvSpPr>
          <p:cNvPr id="9" name="TextBox 1">
            <a:extLst>
              <a:ext uri="{FF2B5EF4-FFF2-40B4-BE49-F238E27FC236}">
                <a16:creationId xmlns:a16="http://schemas.microsoft.com/office/drawing/2014/main" id="{089631C2-904D-4D8B-3D96-5858BA8DB550}"/>
              </a:ext>
            </a:extLst>
          </p:cNvPr>
          <p:cNvSpPr txBox="1"/>
          <p:nvPr/>
        </p:nvSpPr>
        <p:spPr>
          <a:xfrm>
            <a:off x="5296653" y="6468276"/>
            <a:ext cx="16379772" cy="3785652"/>
          </a:xfrm>
          <a:prstGeom prst="rect">
            <a:avLst/>
          </a:prstGeom>
          <a:noFill/>
        </p:spPr>
        <p:txBody>
          <a:bodyPr wrap="square" rtlCol="0">
            <a:spAutoFit/>
          </a:bodyPr>
          <a:lstStyle/>
          <a:p>
            <a:r>
              <a:rPr lang="en-US" sz="8000" b="1">
                <a:solidFill>
                  <a:srgbClr val="4EA4A2"/>
                </a:solidFill>
                <a:latin typeface="Poppins" pitchFamily="2" charset="77"/>
                <a:cs typeface="Poppins" pitchFamily="2" charset="77"/>
              </a:rPr>
              <a:t>SECTION 4</a:t>
            </a:r>
          </a:p>
          <a:p>
            <a:r>
              <a:rPr lang="en-US" sz="8000" b="1">
                <a:solidFill>
                  <a:srgbClr val="211F1B"/>
                </a:solidFill>
                <a:latin typeface="Poppins" pitchFamily="2" charset="77"/>
                <a:cs typeface="Poppins" pitchFamily="2" charset="77"/>
              </a:rPr>
              <a:t>A C4C COUNSELING SESSION USING THE CHOICE BOOK </a:t>
            </a:r>
          </a:p>
        </p:txBody>
      </p:sp>
      <p:pic>
        <p:nvPicPr>
          <p:cNvPr id="11" name="Picture 7">
            <a:extLst>
              <a:ext uri="{FF2B5EF4-FFF2-40B4-BE49-F238E27FC236}">
                <a16:creationId xmlns:a16="http://schemas.microsoft.com/office/drawing/2014/main" id="{5B7FDF94-351F-238A-4E9C-ECE4D89D1747}"/>
              </a:ext>
            </a:extLst>
          </p:cNvPr>
          <p:cNvPicPr>
            <a:picLocks noChangeAspect="1"/>
          </p:cNvPicPr>
          <p:nvPr/>
        </p:nvPicPr>
        <p:blipFill>
          <a:blip r:embed="rId6"/>
          <a:stretch>
            <a:fillRect/>
          </a:stretch>
        </p:blipFill>
        <p:spPr>
          <a:xfrm>
            <a:off x="2707575" y="7286593"/>
            <a:ext cx="2149019" cy="2149019"/>
          </a:xfrm>
          <a:prstGeom prst="chevron">
            <a:avLst/>
          </a:prstGeom>
        </p:spPr>
      </p:pic>
      <p:sp>
        <p:nvSpPr>
          <p:cNvPr id="18" name="Paralelogramo 17">
            <a:extLst>
              <a:ext uri="{FF2B5EF4-FFF2-40B4-BE49-F238E27FC236}">
                <a16:creationId xmlns:a16="http://schemas.microsoft.com/office/drawing/2014/main" id="{1BAA7707-4B58-03DF-A7B3-1036120115A2}"/>
              </a:ext>
            </a:extLst>
          </p:cNvPr>
          <p:cNvSpPr/>
          <p:nvPr/>
        </p:nvSpPr>
        <p:spPr>
          <a:xfrm rot="18186691">
            <a:off x="939347" y="8707898"/>
            <a:ext cx="2191218" cy="6359048"/>
          </a:xfrm>
          <a:prstGeom prst="parallelogram">
            <a:avLst>
              <a:gd name="adj" fmla="val 56614"/>
            </a:avLst>
          </a:prstGeom>
          <a:solidFill>
            <a:srgbClr val="90CA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19" name="Picture 5" descr="Background pattern&#10;&#10;Description automatically generated">
            <a:extLst>
              <a:ext uri="{FF2B5EF4-FFF2-40B4-BE49-F238E27FC236}">
                <a16:creationId xmlns:a16="http://schemas.microsoft.com/office/drawing/2014/main" id="{0C4A11B9-28D3-6B1F-30A3-9253FEF56E2D}"/>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0"/>
            <a:ext cx="7576458" cy="8300548"/>
          </a:xfrm>
          <a:prstGeom prst="rect">
            <a:avLst/>
          </a:prstGeom>
        </p:spPr>
      </p:pic>
    </p:spTree>
    <p:extLst>
      <p:ext uri="{BB962C8B-B14F-4D97-AF65-F5344CB8AC3E}">
        <p14:creationId xmlns:p14="http://schemas.microsoft.com/office/powerpoint/2010/main" val="71977974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99885" y="9010623"/>
            <a:ext cx="4294909" cy="4705377"/>
          </a:xfrm>
          <a:prstGeom prst="rect">
            <a:avLst/>
          </a:prstGeom>
        </p:spPr>
      </p:pic>
      <p:sp>
        <p:nvSpPr>
          <p:cNvPr id="8" name="TextBox 1">
            <a:extLst>
              <a:ext uri="{FF2B5EF4-FFF2-40B4-BE49-F238E27FC236}">
                <a16:creationId xmlns:a16="http://schemas.microsoft.com/office/drawing/2014/main" id="{19D761EC-1235-9871-15E2-5752A5B80FAE}"/>
              </a:ext>
            </a:extLst>
          </p:cNvPr>
          <p:cNvSpPr txBox="1"/>
          <p:nvPr/>
        </p:nvSpPr>
        <p:spPr>
          <a:xfrm>
            <a:off x="4804453" y="1754323"/>
            <a:ext cx="15334899" cy="1200329"/>
          </a:xfrm>
          <a:prstGeom prst="rect">
            <a:avLst/>
          </a:prstGeom>
          <a:noFill/>
        </p:spPr>
        <p:txBody>
          <a:bodyPr wrap="square" rtlCol="0">
            <a:spAutoFit/>
          </a:bodyPr>
          <a:lstStyle/>
          <a:p>
            <a:pPr algn="ctr"/>
            <a:r>
              <a:rPr lang="en-US" sz="7200" b="1">
                <a:solidFill>
                  <a:srgbClr val="16AD6A"/>
                </a:solidFill>
                <a:latin typeface="Poppins" pitchFamily="2" charset="77"/>
                <a:cs typeface="Poppins" pitchFamily="2" charset="77"/>
              </a:rPr>
              <a:t>HOW TO USE </a:t>
            </a:r>
            <a:r>
              <a:rPr lang="en-US" sz="7200" b="1">
                <a:solidFill>
                  <a:srgbClr val="211F1B"/>
                </a:solidFill>
                <a:latin typeface="Poppins" pitchFamily="2" charset="77"/>
                <a:cs typeface="Poppins" pitchFamily="2" charset="77"/>
              </a:rPr>
              <a:t>THE CHOICE BOOK </a:t>
            </a:r>
            <a:endParaRPr lang="en-US" sz="7200" b="1">
              <a:solidFill>
                <a:srgbClr val="16AD6A"/>
              </a:solidFill>
              <a:latin typeface="Poppins" pitchFamily="2" charset="77"/>
              <a:cs typeface="Poppins" pitchFamily="2" charset="77"/>
            </a:endParaRPr>
          </a:p>
        </p:txBody>
      </p:sp>
      <p:pic>
        <p:nvPicPr>
          <p:cNvPr id="7" name="Imagem 6">
            <a:extLst>
              <a:ext uri="{FF2B5EF4-FFF2-40B4-BE49-F238E27FC236}">
                <a16:creationId xmlns:a16="http://schemas.microsoft.com/office/drawing/2014/main" id="{EAF29086-2B7C-2D4A-77A9-841887926B67}"/>
              </a:ext>
            </a:extLst>
          </p:cNvPr>
          <p:cNvPicPr>
            <a:picLocks noChangeAspect="1"/>
          </p:cNvPicPr>
          <p:nvPr/>
        </p:nvPicPr>
        <p:blipFill rotWithShape="1">
          <a:blip r:embed="rId4">
            <a:extLst>
              <a:ext uri="{28A0092B-C50C-407E-A947-70E740481C1C}">
                <a14:useLocalDpi xmlns:a14="http://schemas.microsoft.com/office/drawing/2010/main" val="0"/>
              </a:ext>
            </a:extLst>
          </a:blip>
          <a:srcRect l="18697" t="9965" r="22850" b="12088"/>
          <a:stretch/>
        </p:blipFill>
        <p:spPr>
          <a:xfrm>
            <a:off x="12163034" y="4396153"/>
            <a:ext cx="12231760" cy="9319847"/>
          </a:xfrm>
          <a:prstGeom prst="rect">
            <a:avLst/>
          </a:prstGeom>
        </p:spPr>
      </p:pic>
      <p:pic>
        <p:nvPicPr>
          <p:cNvPr id="11" name="Imagem 10" descr="Uma imagem com Cara humana, pessoa, vestuário, ombro&#10;&#10;Descrição gerada automaticamente">
            <a:extLst>
              <a:ext uri="{FF2B5EF4-FFF2-40B4-BE49-F238E27FC236}">
                <a16:creationId xmlns:a16="http://schemas.microsoft.com/office/drawing/2014/main" id="{1FC0B896-8D73-D4A4-6C24-C1712352020E}"/>
              </a:ext>
            </a:extLst>
          </p:cNvPr>
          <p:cNvPicPr>
            <a:picLocks noChangeAspect="1"/>
          </p:cNvPicPr>
          <p:nvPr/>
        </p:nvPicPr>
        <p:blipFill rotWithShape="1">
          <a:blip r:embed="rId5">
            <a:extLst>
              <a:ext uri="{28A0092B-C50C-407E-A947-70E740481C1C}">
                <a14:useLocalDpi xmlns:a14="http://schemas.microsoft.com/office/drawing/2010/main" val="0"/>
              </a:ext>
            </a:extLst>
          </a:blip>
          <a:srcRect l="17179" t="12394" r="29102" b="12674"/>
          <a:stretch/>
        </p:blipFill>
        <p:spPr>
          <a:xfrm flipH="1">
            <a:off x="-9378" y="4396153"/>
            <a:ext cx="12172412" cy="9355014"/>
          </a:xfrm>
          <a:prstGeom prst="rect">
            <a:avLst/>
          </a:prstGeom>
        </p:spPr>
      </p:pic>
      <p:pic>
        <p:nvPicPr>
          <p:cNvPr id="16" name="Picture 6">
            <a:extLst>
              <a:ext uri="{FF2B5EF4-FFF2-40B4-BE49-F238E27FC236}">
                <a16:creationId xmlns:a16="http://schemas.microsoft.com/office/drawing/2014/main" id="{C0186EA7-6B59-EA34-7CD7-9EFA8909C44D}"/>
              </a:ext>
            </a:extLst>
          </p:cNvPr>
          <p:cNvPicPr>
            <a:picLocks noChangeAspect="1"/>
          </p:cNvPicPr>
          <p:nvPr/>
        </p:nvPicPr>
        <p:blipFill>
          <a:blip r:embed="rId6"/>
          <a:stretch>
            <a:fillRect/>
          </a:stretch>
        </p:blipFill>
        <p:spPr>
          <a:xfrm rot="5400000">
            <a:off x="-34781" y="-38184"/>
            <a:ext cx="2288598" cy="2286000"/>
          </a:xfrm>
          <a:prstGeom prst="rect">
            <a:avLst/>
          </a:prstGeom>
        </p:spPr>
      </p:pic>
      <p:pic>
        <p:nvPicPr>
          <p:cNvPr id="17" name="Picture 7">
            <a:extLst>
              <a:ext uri="{FF2B5EF4-FFF2-40B4-BE49-F238E27FC236}">
                <a16:creationId xmlns:a16="http://schemas.microsoft.com/office/drawing/2014/main" id="{88A6F27C-BDC5-4710-794E-9FA3541BBFD0}"/>
              </a:ext>
            </a:extLst>
          </p:cNvPr>
          <p:cNvPicPr>
            <a:picLocks noChangeAspect="1"/>
          </p:cNvPicPr>
          <p:nvPr/>
        </p:nvPicPr>
        <p:blipFill>
          <a:blip r:embed="rId7"/>
          <a:stretch>
            <a:fillRect/>
          </a:stretch>
        </p:blipFill>
        <p:spPr>
          <a:xfrm rot="5400000">
            <a:off x="-42858" y="2110153"/>
            <a:ext cx="2286000" cy="2286000"/>
          </a:xfrm>
          <a:prstGeom prst="rect">
            <a:avLst/>
          </a:prstGeom>
        </p:spPr>
      </p:pic>
    </p:spTree>
    <p:extLst>
      <p:ext uri="{BB962C8B-B14F-4D97-AF65-F5344CB8AC3E}">
        <p14:creationId xmlns:p14="http://schemas.microsoft.com/office/powerpoint/2010/main" val="193098873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99885" y="9010623"/>
            <a:ext cx="4294909" cy="4705377"/>
          </a:xfrm>
          <a:prstGeom prst="rect">
            <a:avLst/>
          </a:prstGeom>
        </p:spPr>
      </p:pic>
      <p:sp>
        <p:nvSpPr>
          <p:cNvPr id="8" name="TextBox 1">
            <a:extLst>
              <a:ext uri="{FF2B5EF4-FFF2-40B4-BE49-F238E27FC236}">
                <a16:creationId xmlns:a16="http://schemas.microsoft.com/office/drawing/2014/main" id="{19D761EC-1235-9871-15E2-5752A5B80FAE}"/>
              </a:ext>
            </a:extLst>
          </p:cNvPr>
          <p:cNvSpPr txBox="1"/>
          <p:nvPr/>
        </p:nvSpPr>
        <p:spPr>
          <a:xfrm>
            <a:off x="4804453" y="1754323"/>
            <a:ext cx="15334899" cy="1200329"/>
          </a:xfrm>
          <a:prstGeom prst="rect">
            <a:avLst/>
          </a:prstGeom>
          <a:noFill/>
        </p:spPr>
        <p:txBody>
          <a:bodyPr wrap="square" rtlCol="0">
            <a:spAutoFit/>
          </a:bodyPr>
          <a:lstStyle/>
          <a:p>
            <a:pPr algn="ctr"/>
            <a:r>
              <a:rPr lang="en-US" sz="7200" b="1">
                <a:solidFill>
                  <a:srgbClr val="16AD6A"/>
                </a:solidFill>
                <a:latin typeface="Poppins" pitchFamily="2" charset="77"/>
                <a:cs typeface="Poppins" pitchFamily="2" charset="77"/>
              </a:rPr>
              <a:t>HOW TO USE </a:t>
            </a:r>
            <a:r>
              <a:rPr lang="en-US" sz="7200" b="1">
                <a:solidFill>
                  <a:srgbClr val="211F1B"/>
                </a:solidFill>
                <a:latin typeface="Poppins" pitchFamily="2" charset="77"/>
                <a:cs typeface="Poppins" pitchFamily="2" charset="77"/>
              </a:rPr>
              <a:t>THE CHOICE BOOK </a:t>
            </a:r>
            <a:endParaRPr lang="en-US" sz="7200" b="1">
              <a:solidFill>
                <a:srgbClr val="16AD6A"/>
              </a:solidFill>
              <a:latin typeface="Poppins" pitchFamily="2" charset="77"/>
              <a:cs typeface="Poppins" pitchFamily="2" charset="77"/>
            </a:endParaRPr>
          </a:p>
        </p:txBody>
      </p:sp>
      <p:pic>
        <p:nvPicPr>
          <p:cNvPr id="7" name="Imagem 6">
            <a:extLst>
              <a:ext uri="{FF2B5EF4-FFF2-40B4-BE49-F238E27FC236}">
                <a16:creationId xmlns:a16="http://schemas.microsoft.com/office/drawing/2014/main" id="{EAF29086-2B7C-2D4A-77A9-841887926B67}"/>
              </a:ext>
            </a:extLst>
          </p:cNvPr>
          <p:cNvPicPr>
            <a:picLocks noChangeAspect="1"/>
          </p:cNvPicPr>
          <p:nvPr/>
        </p:nvPicPr>
        <p:blipFill rotWithShape="1">
          <a:blip r:embed="rId4">
            <a:extLst>
              <a:ext uri="{28A0092B-C50C-407E-A947-70E740481C1C}">
                <a14:useLocalDpi xmlns:a14="http://schemas.microsoft.com/office/drawing/2010/main" val="0"/>
              </a:ext>
            </a:extLst>
          </a:blip>
          <a:srcRect l="18697" t="9965" r="22850" b="12088"/>
          <a:stretch/>
        </p:blipFill>
        <p:spPr>
          <a:xfrm>
            <a:off x="12202791" y="4396153"/>
            <a:ext cx="12192003" cy="9319847"/>
          </a:xfrm>
          <a:prstGeom prst="rect">
            <a:avLst/>
          </a:prstGeom>
        </p:spPr>
      </p:pic>
      <p:pic>
        <p:nvPicPr>
          <p:cNvPr id="11" name="Imagem 10" descr="Uma imagem com Cara humana, pessoa, vestuário, ombro&#10;&#10;Descrição gerada automaticamente">
            <a:extLst>
              <a:ext uri="{FF2B5EF4-FFF2-40B4-BE49-F238E27FC236}">
                <a16:creationId xmlns:a16="http://schemas.microsoft.com/office/drawing/2014/main" id="{1FC0B896-8D73-D4A4-6C24-C1712352020E}"/>
              </a:ext>
            </a:extLst>
          </p:cNvPr>
          <p:cNvPicPr>
            <a:picLocks noChangeAspect="1"/>
          </p:cNvPicPr>
          <p:nvPr/>
        </p:nvPicPr>
        <p:blipFill rotWithShape="1">
          <a:blip r:embed="rId5">
            <a:extLst>
              <a:ext uri="{28A0092B-C50C-407E-A947-70E740481C1C}">
                <a14:useLocalDpi xmlns:a14="http://schemas.microsoft.com/office/drawing/2010/main" val="0"/>
              </a:ext>
            </a:extLst>
          </a:blip>
          <a:srcRect l="17179" t="12394" r="29102" b="12674"/>
          <a:stretch/>
        </p:blipFill>
        <p:spPr>
          <a:xfrm flipH="1">
            <a:off x="-41178" y="4396153"/>
            <a:ext cx="12243969" cy="9355014"/>
          </a:xfrm>
          <a:prstGeom prst="rect">
            <a:avLst/>
          </a:prstGeom>
        </p:spPr>
      </p:pic>
      <p:sp>
        <p:nvSpPr>
          <p:cNvPr id="4" name="Retângulo 3">
            <a:extLst>
              <a:ext uri="{FF2B5EF4-FFF2-40B4-BE49-F238E27FC236}">
                <a16:creationId xmlns:a16="http://schemas.microsoft.com/office/drawing/2014/main" id="{8E967FEC-0EFA-9A14-3635-EB97DC8CE9D5}"/>
              </a:ext>
            </a:extLst>
          </p:cNvPr>
          <p:cNvSpPr/>
          <p:nvPr/>
        </p:nvSpPr>
        <p:spPr>
          <a:xfrm>
            <a:off x="-51972" y="4424382"/>
            <a:ext cx="12274353" cy="9326785"/>
          </a:xfrm>
          <a:prstGeom prst="rect">
            <a:avLst/>
          </a:prstGeom>
          <a:solidFill>
            <a:schemeClr val="bg1">
              <a:alpha val="6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pt-PT"/>
          </a:p>
        </p:txBody>
      </p:sp>
      <p:sp>
        <p:nvSpPr>
          <p:cNvPr id="5" name="Retângulo 4">
            <a:extLst>
              <a:ext uri="{FF2B5EF4-FFF2-40B4-BE49-F238E27FC236}">
                <a16:creationId xmlns:a16="http://schemas.microsoft.com/office/drawing/2014/main" id="{F2C0CE57-4A0D-7B9C-AA9C-3E899FED703B}"/>
              </a:ext>
            </a:extLst>
          </p:cNvPr>
          <p:cNvSpPr/>
          <p:nvPr/>
        </p:nvSpPr>
        <p:spPr>
          <a:xfrm>
            <a:off x="12222381" y="4396152"/>
            <a:ext cx="12161619" cy="9319847"/>
          </a:xfrm>
          <a:prstGeom prst="rect">
            <a:avLst/>
          </a:prstGeom>
          <a:solidFill>
            <a:schemeClr val="dk1">
              <a:alpha val="6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pt-PT"/>
          </a:p>
        </p:txBody>
      </p:sp>
      <p:sp>
        <p:nvSpPr>
          <p:cNvPr id="6" name="TextBox 1">
            <a:extLst>
              <a:ext uri="{FF2B5EF4-FFF2-40B4-BE49-F238E27FC236}">
                <a16:creationId xmlns:a16="http://schemas.microsoft.com/office/drawing/2014/main" id="{03D3A0EC-8D19-AC97-4487-B05B5B0C093C}"/>
              </a:ext>
            </a:extLst>
          </p:cNvPr>
          <p:cNvSpPr txBox="1"/>
          <p:nvPr/>
        </p:nvSpPr>
        <p:spPr>
          <a:xfrm>
            <a:off x="13370676" y="8028657"/>
            <a:ext cx="9256376" cy="2308324"/>
          </a:xfrm>
          <a:prstGeom prst="rect">
            <a:avLst/>
          </a:prstGeom>
          <a:noFill/>
        </p:spPr>
        <p:txBody>
          <a:bodyPr wrap="square" rtlCol="0">
            <a:spAutoFit/>
          </a:bodyPr>
          <a:lstStyle/>
          <a:p>
            <a:pPr algn="ctr"/>
            <a:r>
              <a:rPr lang="en-US" sz="7200" b="1">
                <a:solidFill>
                  <a:schemeClr val="bg1"/>
                </a:solidFill>
                <a:latin typeface="Poppins" pitchFamily="2" charset="77"/>
                <a:cs typeface="Poppins" pitchFamily="2" charset="77"/>
              </a:rPr>
              <a:t>CLIENT WITH </a:t>
            </a:r>
          </a:p>
          <a:p>
            <a:pPr algn="ctr"/>
            <a:r>
              <a:rPr lang="en-US" sz="7200" b="1">
                <a:solidFill>
                  <a:srgbClr val="16AD6A"/>
                </a:solidFill>
                <a:latin typeface="Poppins" pitchFamily="2" charset="77"/>
                <a:cs typeface="Poppins" pitchFamily="2" charset="77"/>
              </a:rPr>
              <a:t>A METHOD IN MIND</a:t>
            </a:r>
          </a:p>
        </p:txBody>
      </p:sp>
      <p:sp>
        <p:nvSpPr>
          <p:cNvPr id="9" name="TextBox 1">
            <a:extLst>
              <a:ext uri="{FF2B5EF4-FFF2-40B4-BE49-F238E27FC236}">
                <a16:creationId xmlns:a16="http://schemas.microsoft.com/office/drawing/2014/main" id="{B0ED2080-FA5D-70DD-F2FB-1B4742330946}"/>
              </a:ext>
            </a:extLst>
          </p:cNvPr>
          <p:cNvSpPr txBox="1"/>
          <p:nvPr/>
        </p:nvSpPr>
        <p:spPr>
          <a:xfrm>
            <a:off x="1178673" y="7861053"/>
            <a:ext cx="9988307" cy="2308324"/>
          </a:xfrm>
          <a:prstGeom prst="rect">
            <a:avLst/>
          </a:prstGeom>
          <a:noFill/>
        </p:spPr>
        <p:txBody>
          <a:bodyPr wrap="square" rtlCol="0">
            <a:spAutoFit/>
          </a:bodyPr>
          <a:lstStyle/>
          <a:p>
            <a:pPr algn="ctr"/>
            <a:r>
              <a:rPr lang="en-US" sz="7200" b="1">
                <a:solidFill>
                  <a:schemeClr val="bg1"/>
                </a:solidFill>
                <a:latin typeface="Poppins" pitchFamily="2" charset="77"/>
                <a:cs typeface="Poppins" pitchFamily="2" charset="77"/>
              </a:rPr>
              <a:t>CLIENT WITH  </a:t>
            </a:r>
          </a:p>
          <a:p>
            <a:pPr algn="ctr"/>
            <a:r>
              <a:rPr lang="en-US" sz="7200" b="1">
                <a:solidFill>
                  <a:srgbClr val="16AD6A"/>
                </a:solidFill>
                <a:latin typeface="Poppins" pitchFamily="2" charset="77"/>
                <a:cs typeface="Poppins" pitchFamily="2" charset="77"/>
              </a:rPr>
              <a:t>NO METHOD IN MIND</a:t>
            </a:r>
          </a:p>
        </p:txBody>
      </p:sp>
      <p:pic>
        <p:nvPicPr>
          <p:cNvPr id="10" name="Picture 6">
            <a:extLst>
              <a:ext uri="{FF2B5EF4-FFF2-40B4-BE49-F238E27FC236}">
                <a16:creationId xmlns:a16="http://schemas.microsoft.com/office/drawing/2014/main" id="{37F8F5B4-0194-A6C0-22C1-784EB85C714A}"/>
              </a:ext>
            </a:extLst>
          </p:cNvPr>
          <p:cNvPicPr>
            <a:picLocks noChangeAspect="1"/>
          </p:cNvPicPr>
          <p:nvPr/>
        </p:nvPicPr>
        <p:blipFill>
          <a:blip r:embed="rId6"/>
          <a:stretch>
            <a:fillRect/>
          </a:stretch>
        </p:blipFill>
        <p:spPr>
          <a:xfrm rot="5400000">
            <a:off x="-34781" y="-38184"/>
            <a:ext cx="2288598" cy="2286000"/>
          </a:xfrm>
          <a:prstGeom prst="rect">
            <a:avLst/>
          </a:prstGeom>
        </p:spPr>
      </p:pic>
      <p:pic>
        <p:nvPicPr>
          <p:cNvPr id="12" name="Picture 7">
            <a:extLst>
              <a:ext uri="{FF2B5EF4-FFF2-40B4-BE49-F238E27FC236}">
                <a16:creationId xmlns:a16="http://schemas.microsoft.com/office/drawing/2014/main" id="{E6FC4A99-3EBB-7B20-12F9-B4AA60BFA4F9}"/>
              </a:ext>
            </a:extLst>
          </p:cNvPr>
          <p:cNvPicPr>
            <a:picLocks noChangeAspect="1"/>
          </p:cNvPicPr>
          <p:nvPr/>
        </p:nvPicPr>
        <p:blipFill>
          <a:blip r:embed="rId7"/>
          <a:stretch>
            <a:fillRect/>
          </a:stretch>
        </p:blipFill>
        <p:spPr>
          <a:xfrm rot="5400000">
            <a:off x="-42858" y="2110153"/>
            <a:ext cx="2286000" cy="2286000"/>
          </a:xfrm>
          <a:prstGeom prst="rect">
            <a:avLst/>
          </a:prstGeom>
        </p:spPr>
      </p:pic>
    </p:spTree>
    <p:extLst>
      <p:ext uri="{BB962C8B-B14F-4D97-AF65-F5344CB8AC3E}">
        <p14:creationId xmlns:p14="http://schemas.microsoft.com/office/powerpoint/2010/main" val="37943232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99885" y="9010623"/>
            <a:ext cx="4294909" cy="4705377"/>
          </a:xfrm>
          <a:prstGeom prst="rect">
            <a:avLst/>
          </a:prstGeom>
        </p:spPr>
      </p:pic>
      <p:sp>
        <p:nvSpPr>
          <p:cNvPr id="8" name="TextBox 1">
            <a:extLst>
              <a:ext uri="{FF2B5EF4-FFF2-40B4-BE49-F238E27FC236}">
                <a16:creationId xmlns:a16="http://schemas.microsoft.com/office/drawing/2014/main" id="{19D761EC-1235-9871-15E2-5752A5B80FAE}"/>
              </a:ext>
            </a:extLst>
          </p:cNvPr>
          <p:cNvSpPr txBox="1"/>
          <p:nvPr/>
        </p:nvSpPr>
        <p:spPr>
          <a:xfrm>
            <a:off x="1212894" y="869974"/>
            <a:ext cx="20492194" cy="1200329"/>
          </a:xfrm>
          <a:prstGeom prst="rect">
            <a:avLst/>
          </a:prstGeom>
          <a:noFill/>
        </p:spPr>
        <p:txBody>
          <a:bodyPr wrap="square" rtlCol="0">
            <a:spAutoFit/>
          </a:bodyPr>
          <a:lstStyle/>
          <a:p>
            <a:r>
              <a:rPr lang="en-US" sz="7200" b="1">
                <a:solidFill>
                  <a:srgbClr val="211F1B"/>
                </a:solidFill>
                <a:latin typeface="Poppins" pitchFamily="2" charset="77"/>
                <a:cs typeface="Poppins" pitchFamily="2" charset="77"/>
              </a:rPr>
              <a:t>CLIENT WITH </a:t>
            </a:r>
            <a:r>
              <a:rPr lang="en-US" sz="7200" b="1">
                <a:solidFill>
                  <a:srgbClr val="16AD6A"/>
                </a:solidFill>
                <a:latin typeface="Poppins" pitchFamily="2" charset="77"/>
                <a:cs typeface="Poppins" pitchFamily="2" charset="77"/>
              </a:rPr>
              <a:t>NO METHOD IN MIND</a:t>
            </a:r>
          </a:p>
        </p:txBody>
      </p:sp>
      <p:grpSp>
        <p:nvGrpSpPr>
          <p:cNvPr id="24" name="Agrupar 23">
            <a:extLst>
              <a:ext uri="{FF2B5EF4-FFF2-40B4-BE49-F238E27FC236}">
                <a16:creationId xmlns:a16="http://schemas.microsoft.com/office/drawing/2014/main" id="{DB423D53-8361-5D77-FF96-8D692A91C46A}"/>
              </a:ext>
            </a:extLst>
          </p:cNvPr>
          <p:cNvGrpSpPr/>
          <p:nvPr/>
        </p:nvGrpSpPr>
        <p:grpSpPr>
          <a:xfrm>
            <a:off x="1212894" y="4462230"/>
            <a:ext cx="22323330" cy="8229926"/>
            <a:chOff x="1212894" y="3751858"/>
            <a:chExt cx="22323330" cy="8229926"/>
          </a:xfrm>
        </p:grpSpPr>
        <p:sp>
          <p:nvSpPr>
            <p:cNvPr id="5" name="Retângulo: Cantos Arredondados 4">
              <a:extLst>
                <a:ext uri="{FF2B5EF4-FFF2-40B4-BE49-F238E27FC236}">
                  <a16:creationId xmlns:a16="http://schemas.microsoft.com/office/drawing/2014/main" id="{C036AE7E-926C-B56F-F149-8FF021EB0708}"/>
                </a:ext>
              </a:extLst>
            </p:cNvPr>
            <p:cNvSpPr/>
            <p:nvPr/>
          </p:nvSpPr>
          <p:spPr>
            <a:xfrm>
              <a:off x="1212894" y="3751858"/>
              <a:ext cx="6377574" cy="8229926"/>
            </a:xfrm>
            <a:prstGeom prst="roundRect">
              <a:avLst/>
            </a:prstGeom>
            <a:solidFill>
              <a:srgbClr val="90CA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9" name="Picture 7">
              <a:extLst>
                <a:ext uri="{FF2B5EF4-FFF2-40B4-BE49-F238E27FC236}">
                  <a16:creationId xmlns:a16="http://schemas.microsoft.com/office/drawing/2014/main" id="{725B6AB9-4C4F-26A1-DA8A-EC11A02120B6}"/>
                </a:ext>
              </a:extLst>
            </p:cNvPr>
            <p:cNvPicPr>
              <a:picLocks noChangeAspect="1"/>
            </p:cNvPicPr>
            <p:nvPr/>
          </p:nvPicPr>
          <p:blipFill>
            <a:blip r:embed="rId4"/>
            <a:stretch>
              <a:fillRect/>
            </a:stretch>
          </p:blipFill>
          <p:spPr>
            <a:xfrm>
              <a:off x="7731888" y="6555259"/>
              <a:ext cx="1301262" cy="2143681"/>
            </a:xfrm>
            <a:prstGeom prst="chevron">
              <a:avLst>
                <a:gd name="adj" fmla="val 63513"/>
              </a:avLst>
            </a:prstGeom>
          </p:spPr>
        </p:pic>
        <p:pic>
          <p:nvPicPr>
            <p:cNvPr id="12" name="Picture 7">
              <a:extLst>
                <a:ext uri="{FF2B5EF4-FFF2-40B4-BE49-F238E27FC236}">
                  <a16:creationId xmlns:a16="http://schemas.microsoft.com/office/drawing/2014/main" id="{D72CF36C-A543-C219-AF17-A31CF6981B44}"/>
                </a:ext>
              </a:extLst>
            </p:cNvPr>
            <p:cNvPicPr>
              <a:picLocks noChangeAspect="1"/>
            </p:cNvPicPr>
            <p:nvPr/>
          </p:nvPicPr>
          <p:blipFill>
            <a:blip r:embed="rId4"/>
            <a:stretch>
              <a:fillRect/>
            </a:stretch>
          </p:blipFill>
          <p:spPr>
            <a:xfrm>
              <a:off x="15668853" y="6555259"/>
              <a:ext cx="1301262" cy="2143681"/>
            </a:xfrm>
            <a:prstGeom prst="chevron">
              <a:avLst>
                <a:gd name="adj" fmla="val 63513"/>
              </a:avLst>
            </a:prstGeom>
          </p:spPr>
        </p:pic>
        <p:sp>
          <p:nvSpPr>
            <p:cNvPr id="13" name="CaixaDeTexto 12">
              <a:extLst>
                <a:ext uri="{FF2B5EF4-FFF2-40B4-BE49-F238E27FC236}">
                  <a16:creationId xmlns:a16="http://schemas.microsoft.com/office/drawing/2014/main" id="{4D25C892-0699-12E6-0A12-66B4A3078358}"/>
                </a:ext>
              </a:extLst>
            </p:cNvPr>
            <p:cNvSpPr txBox="1"/>
            <p:nvPr/>
          </p:nvSpPr>
          <p:spPr>
            <a:xfrm>
              <a:off x="1291599" y="4093935"/>
              <a:ext cx="6154615" cy="769441"/>
            </a:xfrm>
            <a:prstGeom prst="rect">
              <a:avLst/>
            </a:prstGeom>
            <a:noFill/>
          </p:spPr>
          <p:txBody>
            <a:bodyPr wrap="square">
              <a:spAutoFit/>
            </a:bodyPr>
            <a:lstStyle/>
            <a:p>
              <a:pPr algn="ctr"/>
              <a:r>
                <a:rPr lang="en-US" sz="4400" b="1">
                  <a:solidFill>
                    <a:schemeClr val="bg1"/>
                  </a:solidFill>
                  <a:latin typeface="Roboto" panose="02000000000000000000" pitchFamily="2" charset="0"/>
                  <a:ea typeface="Roboto" panose="02000000000000000000" pitchFamily="2" charset="0"/>
                </a:rPr>
                <a:t>Ask about:</a:t>
              </a:r>
            </a:p>
          </p:txBody>
        </p:sp>
        <p:sp>
          <p:nvSpPr>
            <p:cNvPr id="15" name="CaixaDeTexto 14">
              <a:extLst>
                <a:ext uri="{FF2B5EF4-FFF2-40B4-BE49-F238E27FC236}">
                  <a16:creationId xmlns:a16="http://schemas.microsoft.com/office/drawing/2014/main" id="{067845E1-C6AF-C4F0-5B0E-A21A21B99E25}"/>
                </a:ext>
              </a:extLst>
            </p:cNvPr>
            <p:cNvSpPr txBox="1"/>
            <p:nvPr/>
          </p:nvSpPr>
          <p:spPr>
            <a:xfrm>
              <a:off x="1444856" y="4830091"/>
              <a:ext cx="5913650" cy="6073458"/>
            </a:xfrm>
            <a:prstGeom prst="rect">
              <a:avLst/>
            </a:prstGeom>
            <a:noFill/>
          </p:spPr>
          <p:txBody>
            <a:bodyPr wrap="square">
              <a:spAutoFit/>
            </a:bodyPr>
            <a:lstStyle/>
            <a:p>
              <a:pPr marL="571500" indent="-571500">
                <a:lnSpc>
                  <a:spcPct val="150000"/>
                </a:lnSpc>
                <a:buBlip>
                  <a:blip r:embed="rId5"/>
                </a:buBlip>
              </a:pPr>
              <a:r>
                <a:rPr lang="en-US" sz="4400">
                  <a:solidFill>
                    <a:srgbClr val="211F1B"/>
                  </a:solidFill>
                  <a:latin typeface="Roboto" panose="02000000000000000000" pitchFamily="2" charset="0"/>
                  <a:ea typeface="Roboto" panose="02000000000000000000" pitchFamily="2" charset="0"/>
                </a:rPr>
                <a:t>Her experience with contraception;</a:t>
              </a:r>
            </a:p>
            <a:p>
              <a:pPr marL="571500" indent="-571500">
                <a:lnSpc>
                  <a:spcPct val="150000"/>
                </a:lnSpc>
                <a:buBlip>
                  <a:blip r:embed="rId5"/>
                </a:buBlip>
              </a:pPr>
              <a:r>
                <a:rPr lang="en-US" sz="4400">
                  <a:solidFill>
                    <a:srgbClr val="211F1B"/>
                  </a:solidFill>
                  <a:latin typeface="Roboto" panose="02000000000000000000" pitchFamily="2" charset="0"/>
                  <a:ea typeface="Roboto" panose="02000000000000000000" pitchFamily="2" charset="0"/>
                </a:rPr>
                <a:t>Her concerns;</a:t>
              </a:r>
            </a:p>
            <a:p>
              <a:pPr marL="571500" indent="-571500">
                <a:lnSpc>
                  <a:spcPct val="150000"/>
                </a:lnSpc>
                <a:buBlip>
                  <a:blip r:embed="rId5"/>
                </a:buBlip>
              </a:pPr>
              <a:r>
                <a:rPr lang="en-US" sz="4400">
                  <a:solidFill>
                    <a:srgbClr val="211F1B"/>
                  </a:solidFill>
                  <a:latin typeface="Roboto" panose="02000000000000000000" pitchFamily="2" charset="0"/>
                  <a:ea typeface="Roboto" panose="02000000000000000000" pitchFamily="2" charset="0"/>
                </a:rPr>
                <a:t>Which benefits are most important for her.</a:t>
              </a:r>
            </a:p>
          </p:txBody>
        </p:sp>
        <p:sp>
          <p:nvSpPr>
            <p:cNvPr id="18" name="Retângulo: Cantos Arredondados 17">
              <a:extLst>
                <a:ext uri="{FF2B5EF4-FFF2-40B4-BE49-F238E27FC236}">
                  <a16:creationId xmlns:a16="http://schemas.microsoft.com/office/drawing/2014/main" id="{493B64E4-0B86-E39B-67ED-8CD5E86218E6}"/>
                </a:ext>
              </a:extLst>
            </p:cNvPr>
            <p:cNvSpPr/>
            <p:nvPr/>
          </p:nvSpPr>
          <p:spPr>
            <a:xfrm>
              <a:off x="9185772" y="3751858"/>
              <a:ext cx="6377574" cy="8229926"/>
            </a:xfrm>
            <a:prstGeom prst="roundRect">
              <a:avLst/>
            </a:prstGeom>
            <a:solidFill>
              <a:srgbClr val="90CA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9" name="Retângulo: Cantos Arredondados 18">
              <a:extLst>
                <a:ext uri="{FF2B5EF4-FFF2-40B4-BE49-F238E27FC236}">
                  <a16:creationId xmlns:a16="http://schemas.microsoft.com/office/drawing/2014/main" id="{D665D585-9A3C-D4EC-CE3B-92E2B5040755}"/>
                </a:ext>
              </a:extLst>
            </p:cNvPr>
            <p:cNvSpPr/>
            <p:nvPr/>
          </p:nvSpPr>
          <p:spPr>
            <a:xfrm>
              <a:off x="17158650" y="3751858"/>
              <a:ext cx="6377574" cy="8229926"/>
            </a:xfrm>
            <a:prstGeom prst="roundRect">
              <a:avLst/>
            </a:prstGeom>
            <a:solidFill>
              <a:srgbClr val="90CA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20" name="CaixaDeTexto 19">
              <a:extLst>
                <a:ext uri="{FF2B5EF4-FFF2-40B4-BE49-F238E27FC236}">
                  <a16:creationId xmlns:a16="http://schemas.microsoft.com/office/drawing/2014/main" id="{BE968195-7226-7FE7-3324-338F06D04691}"/>
                </a:ext>
              </a:extLst>
            </p:cNvPr>
            <p:cNvSpPr txBox="1"/>
            <p:nvPr/>
          </p:nvSpPr>
          <p:spPr>
            <a:xfrm>
              <a:off x="9578923" y="5984153"/>
              <a:ext cx="5591270" cy="3026470"/>
            </a:xfrm>
            <a:prstGeom prst="rect">
              <a:avLst/>
            </a:prstGeom>
            <a:noFill/>
          </p:spPr>
          <p:txBody>
            <a:bodyPr wrap="square">
              <a:spAutoFit/>
            </a:bodyPr>
            <a:lstStyle/>
            <a:p>
              <a:pPr marL="571500" indent="-571500">
                <a:lnSpc>
                  <a:spcPct val="150000"/>
                </a:lnSpc>
                <a:buBlip>
                  <a:blip r:embed="rId5"/>
                </a:buBlip>
              </a:pPr>
              <a:r>
                <a:rPr lang="en-US" sz="4400">
                  <a:solidFill>
                    <a:srgbClr val="211F1B"/>
                  </a:solidFill>
                  <a:latin typeface="Roboto" panose="02000000000000000000" pitchFamily="2" charset="0"/>
                  <a:ea typeface="Roboto" panose="02000000000000000000" pitchFamily="2" charset="0"/>
                </a:rPr>
                <a:t>To narrow down to 2-3 options that best fit her needs.</a:t>
              </a:r>
            </a:p>
          </p:txBody>
        </p:sp>
        <p:sp>
          <p:nvSpPr>
            <p:cNvPr id="21" name="CaixaDeTexto 20">
              <a:extLst>
                <a:ext uri="{FF2B5EF4-FFF2-40B4-BE49-F238E27FC236}">
                  <a16:creationId xmlns:a16="http://schemas.microsoft.com/office/drawing/2014/main" id="{CA572369-24AB-348B-50E0-13C819D5A408}"/>
                </a:ext>
              </a:extLst>
            </p:cNvPr>
            <p:cNvSpPr txBox="1"/>
            <p:nvPr/>
          </p:nvSpPr>
          <p:spPr>
            <a:xfrm>
              <a:off x="9297251" y="4093935"/>
              <a:ext cx="6154615" cy="1446550"/>
            </a:xfrm>
            <a:prstGeom prst="rect">
              <a:avLst/>
            </a:prstGeom>
            <a:noFill/>
          </p:spPr>
          <p:txBody>
            <a:bodyPr wrap="square">
              <a:spAutoFit/>
            </a:bodyPr>
            <a:lstStyle/>
            <a:p>
              <a:pPr algn="ctr"/>
              <a:r>
                <a:rPr lang="en-US" sz="4400" b="1">
                  <a:solidFill>
                    <a:schemeClr val="bg1"/>
                  </a:solidFill>
                  <a:latin typeface="Roboto" panose="02000000000000000000" pitchFamily="2" charset="0"/>
                  <a:ea typeface="Roboto" panose="02000000000000000000" pitchFamily="2" charset="0"/>
                </a:rPr>
                <a:t>Use matrix and comparison pages:</a:t>
              </a:r>
            </a:p>
          </p:txBody>
        </p:sp>
        <p:sp>
          <p:nvSpPr>
            <p:cNvPr id="22" name="CaixaDeTexto 21">
              <a:extLst>
                <a:ext uri="{FF2B5EF4-FFF2-40B4-BE49-F238E27FC236}">
                  <a16:creationId xmlns:a16="http://schemas.microsoft.com/office/drawing/2014/main" id="{4D3B3188-1354-E07A-83D6-9C7EBF82CE8B}"/>
                </a:ext>
              </a:extLst>
            </p:cNvPr>
            <p:cNvSpPr txBox="1"/>
            <p:nvPr/>
          </p:nvSpPr>
          <p:spPr>
            <a:xfrm>
              <a:off x="17270129" y="4106816"/>
              <a:ext cx="6154615" cy="1446550"/>
            </a:xfrm>
            <a:prstGeom prst="rect">
              <a:avLst/>
            </a:prstGeom>
            <a:noFill/>
          </p:spPr>
          <p:txBody>
            <a:bodyPr wrap="square">
              <a:spAutoFit/>
            </a:bodyPr>
            <a:lstStyle/>
            <a:p>
              <a:pPr algn="ctr"/>
              <a:r>
                <a:rPr lang="en-US" sz="4400" b="1">
                  <a:solidFill>
                    <a:schemeClr val="bg1"/>
                  </a:solidFill>
                  <a:latin typeface="Roboto" panose="02000000000000000000" pitchFamily="2" charset="0"/>
                  <a:ea typeface="Roboto" panose="02000000000000000000" pitchFamily="2" charset="0"/>
                </a:rPr>
                <a:t>Compare 2-3 </a:t>
              </a:r>
            </a:p>
            <a:p>
              <a:pPr algn="ctr"/>
              <a:r>
                <a:rPr lang="en-US" sz="4400" b="1">
                  <a:solidFill>
                    <a:schemeClr val="bg1"/>
                  </a:solidFill>
                  <a:latin typeface="Roboto" panose="02000000000000000000" pitchFamily="2" charset="0"/>
                  <a:ea typeface="Roboto" panose="02000000000000000000" pitchFamily="2" charset="0"/>
                </a:rPr>
                <a:t>options:</a:t>
              </a:r>
            </a:p>
          </p:txBody>
        </p:sp>
        <p:sp>
          <p:nvSpPr>
            <p:cNvPr id="23" name="CaixaDeTexto 22">
              <a:extLst>
                <a:ext uri="{FF2B5EF4-FFF2-40B4-BE49-F238E27FC236}">
                  <a16:creationId xmlns:a16="http://schemas.microsoft.com/office/drawing/2014/main" id="{CC745FE4-E65B-0842-D735-9A6D5376FAE2}"/>
                </a:ext>
              </a:extLst>
            </p:cNvPr>
            <p:cNvSpPr txBox="1"/>
            <p:nvPr/>
          </p:nvSpPr>
          <p:spPr>
            <a:xfrm>
              <a:off x="17551801" y="5553366"/>
              <a:ext cx="5872943" cy="6073458"/>
            </a:xfrm>
            <a:prstGeom prst="rect">
              <a:avLst/>
            </a:prstGeom>
            <a:noFill/>
          </p:spPr>
          <p:txBody>
            <a:bodyPr wrap="square">
              <a:spAutoFit/>
            </a:bodyPr>
            <a:lstStyle/>
            <a:p>
              <a:pPr marL="571500" indent="-571500">
                <a:lnSpc>
                  <a:spcPct val="150000"/>
                </a:lnSpc>
                <a:buBlip>
                  <a:blip r:embed="rId5"/>
                </a:buBlip>
              </a:pPr>
              <a:r>
                <a:rPr lang="en-US" sz="4400">
                  <a:solidFill>
                    <a:srgbClr val="211F1B"/>
                  </a:solidFill>
                  <a:latin typeface="Roboto" panose="02000000000000000000" pitchFamily="2" charset="0"/>
                  <a:ea typeface="Roboto" panose="02000000000000000000" pitchFamily="2" charset="0"/>
                </a:rPr>
                <a:t>Use the methods specific pages (avoid too much detail at this step!) to help client choose a method.</a:t>
              </a:r>
            </a:p>
          </p:txBody>
        </p:sp>
      </p:grpSp>
      <p:pic>
        <p:nvPicPr>
          <p:cNvPr id="6" name="Imagem 5" descr="Uma imagem com Gráficos, Tipo de letra, design gráfico, círculo&#10;&#10;Descrição gerada automaticamente">
            <a:extLst>
              <a:ext uri="{FF2B5EF4-FFF2-40B4-BE49-F238E27FC236}">
                <a16:creationId xmlns:a16="http://schemas.microsoft.com/office/drawing/2014/main" id="{DD9052D5-7A28-7202-F0C4-20A2B011831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2367631" y="641128"/>
            <a:ext cx="1569157" cy="1324994"/>
          </a:xfrm>
          <a:prstGeom prst="rect">
            <a:avLst/>
          </a:prstGeom>
        </p:spPr>
      </p:pic>
    </p:spTree>
    <p:extLst>
      <p:ext uri="{BB962C8B-B14F-4D97-AF65-F5344CB8AC3E}">
        <p14:creationId xmlns:p14="http://schemas.microsoft.com/office/powerpoint/2010/main" val="310767048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99885" y="9010623"/>
            <a:ext cx="4294909" cy="4705377"/>
          </a:xfrm>
          <a:prstGeom prst="rect">
            <a:avLst/>
          </a:prstGeom>
        </p:spPr>
      </p:pic>
      <p:grpSp>
        <p:nvGrpSpPr>
          <p:cNvPr id="24" name="Agrupar 23">
            <a:extLst>
              <a:ext uri="{FF2B5EF4-FFF2-40B4-BE49-F238E27FC236}">
                <a16:creationId xmlns:a16="http://schemas.microsoft.com/office/drawing/2014/main" id="{DB423D53-8361-5D77-FF96-8D692A91C46A}"/>
              </a:ext>
            </a:extLst>
          </p:cNvPr>
          <p:cNvGrpSpPr/>
          <p:nvPr/>
        </p:nvGrpSpPr>
        <p:grpSpPr>
          <a:xfrm>
            <a:off x="1212894" y="4462230"/>
            <a:ext cx="22323330" cy="8229926"/>
            <a:chOff x="1212894" y="3751858"/>
            <a:chExt cx="22323330" cy="8229926"/>
          </a:xfrm>
        </p:grpSpPr>
        <p:sp>
          <p:nvSpPr>
            <p:cNvPr id="5" name="Retângulo: Cantos Arredondados 4">
              <a:extLst>
                <a:ext uri="{FF2B5EF4-FFF2-40B4-BE49-F238E27FC236}">
                  <a16:creationId xmlns:a16="http://schemas.microsoft.com/office/drawing/2014/main" id="{C036AE7E-926C-B56F-F149-8FF021EB0708}"/>
                </a:ext>
              </a:extLst>
            </p:cNvPr>
            <p:cNvSpPr/>
            <p:nvPr/>
          </p:nvSpPr>
          <p:spPr>
            <a:xfrm>
              <a:off x="1212894" y="3751858"/>
              <a:ext cx="6377574" cy="8229926"/>
            </a:xfrm>
            <a:prstGeom prst="roundRect">
              <a:avLst/>
            </a:prstGeom>
            <a:solidFill>
              <a:srgbClr val="90CA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9" name="Picture 7">
              <a:extLst>
                <a:ext uri="{FF2B5EF4-FFF2-40B4-BE49-F238E27FC236}">
                  <a16:creationId xmlns:a16="http://schemas.microsoft.com/office/drawing/2014/main" id="{725B6AB9-4C4F-26A1-DA8A-EC11A02120B6}"/>
                </a:ext>
              </a:extLst>
            </p:cNvPr>
            <p:cNvPicPr>
              <a:picLocks noChangeAspect="1"/>
            </p:cNvPicPr>
            <p:nvPr/>
          </p:nvPicPr>
          <p:blipFill>
            <a:blip r:embed="rId4"/>
            <a:stretch>
              <a:fillRect/>
            </a:stretch>
          </p:blipFill>
          <p:spPr>
            <a:xfrm>
              <a:off x="7731888" y="6555259"/>
              <a:ext cx="1301262" cy="2143681"/>
            </a:xfrm>
            <a:prstGeom prst="chevron">
              <a:avLst>
                <a:gd name="adj" fmla="val 63513"/>
              </a:avLst>
            </a:prstGeom>
          </p:spPr>
        </p:pic>
        <p:pic>
          <p:nvPicPr>
            <p:cNvPr id="12" name="Picture 7">
              <a:extLst>
                <a:ext uri="{FF2B5EF4-FFF2-40B4-BE49-F238E27FC236}">
                  <a16:creationId xmlns:a16="http://schemas.microsoft.com/office/drawing/2014/main" id="{D72CF36C-A543-C219-AF17-A31CF6981B44}"/>
                </a:ext>
              </a:extLst>
            </p:cNvPr>
            <p:cNvPicPr>
              <a:picLocks noChangeAspect="1"/>
            </p:cNvPicPr>
            <p:nvPr/>
          </p:nvPicPr>
          <p:blipFill>
            <a:blip r:embed="rId4"/>
            <a:stretch>
              <a:fillRect/>
            </a:stretch>
          </p:blipFill>
          <p:spPr>
            <a:xfrm>
              <a:off x="15668853" y="6555259"/>
              <a:ext cx="1301262" cy="2143681"/>
            </a:xfrm>
            <a:prstGeom prst="chevron">
              <a:avLst>
                <a:gd name="adj" fmla="val 63513"/>
              </a:avLst>
            </a:prstGeom>
          </p:spPr>
        </p:pic>
        <p:sp>
          <p:nvSpPr>
            <p:cNvPr id="13" name="CaixaDeTexto 12">
              <a:extLst>
                <a:ext uri="{FF2B5EF4-FFF2-40B4-BE49-F238E27FC236}">
                  <a16:creationId xmlns:a16="http://schemas.microsoft.com/office/drawing/2014/main" id="{4D25C892-0699-12E6-0A12-66B4A3078358}"/>
                </a:ext>
              </a:extLst>
            </p:cNvPr>
            <p:cNvSpPr txBox="1"/>
            <p:nvPr/>
          </p:nvSpPr>
          <p:spPr>
            <a:xfrm>
              <a:off x="1291599" y="4093935"/>
              <a:ext cx="6154615" cy="1446550"/>
            </a:xfrm>
            <a:prstGeom prst="rect">
              <a:avLst/>
            </a:prstGeom>
            <a:noFill/>
          </p:spPr>
          <p:txBody>
            <a:bodyPr wrap="square">
              <a:spAutoFit/>
            </a:bodyPr>
            <a:lstStyle/>
            <a:p>
              <a:pPr algn="ctr"/>
              <a:r>
                <a:rPr lang="en-US" sz="4400" b="1">
                  <a:solidFill>
                    <a:schemeClr val="bg1"/>
                  </a:solidFill>
                  <a:latin typeface="Roboto" panose="02000000000000000000" pitchFamily="2" charset="0"/>
                  <a:ea typeface="Roboto" panose="02000000000000000000" pitchFamily="2" charset="0"/>
                </a:rPr>
                <a:t>Check medical eligibility:</a:t>
              </a:r>
            </a:p>
          </p:txBody>
        </p:sp>
        <p:sp>
          <p:nvSpPr>
            <p:cNvPr id="15" name="CaixaDeTexto 14">
              <a:extLst>
                <a:ext uri="{FF2B5EF4-FFF2-40B4-BE49-F238E27FC236}">
                  <a16:creationId xmlns:a16="http://schemas.microsoft.com/office/drawing/2014/main" id="{067845E1-C6AF-C4F0-5B0E-A21A21B99E25}"/>
                </a:ext>
              </a:extLst>
            </p:cNvPr>
            <p:cNvSpPr txBox="1"/>
            <p:nvPr/>
          </p:nvSpPr>
          <p:spPr>
            <a:xfrm>
              <a:off x="1444856" y="5672470"/>
              <a:ext cx="5913650" cy="3026470"/>
            </a:xfrm>
            <a:prstGeom prst="rect">
              <a:avLst/>
            </a:prstGeom>
            <a:noFill/>
          </p:spPr>
          <p:txBody>
            <a:bodyPr wrap="square">
              <a:spAutoFit/>
            </a:bodyPr>
            <a:lstStyle/>
            <a:p>
              <a:pPr marL="571500" indent="-571500">
                <a:lnSpc>
                  <a:spcPct val="150000"/>
                </a:lnSpc>
                <a:buBlip>
                  <a:blip r:embed="rId5"/>
                </a:buBlip>
              </a:pPr>
              <a:r>
                <a:rPr lang="en-US" sz="4400">
                  <a:solidFill>
                    <a:srgbClr val="211F1B"/>
                  </a:solidFill>
                  <a:latin typeface="Roboto" panose="02000000000000000000" pitchFamily="2" charset="0"/>
                  <a:ea typeface="Roboto" panose="02000000000000000000" pitchFamily="2" charset="0"/>
                </a:rPr>
                <a:t>When she chooses a method, check medical eligibility.</a:t>
              </a:r>
            </a:p>
          </p:txBody>
        </p:sp>
        <p:sp>
          <p:nvSpPr>
            <p:cNvPr id="18" name="Retângulo: Cantos Arredondados 17">
              <a:extLst>
                <a:ext uri="{FF2B5EF4-FFF2-40B4-BE49-F238E27FC236}">
                  <a16:creationId xmlns:a16="http://schemas.microsoft.com/office/drawing/2014/main" id="{493B64E4-0B86-E39B-67ED-8CD5E86218E6}"/>
                </a:ext>
              </a:extLst>
            </p:cNvPr>
            <p:cNvSpPr/>
            <p:nvPr/>
          </p:nvSpPr>
          <p:spPr>
            <a:xfrm>
              <a:off x="9185772" y="3751858"/>
              <a:ext cx="6377574" cy="8229926"/>
            </a:xfrm>
            <a:prstGeom prst="roundRect">
              <a:avLst/>
            </a:prstGeom>
            <a:solidFill>
              <a:srgbClr val="90CA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9" name="Retângulo: Cantos Arredondados 18">
              <a:extLst>
                <a:ext uri="{FF2B5EF4-FFF2-40B4-BE49-F238E27FC236}">
                  <a16:creationId xmlns:a16="http://schemas.microsoft.com/office/drawing/2014/main" id="{D665D585-9A3C-D4EC-CE3B-92E2B5040755}"/>
                </a:ext>
              </a:extLst>
            </p:cNvPr>
            <p:cNvSpPr/>
            <p:nvPr/>
          </p:nvSpPr>
          <p:spPr>
            <a:xfrm>
              <a:off x="17158650" y="3751858"/>
              <a:ext cx="6377574" cy="8229926"/>
            </a:xfrm>
            <a:prstGeom prst="roundRect">
              <a:avLst/>
            </a:prstGeom>
            <a:solidFill>
              <a:srgbClr val="90CA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20" name="CaixaDeTexto 19">
              <a:extLst>
                <a:ext uri="{FF2B5EF4-FFF2-40B4-BE49-F238E27FC236}">
                  <a16:creationId xmlns:a16="http://schemas.microsoft.com/office/drawing/2014/main" id="{BE968195-7226-7FE7-3324-338F06D04691}"/>
                </a:ext>
              </a:extLst>
            </p:cNvPr>
            <p:cNvSpPr txBox="1"/>
            <p:nvPr/>
          </p:nvSpPr>
          <p:spPr>
            <a:xfrm>
              <a:off x="9426301" y="5672470"/>
              <a:ext cx="5901395" cy="4042132"/>
            </a:xfrm>
            <a:prstGeom prst="rect">
              <a:avLst/>
            </a:prstGeom>
            <a:noFill/>
          </p:spPr>
          <p:txBody>
            <a:bodyPr wrap="square">
              <a:spAutoFit/>
            </a:bodyPr>
            <a:lstStyle/>
            <a:p>
              <a:pPr marL="571500" indent="-571500">
                <a:lnSpc>
                  <a:spcPct val="150000"/>
                </a:lnSpc>
                <a:buBlip>
                  <a:blip r:embed="rId5"/>
                </a:buBlip>
              </a:pPr>
              <a:r>
                <a:rPr lang="en-US" sz="4400">
                  <a:solidFill>
                    <a:srgbClr val="211F1B"/>
                  </a:solidFill>
                  <a:latin typeface="Roboto" panose="02000000000000000000" pitchFamily="2" charset="0"/>
                  <a:ea typeface="Roboto" panose="02000000000000000000" pitchFamily="2" charset="0"/>
                </a:rPr>
                <a:t>Review the 3Ws for chosen method and have her repeat them.</a:t>
              </a:r>
            </a:p>
          </p:txBody>
        </p:sp>
        <p:sp>
          <p:nvSpPr>
            <p:cNvPr id="21" name="CaixaDeTexto 20">
              <a:extLst>
                <a:ext uri="{FF2B5EF4-FFF2-40B4-BE49-F238E27FC236}">
                  <a16:creationId xmlns:a16="http://schemas.microsoft.com/office/drawing/2014/main" id="{CA572369-24AB-348B-50E0-13C819D5A408}"/>
                </a:ext>
              </a:extLst>
            </p:cNvPr>
            <p:cNvSpPr txBox="1"/>
            <p:nvPr/>
          </p:nvSpPr>
          <p:spPr>
            <a:xfrm>
              <a:off x="9297251" y="4093935"/>
              <a:ext cx="6154615" cy="769441"/>
            </a:xfrm>
            <a:prstGeom prst="rect">
              <a:avLst/>
            </a:prstGeom>
            <a:noFill/>
          </p:spPr>
          <p:txBody>
            <a:bodyPr wrap="square">
              <a:spAutoFit/>
            </a:bodyPr>
            <a:lstStyle/>
            <a:p>
              <a:pPr algn="ctr"/>
              <a:r>
                <a:rPr lang="en-US" sz="4400" b="1">
                  <a:solidFill>
                    <a:schemeClr val="bg1"/>
                  </a:solidFill>
                  <a:latin typeface="Roboto" panose="02000000000000000000" pitchFamily="2" charset="0"/>
                  <a:ea typeface="Roboto" panose="02000000000000000000" pitchFamily="2" charset="0"/>
                </a:rPr>
                <a:t>3 </a:t>
              </a:r>
              <a:r>
                <a:rPr lang="en-US" sz="4400" b="1" err="1">
                  <a:solidFill>
                    <a:schemeClr val="bg1"/>
                  </a:solidFill>
                  <a:latin typeface="Roboto" panose="02000000000000000000" pitchFamily="2" charset="0"/>
                  <a:ea typeface="Roboto" panose="02000000000000000000" pitchFamily="2" charset="0"/>
                </a:rPr>
                <a:t>Ws</a:t>
              </a:r>
              <a:r>
                <a:rPr lang="en-US" sz="4400" b="1">
                  <a:solidFill>
                    <a:schemeClr val="bg1"/>
                  </a:solidFill>
                  <a:latin typeface="Roboto" panose="02000000000000000000" pitchFamily="2" charset="0"/>
                  <a:ea typeface="Roboto" panose="02000000000000000000" pitchFamily="2" charset="0"/>
                </a:rPr>
                <a:t>:</a:t>
              </a:r>
            </a:p>
          </p:txBody>
        </p:sp>
        <p:sp>
          <p:nvSpPr>
            <p:cNvPr id="22" name="CaixaDeTexto 21">
              <a:extLst>
                <a:ext uri="{FF2B5EF4-FFF2-40B4-BE49-F238E27FC236}">
                  <a16:creationId xmlns:a16="http://schemas.microsoft.com/office/drawing/2014/main" id="{4D3B3188-1354-E07A-83D6-9C7EBF82CE8B}"/>
                </a:ext>
              </a:extLst>
            </p:cNvPr>
            <p:cNvSpPr txBox="1"/>
            <p:nvPr/>
          </p:nvSpPr>
          <p:spPr>
            <a:xfrm>
              <a:off x="17270129" y="4106816"/>
              <a:ext cx="6154615" cy="769441"/>
            </a:xfrm>
            <a:prstGeom prst="rect">
              <a:avLst/>
            </a:prstGeom>
            <a:noFill/>
          </p:spPr>
          <p:txBody>
            <a:bodyPr wrap="square">
              <a:spAutoFit/>
            </a:bodyPr>
            <a:lstStyle/>
            <a:p>
              <a:pPr algn="ctr"/>
              <a:r>
                <a:rPr lang="en-US" sz="4400" b="1">
                  <a:solidFill>
                    <a:schemeClr val="bg1"/>
                  </a:solidFill>
                  <a:latin typeface="Roboto" panose="02000000000000000000" pitchFamily="2" charset="0"/>
                  <a:ea typeface="Roboto" panose="02000000000000000000" pitchFamily="2" charset="0"/>
                </a:rPr>
                <a:t>Make a plan:</a:t>
              </a:r>
            </a:p>
          </p:txBody>
        </p:sp>
        <p:sp>
          <p:nvSpPr>
            <p:cNvPr id="23" name="CaixaDeTexto 22">
              <a:extLst>
                <a:ext uri="{FF2B5EF4-FFF2-40B4-BE49-F238E27FC236}">
                  <a16:creationId xmlns:a16="http://schemas.microsoft.com/office/drawing/2014/main" id="{CC745FE4-E65B-0842-D735-9A6D5376FAE2}"/>
                </a:ext>
              </a:extLst>
            </p:cNvPr>
            <p:cNvSpPr txBox="1"/>
            <p:nvPr/>
          </p:nvSpPr>
          <p:spPr>
            <a:xfrm>
              <a:off x="17551801" y="5553366"/>
              <a:ext cx="5872943" cy="3026470"/>
            </a:xfrm>
            <a:prstGeom prst="rect">
              <a:avLst/>
            </a:prstGeom>
            <a:noFill/>
          </p:spPr>
          <p:txBody>
            <a:bodyPr wrap="square">
              <a:spAutoFit/>
            </a:bodyPr>
            <a:lstStyle/>
            <a:p>
              <a:pPr marL="571500" indent="-571500">
                <a:lnSpc>
                  <a:spcPct val="150000"/>
                </a:lnSpc>
                <a:buBlip>
                  <a:blip r:embed="rId5"/>
                </a:buBlip>
              </a:pPr>
              <a:r>
                <a:rPr lang="en-US" sz="4400">
                  <a:solidFill>
                    <a:srgbClr val="211F1B"/>
                  </a:solidFill>
                  <a:latin typeface="Roboto" panose="02000000000000000000" pitchFamily="2" charset="0"/>
                  <a:ea typeface="Roboto" panose="02000000000000000000" pitchFamily="2" charset="0"/>
                </a:rPr>
                <a:t>Make a plan for key issues with the client.</a:t>
              </a:r>
            </a:p>
          </p:txBody>
        </p:sp>
      </p:grpSp>
      <p:pic>
        <p:nvPicPr>
          <p:cNvPr id="6" name="Imagem 5" descr="Uma imagem com Gráficos, Tipo de letra, design gráfico, círculo&#10;&#10;Descrição gerada automaticamente">
            <a:extLst>
              <a:ext uri="{FF2B5EF4-FFF2-40B4-BE49-F238E27FC236}">
                <a16:creationId xmlns:a16="http://schemas.microsoft.com/office/drawing/2014/main" id="{0A8479F2-9FB2-20A0-6376-A392F69077F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2367631" y="641128"/>
            <a:ext cx="1569157" cy="1324994"/>
          </a:xfrm>
          <a:prstGeom prst="rect">
            <a:avLst/>
          </a:prstGeom>
        </p:spPr>
      </p:pic>
      <p:sp>
        <p:nvSpPr>
          <p:cNvPr id="7" name="TextBox 1">
            <a:extLst>
              <a:ext uri="{FF2B5EF4-FFF2-40B4-BE49-F238E27FC236}">
                <a16:creationId xmlns:a16="http://schemas.microsoft.com/office/drawing/2014/main" id="{FA056090-F17E-A895-E6B8-88D464EFA9B3}"/>
              </a:ext>
            </a:extLst>
          </p:cNvPr>
          <p:cNvSpPr txBox="1"/>
          <p:nvPr/>
        </p:nvSpPr>
        <p:spPr>
          <a:xfrm>
            <a:off x="1212894" y="869974"/>
            <a:ext cx="20492194" cy="1200329"/>
          </a:xfrm>
          <a:prstGeom prst="rect">
            <a:avLst/>
          </a:prstGeom>
          <a:noFill/>
        </p:spPr>
        <p:txBody>
          <a:bodyPr wrap="square" rtlCol="0">
            <a:spAutoFit/>
          </a:bodyPr>
          <a:lstStyle/>
          <a:p>
            <a:r>
              <a:rPr lang="en-US" sz="7200" b="1">
                <a:solidFill>
                  <a:srgbClr val="211F1B"/>
                </a:solidFill>
                <a:latin typeface="Poppins" pitchFamily="2" charset="77"/>
                <a:cs typeface="Poppins" pitchFamily="2" charset="77"/>
              </a:rPr>
              <a:t>CLIENT WITH </a:t>
            </a:r>
            <a:r>
              <a:rPr lang="en-US" sz="7200" b="1">
                <a:solidFill>
                  <a:srgbClr val="16AD6A"/>
                </a:solidFill>
                <a:latin typeface="Poppins" pitchFamily="2" charset="77"/>
                <a:cs typeface="Poppins" pitchFamily="2" charset="77"/>
              </a:rPr>
              <a:t>NO METHOD IN MIND</a:t>
            </a:r>
          </a:p>
        </p:txBody>
      </p:sp>
    </p:spTree>
    <p:extLst>
      <p:ext uri="{BB962C8B-B14F-4D97-AF65-F5344CB8AC3E}">
        <p14:creationId xmlns:p14="http://schemas.microsoft.com/office/powerpoint/2010/main" val="269799402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99885" y="9010623"/>
            <a:ext cx="4294909" cy="4705377"/>
          </a:xfrm>
          <a:prstGeom prst="rect">
            <a:avLst/>
          </a:prstGeom>
        </p:spPr>
      </p:pic>
      <p:grpSp>
        <p:nvGrpSpPr>
          <p:cNvPr id="29" name="Agrupar 28">
            <a:extLst>
              <a:ext uri="{FF2B5EF4-FFF2-40B4-BE49-F238E27FC236}">
                <a16:creationId xmlns:a16="http://schemas.microsoft.com/office/drawing/2014/main" id="{FD3995B7-0D8D-EF1C-D62C-4AF05A1BDB95}"/>
              </a:ext>
            </a:extLst>
          </p:cNvPr>
          <p:cNvGrpSpPr/>
          <p:nvPr/>
        </p:nvGrpSpPr>
        <p:grpSpPr>
          <a:xfrm>
            <a:off x="9003213" y="2895859"/>
            <a:ext cx="6377574" cy="9796297"/>
            <a:chOff x="9185772" y="2895859"/>
            <a:chExt cx="6377574" cy="9796297"/>
          </a:xfrm>
        </p:grpSpPr>
        <p:grpSp>
          <p:nvGrpSpPr>
            <p:cNvPr id="24" name="Agrupar 23">
              <a:extLst>
                <a:ext uri="{FF2B5EF4-FFF2-40B4-BE49-F238E27FC236}">
                  <a16:creationId xmlns:a16="http://schemas.microsoft.com/office/drawing/2014/main" id="{DB423D53-8361-5D77-FF96-8D692A91C46A}"/>
                </a:ext>
              </a:extLst>
            </p:cNvPr>
            <p:cNvGrpSpPr/>
            <p:nvPr/>
          </p:nvGrpSpPr>
          <p:grpSpPr>
            <a:xfrm>
              <a:off x="9185772" y="4462230"/>
              <a:ext cx="6377574" cy="8229926"/>
              <a:chOff x="9185772" y="3751858"/>
              <a:chExt cx="6377574" cy="8229926"/>
            </a:xfrm>
          </p:grpSpPr>
          <p:sp>
            <p:nvSpPr>
              <p:cNvPr id="18" name="Retângulo: Cantos Arredondados 17">
                <a:extLst>
                  <a:ext uri="{FF2B5EF4-FFF2-40B4-BE49-F238E27FC236}">
                    <a16:creationId xmlns:a16="http://schemas.microsoft.com/office/drawing/2014/main" id="{493B64E4-0B86-E39B-67ED-8CD5E86218E6}"/>
                  </a:ext>
                </a:extLst>
              </p:cNvPr>
              <p:cNvSpPr/>
              <p:nvPr/>
            </p:nvSpPr>
            <p:spPr>
              <a:xfrm>
                <a:off x="9185772" y="3751858"/>
                <a:ext cx="6377574" cy="8229926"/>
              </a:xfrm>
              <a:prstGeom prst="roundRect">
                <a:avLst/>
              </a:prstGeom>
              <a:solidFill>
                <a:srgbClr val="90CA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20" name="CaixaDeTexto 19">
                <a:extLst>
                  <a:ext uri="{FF2B5EF4-FFF2-40B4-BE49-F238E27FC236}">
                    <a16:creationId xmlns:a16="http://schemas.microsoft.com/office/drawing/2014/main" id="{BE968195-7226-7FE7-3324-338F06D04691}"/>
                  </a:ext>
                </a:extLst>
              </p:cNvPr>
              <p:cNvSpPr txBox="1"/>
              <p:nvPr/>
            </p:nvSpPr>
            <p:spPr>
              <a:xfrm>
                <a:off x="9423860" y="5115712"/>
                <a:ext cx="5901395" cy="6073458"/>
              </a:xfrm>
              <a:prstGeom prst="rect">
                <a:avLst/>
              </a:prstGeom>
              <a:noFill/>
            </p:spPr>
            <p:txBody>
              <a:bodyPr wrap="square">
                <a:spAutoFit/>
              </a:bodyPr>
              <a:lstStyle/>
              <a:p>
                <a:pPr marL="571500" indent="-571500">
                  <a:lnSpc>
                    <a:spcPct val="150000"/>
                  </a:lnSpc>
                  <a:buBlip>
                    <a:blip r:embed="rId4"/>
                  </a:buBlip>
                </a:pPr>
                <a:r>
                  <a:rPr lang="en-US" sz="4400">
                    <a:solidFill>
                      <a:srgbClr val="211F1B"/>
                    </a:solidFill>
                    <a:latin typeface="Roboto" panose="02000000000000000000" pitchFamily="2" charset="0"/>
                    <a:ea typeface="Roboto" panose="02000000000000000000" pitchFamily="2" charset="0"/>
                  </a:rPr>
                  <a:t>Move to the procedure/insertion</a:t>
                </a:r>
              </a:p>
              <a:p>
                <a:pPr marL="571500" indent="-571500">
                  <a:lnSpc>
                    <a:spcPct val="150000"/>
                  </a:lnSpc>
                  <a:buBlip>
                    <a:blip r:embed="rId4"/>
                  </a:buBlip>
                </a:pPr>
                <a:r>
                  <a:rPr lang="en-US" sz="4400">
                    <a:solidFill>
                      <a:srgbClr val="211F1B"/>
                    </a:solidFill>
                    <a:latin typeface="Roboto" panose="02000000000000000000" pitchFamily="2" charset="0"/>
                    <a:ea typeface="Roboto" panose="02000000000000000000" pitchFamily="2" charset="0"/>
                  </a:rPr>
                  <a:t>Do not insert before she gets </a:t>
                </a:r>
                <a:r>
                  <a:rPr lang="en-US" sz="4400" b="1">
                    <a:solidFill>
                      <a:srgbClr val="211F1B"/>
                    </a:solidFill>
                    <a:latin typeface="Roboto" panose="02000000000000000000" pitchFamily="2" charset="0"/>
                    <a:ea typeface="Roboto" panose="02000000000000000000" pitchFamily="2" charset="0"/>
                  </a:rPr>
                  <a:t>ALL</a:t>
                </a:r>
                <a:r>
                  <a:rPr lang="en-US" sz="4400">
                    <a:solidFill>
                      <a:srgbClr val="211F1B"/>
                    </a:solidFill>
                    <a:latin typeface="Roboto" panose="02000000000000000000" pitchFamily="2" charset="0"/>
                    <a:ea typeface="Roboto" panose="02000000000000000000" pitchFamily="2" charset="0"/>
                  </a:rPr>
                  <a:t> the information on her </a:t>
                </a:r>
                <a:r>
                  <a:rPr lang="en-US" sz="4400" b="1">
                    <a:solidFill>
                      <a:srgbClr val="211F1B"/>
                    </a:solidFill>
                    <a:latin typeface="Roboto" panose="02000000000000000000" pitchFamily="2" charset="0"/>
                    <a:ea typeface="Roboto" panose="02000000000000000000" pitchFamily="2" charset="0"/>
                  </a:rPr>
                  <a:t>CHOSEN</a:t>
                </a:r>
                <a:r>
                  <a:rPr lang="en-US" sz="4400">
                    <a:solidFill>
                      <a:srgbClr val="211F1B"/>
                    </a:solidFill>
                    <a:latin typeface="Roboto" panose="02000000000000000000" pitchFamily="2" charset="0"/>
                    <a:ea typeface="Roboto" panose="02000000000000000000" pitchFamily="2" charset="0"/>
                  </a:rPr>
                  <a:t> method! </a:t>
                </a:r>
              </a:p>
            </p:txBody>
          </p:sp>
          <p:sp>
            <p:nvSpPr>
              <p:cNvPr id="21" name="CaixaDeTexto 20">
                <a:extLst>
                  <a:ext uri="{FF2B5EF4-FFF2-40B4-BE49-F238E27FC236}">
                    <a16:creationId xmlns:a16="http://schemas.microsoft.com/office/drawing/2014/main" id="{CA572369-24AB-348B-50E0-13C819D5A408}"/>
                  </a:ext>
                </a:extLst>
              </p:cNvPr>
              <p:cNvSpPr txBox="1"/>
              <p:nvPr/>
            </p:nvSpPr>
            <p:spPr>
              <a:xfrm>
                <a:off x="9297249" y="4220103"/>
                <a:ext cx="6154615" cy="769441"/>
              </a:xfrm>
              <a:prstGeom prst="rect">
                <a:avLst/>
              </a:prstGeom>
              <a:noFill/>
            </p:spPr>
            <p:txBody>
              <a:bodyPr wrap="square">
                <a:spAutoFit/>
              </a:bodyPr>
              <a:lstStyle/>
              <a:p>
                <a:pPr algn="ctr"/>
                <a:r>
                  <a:rPr lang="en-US" sz="4400" b="1">
                    <a:solidFill>
                      <a:schemeClr val="bg1"/>
                    </a:solidFill>
                    <a:latin typeface="Roboto" panose="02000000000000000000" pitchFamily="2" charset="0"/>
                    <a:ea typeface="Roboto" panose="02000000000000000000" pitchFamily="2" charset="0"/>
                  </a:rPr>
                  <a:t>Procedure/insertion:</a:t>
                </a:r>
              </a:p>
            </p:txBody>
          </p:sp>
        </p:grpSp>
        <p:sp>
          <p:nvSpPr>
            <p:cNvPr id="26" name="TextBox 1">
              <a:extLst>
                <a:ext uri="{FF2B5EF4-FFF2-40B4-BE49-F238E27FC236}">
                  <a16:creationId xmlns:a16="http://schemas.microsoft.com/office/drawing/2014/main" id="{F35604A4-F53E-7C08-BFDE-8B04F685BE5D}"/>
                </a:ext>
              </a:extLst>
            </p:cNvPr>
            <p:cNvSpPr txBox="1"/>
            <p:nvPr/>
          </p:nvSpPr>
          <p:spPr>
            <a:xfrm>
              <a:off x="10652722" y="2895859"/>
              <a:ext cx="3443667" cy="1200329"/>
            </a:xfrm>
            <a:prstGeom prst="rect">
              <a:avLst/>
            </a:prstGeom>
            <a:noFill/>
          </p:spPr>
          <p:txBody>
            <a:bodyPr wrap="square" rtlCol="0">
              <a:spAutoFit/>
            </a:bodyPr>
            <a:lstStyle/>
            <a:p>
              <a:pPr algn="ctr"/>
              <a:endParaRPr lang="en-US" sz="7200" b="1">
                <a:solidFill>
                  <a:srgbClr val="16AD6A"/>
                </a:solidFill>
                <a:latin typeface="Poppins" pitchFamily="2" charset="77"/>
                <a:cs typeface="Poppins" pitchFamily="2" charset="77"/>
              </a:endParaRPr>
            </a:p>
          </p:txBody>
        </p:sp>
      </p:grpSp>
      <p:pic>
        <p:nvPicPr>
          <p:cNvPr id="6" name="Gráfico 5" descr="Aviso com preenchimento sólido">
            <a:extLst>
              <a:ext uri="{FF2B5EF4-FFF2-40B4-BE49-F238E27FC236}">
                <a16:creationId xmlns:a16="http://schemas.microsoft.com/office/drawing/2014/main" id="{F87554DA-A846-51CD-A82B-0F76C8CBE74D}"/>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8482410" y="3209102"/>
            <a:ext cx="2758766" cy="2758766"/>
          </a:xfrm>
          <a:prstGeom prst="rect">
            <a:avLst/>
          </a:prstGeom>
        </p:spPr>
      </p:pic>
      <p:grpSp>
        <p:nvGrpSpPr>
          <p:cNvPr id="7" name="Agrupar 6">
            <a:extLst>
              <a:ext uri="{FF2B5EF4-FFF2-40B4-BE49-F238E27FC236}">
                <a16:creationId xmlns:a16="http://schemas.microsoft.com/office/drawing/2014/main" id="{B83B50D6-2169-6A2A-00C0-918DC0DFFFB4}"/>
              </a:ext>
            </a:extLst>
          </p:cNvPr>
          <p:cNvGrpSpPr/>
          <p:nvPr/>
        </p:nvGrpSpPr>
        <p:grpSpPr>
          <a:xfrm>
            <a:off x="16673007" y="6328346"/>
            <a:ext cx="6377574" cy="2898832"/>
            <a:chOff x="1465470" y="10075035"/>
            <a:chExt cx="4727509" cy="2898832"/>
          </a:xfrm>
        </p:grpSpPr>
        <p:sp>
          <p:nvSpPr>
            <p:cNvPr id="10" name="Retângulo: Cantos Arredondados 9">
              <a:extLst>
                <a:ext uri="{FF2B5EF4-FFF2-40B4-BE49-F238E27FC236}">
                  <a16:creationId xmlns:a16="http://schemas.microsoft.com/office/drawing/2014/main" id="{027BD119-377D-A282-73D6-DC6802D250F8}"/>
                </a:ext>
              </a:extLst>
            </p:cNvPr>
            <p:cNvSpPr/>
            <p:nvPr/>
          </p:nvSpPr>
          <p:spPr>
            <a:xfrm>
              <a:off x="1465470" y="10075035"/>
              <a:ext cx="4727509" cy="2898832"/>
            </a:xfrm>
            <a:prstGeom prst="roundRect">
              <a:avLst/>
            </a:prstGeom>
            <a:solidFill>
              <a:srgbClr val="16AD6A"/>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1" name="CaixaDeTexto 10">
              <a:extLst>
                <a:ext uri="{FF2B5EF4-FFF2-40B4-BE49-F238E27FC236}">
                  <a16:creationId xmlns:a16="http://schemas.microsoft.com/office/drawing/2014/main" id="{220A0B11-2CA9-BE90-F3BB-2B3992CBBBC9}"/>
                </a:ext>
              </a:extLst>
            </p:cNvPr>
            <p:cNvSpPr txBox="1"/>
            <p:nvPr/>
          </p:nvSpPr>
          <p:spPr>
            <a:xfrm>
              <a:off x="1705246" y="10508842"/>
              <a:ext cx="4247956" cy="2123658"/>
            </a:xfrm>
            <a:prstGeom prst="rect">
              <a:avLst/>
            </a:prstGeom>
            <a:noFill/>
          </p:spPr>
          <p:txBody>
            <a:bodyPr wrap="square">
              <a:spAutoFit/>
            </a:bodyPr>
            <a:lstStyle/>
            <a:p>
              <a:pPr algn="ctr"/>
              <a:r>
                <a:rPr lang="en-US" sz="4400" b="1">
                  <a:solidFill>
                    <a:schemeClr val="bg1"/>
                  </a:solidFill>
                  <a:latin typeface="Roboto" panose="02000000000000000000" pitchFamily="2" charset="0"/>
                  <a:ea typeface="Roboto" panose="02000000000000000000" pitchFamily="2" charset="0"/>
                </a:rPr>
                <a:t>This would be violation of informed choice.</a:t>
              </a:r>
            </a:p>
          </p:txBody>
        </p:sp>
      </p:grpSp>
      <p:cxnSp>
        <p:nvCxnSpPr>
          <p:cNvPr id="17" name="Conexão reta unidirecional 16">
            <a:extLst>
              <a:ext uri="{FF2B5EF4-FFF2-40B4-BE49-F238E27FC236}">
                <a16:creationId xmlns:a16="http://schemas.microsoft.com/office/drawing/2014/main" id="{75E3A92F-2038-CF4E-CA34-573B49728AEA}"/>
              </a:ext>
            </a:extLst>
          </p:cNvPr>
          <p:cNvCxnSpPr>
            <a:cxnSpLocks/>
          </p:cNvCxnSpPr>
          <p:nvPr/>
        </p:nvCxnSpPr>
        <p:spPr>
          <a:xfrm flipV="1">
            <a:off x="15039934" y="9396057"/>
            <a:ext cx="2231008" cy="1271760"/>
          </a:xfrm>
          <a:prstGeom prst="straightConnector1">
            <a:avLst/>
          </a:prstGeom>
          <a:ln w="127000">
            <a:solidFill>
              <a:srgbClr val="16AD6A"/>
            </a:solidFill>
            <a:headEnd w="lg" len="sm"/>
            <a:tailEnd type="triangle"/>
          </a:ln>
        </p:spPr>
        <p:style>
          <a:lnRef idx="1">
            <a:schemeClr val="accent1"/>
          </a:lnRef>
          <a:fillRef idx="0">
            <a:schemeClr val="accent1"/>
          </a:fillRef>
          <a:effectRef idx="0">
            <a:schemeClr val="accent1"/>
          </a:effectRef>
          <a:fontRef idx="minor">
            <a:schemeClr val="tx1"/>
          </a:fontRef>
        </p:style>
      </p:cxnSp>
      <p:pic>
        <p:nvPicPr>
          <p:cNvPr id="5" name="Imagem 4" descr="Uma imagem com Gráficos, Tipo de letra, design gráfico, círculo&#10;&#10;Descrição gerada automaticamente">
            <a:extLst>
              <a:ext uri="{FF2B5EF4-FFF2-40B4-BE49-F238E27FC236}">
                <a16:creationId xmlns:a16="http://schemas.microsoft.com/office/drawing/2014/main" id="{93632712-64C9-9DDC-497C-CB96FCC63DA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2367631" y="641128"/>
            <a:ext cx="1569157" cy="1324994"/>
          </a:xfrm>
          <a:prstGeom prst="rect">
            <a:avLst/>
          </a:prstGeom>
        </p:spPr>
      </p:pic>
      <p:sp>
        <p:nvSpPr>
          <p:cNvPr id="9" name="TextBox 1">
            <a:extLst>
              <a:ext uri="{FF2B5EF4-FFF2-40B4-BE49-F238E27FC236}">
                <a16:creationId xmlns:a16="http://schemas.microsoft.com/office/drawing/2014/main" id="{1DB1E5C0-CCAC-9DBA-145E-067DEC6AACCC}"/>
              </a:ext>
            </a:extLst>
          </p:cNvPr>
          <p:cNvSpPr txBox="1"/>
          <p:nvPr/>
        </p:nvSpPr>
        <p:spPr>
          <a:xfrm>
            <a:off x="1212894" y="869974"/>
            <a:ext cx="20492194" cy="1200329"/>
          </a:xfrm>
          <a:prstGeom prst="rect">
            <a:avLst/>
          </a:prstGeom>
          <a:noFill/>
        </p:spPr>
        <p:txBody>
          <a:bodyPr wrap="square" rtlCol="0">
            <a:spAutoFit/>
          </a:bodyPr>
          <a:lstStyle/>
          <a:p>
            <a:r>
              <a:rPr lang="en-US" sz="7200" b="1">
                <a:solidFill>
                  <a:srgbClr val="211F1B"/>
                </a:solidFill>
                <a:latin typeface="Poppins" pitchFamily="2" charset="77"/>
                <a:cs typeface="Poppins" pitchFamily="2" charset="77"/>
              </a:rPr>
              <a:t>CLIENT WITH </a:t>
            </a:r>
            <a:r>
              <a:rPr lang="en-US" sz="7200" b="1">
                <a:solidFill>
                  <a:srgbClr val="16AD6A"/>
                </a:solidFill>
                <a:latin typeface="Poppins" pitchFamily="2" charset="77"/>
                <a:cs typeface="Poppins" pitchFamily="2" charset="77"/>
              </a:rPr>
              <a:t>NO METHOD IN MIND</a:t>
            </a:r>
          </a:p>
        </p:txBody>
      </p:sp>
    </p:spTree>
    <p:extLst>
      <p:ext uri="{BB962C8B-B14F-4D97-AF65-F5344CB8AC3E}">
        <p14:creationId xmlns:p14="http://schemas.microsoft.com/office/powerpoint/2010/main" val="213445409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99885" y="9010623"/>
            <a:ext cx="4294909" cy="4705377"/>
          </a:xfrm>
          <a:prstGeom prst="rect">
            <a:avLst/>
          </a:prstGeom>
        </p:spPr>
      </p:pic>
      <p:sp>
        <p:nvSpPr>
          <p:cNvPr id="8" name="TextBox 1">
            <a:extLst>
              <a:ext uri="{FF2B5EF4-FFF2-40B4-BE49-F238E27FC236}">
                <a16:creationId xmlns:a16="http://schemas.microsoft.com/office/drawing/2014/main" id="{19D761EC-1235-9871-15E2-5752A5B80FAE}"/>
              </a:ext>
            </a:extLst>
          </p:cNvPr>
          <p:cNvSpPr txBox="1"/>
          <p:nvPr/>
        </p:nvSpPr>
        <p:spPr>
          <a:xfrm>
            <a:off x="4804453" y="1754323"/>
            <a:ext cx="15334899" cy="1200329"/>
          </a:xfrm>
          <a:prstGeom prst="rect">
            <a:avLst/>
          </a:prstGeom>
          <a:noFill/>
        </p:spPr>
        <p:txBody>
          <a:bodyPr wrap="square" rtlCol="0">
            <a:spAutoFit/>
          </a:bodyPr>
          <a:lstStyle/>
          <a:p>
            <a:pPr algn="ctr"/>
            <a:r>
              <a:rPr lang="en-US" sz="7200" b="1">
                <a:solidFill>
                  <a:srgbClr val="16AD6A"/>
                </a:solidFill>
                <a:latin typeface="Poppins" pitchFamily="2" charset="77"/>
                <a:cs typeface="Poppins" pitchFamily="2" charset="77"/>
              </a:rPr>
              <a:t>HOW TO USE </a:t>
            </a:r>
            <a:r>
              <a:rPr lang="en-US" sz="7200" b="1">
                <a:solidFill>
                  <a:srgbClr val="211F1B"/>
                </a:solidFill>
                <a:latin typeface="Poppins" pitchFamily="2" charset="77"/>
                <a:cs typeface="Poppins" pitchFamily="2" charset="77"/>
              </a:rPr>
              <a:t>THE CHOICE BOOK </a:t>
            </a:r>
            <a:endParaRPr lang="en-US" sz="7200" b="1">
              <a:solidFill>
                <a:srgbClr val="16AD6A"/>
              </a:solidFill>
              <a:latin typeface="Poppins" pitchFamily="2" charset="77"/>
              <a:cs typeface="Poppins" pitchFamily="2" charset="77"/>
            </a:endParaRPr>
          </a:p>
        </p:txBody>
      </p:sp>
      <p:pic>
        <p:nvPicPr>
          <p:cNvPr id="7" name="Imagem 6">
            <a:extLst>
              <a:ext uri="{FF2B5EF4-FFF2-40B4-BE49-F238E27FC236}">
                <a16:creationId xmlns:a16="http://schemas.microsoft.com/office/drawing/2014/main" id="{EAF29086-2B7C-2D4A-77A9-841887926B67}"/>
              </a:ext>
            </a:extLst>
          </p:cNvPr>
          <p:cNvPicPr>
            <a:picLocks noChangeAspect="1"/>
          </p:cNvPicPr>
          <p:nvPr/>
        </p:nvPicPr>
        <p:blipFill rotWithShape="1">
          <a:blip r:embed="rId4">
            <a:extLst>
              <a:ext uri="{28A0092B-C50C-407E-A947-70E740481C1C}">
                <a14:useLocalDpi xmlns:a14="http://schemas.microsoft.com/office/drawing/2010/main" val="0"/>
              </a:ext>
            </a:extLst>
          </a:blip>
          <a:srcRect l="18697" t="9965" r="22850" b="12088"/>
          <a:stretch/>
        </p:blipFill>
        <p:spPr>
          <a:xfrm>
            <a:off x="12202791" y="4396153"/>
            <a:ext cx="12192003" cy="9319847"/>
          </a:xfrm>
          <a:prstGeom prst="rect">
            <a:avLst/>
          </a:prstGeom>
        </p:spPr>
      </p:pic>
      <p:pic>
        <p:nvPicPr>
          <p:cNvPr id="11" name="Imagem 10" descr="Uma imagem com Cara humana, pessoa, vestuário, ombro&#10;&#10;Descrição gerada automaticamente">
            <a:extLst>
              <a:ext uri="{FF2B5EF4-FFF2-40B4-BE49-F238E27FC236}">
                <a16:creationId xmlns:a16="http://schemas.microsoft.com/office/drawing/2014/main" id="{1FC0B896-8D73-D4A4-6C24-C1712352020E}"/>
              </a:ext>
            </a:extLst>
          </p:cNvPr>
          <p:cNvPicPr>
            <a:picLocks noChangeAspect="1"/>
          </p:cNvPicPr>
          <p:nvPr/>
        </p:nvPicPr>
        <p:blipFill rotWithShape="1">
          <a:blip r:embed="rId5">
            <a:extLst>
              <a:ext uri="{28A0092B-C50C-407E-A947-70E740481C1C}">
                <a14:useLocalDpi xmlns:a14="http://schemas.microsoft.com/office/drawing/2010/main" val="0"/>
              </a:ext>
            </a:extLst>
          </a:blip>
          <a:srcRect l="17179" t="12394" r="29102" b="12674"/>
          <a:stretch/>
        </p:blipFill>
        <p:spPr>
          <a:xfrm flipH="1">
            <a:off x="-41178" y="4396153"/>
            <a:ext cx="12243969" cy="9355014"/>
          </a:xfrm>
          <a:prstGeom prst="rect">
            <a:avLst/>
          </a:prstGeom>
        </p:spPr>
      </p:pic>
      <p:pic>
        <p:nvPicPr>
          <p:cNvPr id="16" name="Picture 6">
            <a:extLst>
              <a:ext uri="{FF2B5EF4-FFF2-40B4-BE49-F238E27FC236}">
                <a16:creationId xmlns:a16="http://schemas.microsoft.com/office/drawing/2014/main" id="{C0186EA7-6B59-EA34-7CD7-9EFA8909C44D}"/>
              </a:ext>
            </a:extLst>
          </p:cNvPr>
          <p:cNvPicPr>
            <a:picLocks noChangeAspect="1"/>
          </p:cNvPicPr>
          <p:nvPr/>
        </p:nvPicPr>
        <p:blipFill>
          <a:blip r:embed="rId6"/>
          <a:stretch>
            <a:fillRect/>
          </a:stretch>
        </p:blipFill>
        <p:spPr>
          <a:xfrm rot="5400000">
            <a:off x="-31683" y="-35169"/>
            <a:ext cx="2288598" cy="2286000"/>
          </a:xfrm>
          <a:prstGeom prst="rect">
            <a:avLst/>
          </a:prstGeom>
        </p:spPr>
      </p:pic>
      <p:pic>
        <p:nvPicPr>
          <p:cNvPr id="17" name="Picture 7">
            <a:extLst>
              <a:ext uri="{FF2B5EF4-FFF2-40B4-BE49-F238E27FC236}">
                <a16:creationId xmlns:a16="http://schemas.microsoft.com/office/drawing/2014/main" id="{88A6F27C-BDC5-4710-794E-9FA3541BBFD0}"/>
              </a:ext>
            </a:extLst>
          </p:cNvPr>
          <p:cNvPicPr>
            <a:picLocks noChangeAspect="1"/>
          </p:cNvPicPr>
          <p:nvPr/>
        </p:nvPicPr>
        <p:blipFill>
          <a:blip r:embed="rId7"/>
          <a:stretch>
            <a:fillRect/>
          </a:stretch>
        </p:blipFill>
        <p:spPr>
          <a:xfrm rot="5400000">
            <a:off x="-30384" y="2223902"/>
            <a:ext cx="2286000" cy="2286000"/>
          </a:xfrm>
          <a:prstGeom prst="rect">
            <a:avLst/>
          </a:prstGeom>
        </p:spPr>
      </p:pic>
      <p:sp>
        <p:nvSpPr>
          <p:cNvPr id="4" name="Retângulo 3">
            <a:extLst>
              <a:ext uri="{FF2B5EF4-FFF2-40B4-BE49-F238E27FC236}">
                <a16:creationId xmlns:a16="http://schemas.microsoft.com/office/drawing/2014/main" id="{8E967FEC-0EFA-9A14-3635-EB97DC8CE9D5}"/>
              </a:ext>
            </a:extLst>
          </p:cNvPr>
          <p:cNvSpPr/>
          <p:nvPr/>
        </p:nvSpPr>
        <p:spPr>
          <a:xfrm>
            <a:off x="-51972" y="4424381"/>
            <a:ext cx="12274353" cy="9326785"/>
          </a:xfrm>
          <a:prstGeom prst="rect">
            <a:avLst/>
          </a:prstGeom>
          <a:solidFill>
            <a:schemeClr val="dk1">
              <a:alpha val="6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pt-PT"/>
          </a:p>
        </p:txBody>
      </p:sp>
      <p:sp>
        <p:nvSpPr>
          <p:cNvPr id="5" name="Retângulo 4">
            <a:extLst>
              <a:ext uri="{FF2B5EF4-FFF2-40B4-BE49-F238E27FC236}">
                <a16:creationId xmlns:a16="http://schemas.microsoft.com/office/drawing/2014/main" id="{F2C0CE57-4A0D-7B9C-AA9C-3E899FED703B}"/>
              </a:ext>
            </a:extLst>
          </p:cNvPr>
          <p:cNvSpPr/>
          <p:nvPr/>
        </p:nvSpPr>
        <p:spPr>
          <a:xfrm>
            <a:off x="12222381" y="4396152"/>
            <a:ext cx="12161619" cy="9319847"/>
          </a:xfrm>
          <a:prstGeom prst="rect">
            <a:avLst/>
          </a:prstGeom>
          <a:solidFill>
            <a:schemeClr val="bg1">
              <a:alpha val="6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pt-PT"/>
          </a:p>
        </p:txBody>
      </p:sp>
      <p:sp>
        <p:nvSpPr>
          <p:cNvPr id="6" name="TextBox 1">
            <a:extLst>
              <a:ext uri="{FF2B5EF4-FFF2-40B4-BE49-F238E27FC236}">
                <a16:creationId xmlns:a16="http://schemas.microsoft.com/office/drawing/2014/main" id="{03D3A0EC-8D19-AC97-4487-B05B5B0C093C}"/>
              </a:ext>
            </a:extLst>
          </p:cNvPr>
          <p:cNvSpPr txBox="1"/>
          <p:nvPr/>
        </p:nvSpPr>
        <p:spPr>
          <a:xfrm>
            <a:off x="13370676" y="8028657"/>
            <a:ext cx="9256376" cy="2308324"/>
          </a:xfrm>
          <a:prstGeom prst="rect">
            <a:avLst/>
          </a:prstGeom>
          <a:noFill/>
        </p:spPr>
        <p:txBody>
          <a:bodyPr wrap="square" rtlCol="0">
            <a:spAutoFit/>
          </a:bodyPr>
          <a:lstStyle/>
          <a:p>
            <a:pPr algn="ctr"/>
            <a:r>
              <a:rPr lang="en-US" sz="7200" b="1">
                <a:solidFill>
                  <a:schemeClr val="bg1"/>
                </a:solidFill>
                <a:latin typeface="Poppins" pitchFamily="2" charset="77"/>
                <a:cs typeface="Poppins" pitchFamily="2" charset="77"/>
              </a:rPr>
              <a:t>CLIENT WITH </a:t>
            </a:r>
          </a:p>
          <a:p>
            <a:pPr algn="ctr"/>
            <a:r>
              <a:rPr lang="en-US" sz="7200" b="1">
                <a:solidFill>
                  <a:srgbClr val="16AD6A"/>
                </a:solidFill>
                <a:latin typeface="Poppins" pitchFamily="2" charset="77"/>
                <a:cs typeface="Poppins" pitchFamily="2" charset="77"/>
              </a:rPr>
              <a:t>A METHOD IN MIND</a:t>
            </a:r>
          </a:p>
        </p:txBody>
      </p:sp>
      <p:sp>
        <p:nvSpPr>
          <p:cNvPr id="9" name="TextBox 1">
            <a:extLst>
              <a:ext uri="{FF2B5EF4-FFF2-40B4-BE49-F238E27FC236}">
                <a16:creationId xmlns:a16="http://schemas.microsoft.com/office/drawing/2014/main" id="{B0ED2080-FA5D-70DD-F2FB-1B4742330946}"/>
              </a:ext>
            </a:extLst>
          </p:cNvPr>
          <p:cNvSpPr txBox="1"/>
          <p:nvPr/>
        </p:nvSpPr>
        <p:spPr>
          <a:xfrm>
            <a:off x="1178673" y="7861053"/>
            <a:ext cx="9988307" cy="2308324"/>
          </a:xfrm>
          <a:prstGeom prst="rect">
            <a:avLst/>
          </a:prstGeom>
          <a:noFill/>
        </p:spPr>
        <p:txBody>
          <a:bodyPr wrap="square" rtlCol="0">
            <a:spAutoFit/>
          </a:bodyPr>
          <a:lstStyle/>
          <a:p>
            <a:pPr algn="ctr"/>
            <a:r>
              <a:rPr lang="en-US" sz="7200" b="1">
                <a:solidFill>
                  <a:schemeClr val="bg1"/>
                </a:solidFill>
                <a:latin typeface="Poppins" pitchFamily="2" charset="77"/>
                <a:cs typeface="Poppins" pitchFamily="2" charset="77"/>
              </a:rPr>
              <a:t>CLIENT WITH  </a:t>
            </a:r>
          </a:p>
          <a:p>
            <a:pPr algn="ctr"/>
            <a:r>
              <a:rPr lang="en-US" sz="7200" b="1">
                <a:solidFill>
                  <a:srgbClr val="16AD6A"/>
                </a:solidFill>
                <a:latin typeface="Poppins" pitchFamily="2" charset="77"/>
                <a:cs typeface="Poppins" pitchFamily="2" charset="77"/>
              </a:rPr>
              <a:t>NO METHOD IN MIND</a:t>
            </a:r>
          </a:p>
        </p:txBody>
      </p:sp>
    </p:spTree>
    <p:extLst>
      <p:ext uri="{BB962C8B-B14F-4D97-AF65-F5344CB8AC3E}">
        <p14:creationId xmlns:p14="http://schemas.microsoft.com/office/powerpoint/2010/main" val="41524104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5" descr="Background pattern&#10;&#10;Description automatically generated">
            <a:extLst>
              <a:ext uri="{FF2B5EF4-FFF2-40B4-BE49-F238E27FC236}">
                <a16:creationId xmlns:a16="http://schemas.microsoft.com/office/drawing/2014/main" id="{6BC59561-A317-1E9C-5F7E-C83226FB1DB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16361229" y="4926487"/>
            <a:ext cx="8022771" cy="8789514"/>
          </a:xfrm>
          <a:prstGeom prst="rect">
            <a:avLst/>
          </a:prstGeom>
        </p:spPr>
      </p:pic>
      <p:pic>
        <p:nvPicPr>
          <p:cNvPr id="4" name="Picture 5">
            <a:extLst>
              <a:ext uri="{FF2B5EF4-FFF2-40B4-BE49-F238E27FC236}">
                <a16:creationId xmlns:a16="http://schemas.microsoft.com/office/drawing/2014/main" id="{93CD3DA2-2FB2-D3F4-30B7-0A8D41028561}"/>
              </a:ext>
            </a:extLst>
          </p:cNvPr>
          <p:cNvPicPr>
            <a:picLocks noChangeAspect="1"/>
          </p:cNvPicPr>
          <p:nvPr/>
        </p:nvPicPr>
        <p:blipFill>
          <a:blip r:embed="rId4"/>
          <a:stretch>
            <a:fillRect/>
          </a:stretch>
        </p:blipFill>
        <p:spPr>
          <a:xfrm>
            <a:off x="0" y="11008101"/>
            <a:ext cx="2707575" cy="2707899"/>
          </a:xfrm>
          <a:prstGeom prst="rect">
            <a:avLst/>
          </a:prstGeom>
        </p:spPr>
      </p:pic>
      <p:pic>
        <p:nvPicPr>
          <p:cNvPr id="8" name="Imagem 7" descr="Uma imagem com Gráficos, Tipo de letra, design gráfico, círculo&#10;&#10;Descrição gerada automaticamente">
            <a:extLst>
              <a:ext uri="{FF2B5EF4-FFF2-40B4-BE49-F238E27FC236}">
                <a16:creationId xmlns:a16="http://schemas.microsoft.com/office/drawing/2014/main" id="{9E5ED2C5-15A3-20EA-B253-EF19F5DC6FF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9965760" y="1176243"/>
            <a:ext cx="3163875" cy="2671572"/>
          </a:xfrm>
          <a:prstGeom prst="rect">
            <a:avLst/>
          </a:prstGeom>
        </p:spPr>
      </p:pic>
      <p:sp>
        <p:nvSpPr>
          <p:cNvPr id="9" name="TextBox 1">
            <a:extLst>
              <a:ext uri="{FF2B5EF4-FFF2-40B4-BE49-F238E27FC236}">
                <a16:creationId xmlns:a16="http://schemas.microsoft.com/office/drawing/2014/main" id="{089631C2-904D-4D8B-3D96-5858BA8DB550}"/>
              </a:ext>
            </a:extLst>
          </p:cNvPr>
          <p:cNvSpPr txBox="1"/>
          <p:nvPr/>
        </p:nvSpPr>
        <p:spPr>
          <a:xfrm>
            <a:off x="5296653" y="7083831"/>
            <a:ext cx="18793493" cy="2554545"/>
          </a:xfrm>
          <a:prstGeom prst="rect">
            <a:avLst/>
          </a:prstGeom>
          <a:noFill/>
        </p:spPr>
        <p:txBody>
          <a:bodyPr wrap="square" rtlCol="0">
            <a:spAutoFit/>
          </a:bodyPr>
          <a:lstStyle/>
          <a:p>
            <a:r>
              <a:rPr lang="en-US" sz="8000" b="1">
                <a:solidFill>
                  <a:srgbClr val="4EA4A2"/>
                </a:solidFill>
                <a:latin typeface="Poppins" pitchFamily="2" charset="77"/>
                <a:cs typeface="Poppins" pitchFamily="2" charset="77"/>
              </a:rPr>
              <a:t>SECTION 1</a:t>
            </a:r>
          </a:p>
          <a:p>
            <a:r>
              <a:rPr lang="en-US" sz="8000" b="1">
                <a:solidFill>
                  <a:srgbClr val="211F1B"/>
                </a:solidFill>
                <a:latin typeface="Poppins" pitchFamily="2" charset="77"/>
                <a:cs typeface="Poppins" pitchFamily="2" charset="77"/>
              </a:rPr>
              <a:t>COMPARING METHODS</a:t>
            </a:r>
          </a:p>
        </p:txBody>
      </p:sp>
      <p:pic>
        <p:nvPicPr>
          <p:cNvPr id="11" name="Picture 7">
            <a:extLst>
              <a:ext uri="{FF2B5EF4-FFF2-40B4-BE49-F238E27FC236}">
                <a16:creationId xmlns:a16="http://schemas.microsoft.com/office/drawing/2014/main" id="{5B7FDF94-351F-238A-4E9C-ECE4D89D1747}"/>
              </a:ext>
            </a:extLst>
          </p:cNvPr>
          <p:cNvPicPr>
            <a:picLocks noChangeAspect="1"/>
          </p:cNvPicPr>
          <p:nvPr/>
        </p:nvPicPr>
        <p:blipFill>
          <a:blip r:embed="rId6"/>
          <a:stretch>
            <a:fillRect/>
          </a:stretch>
        </p:blipFill>
        <p:spPr>
          <a:xfrm>
            <a:off x="2707575" y="7286593"/>
            <a:ext cx="2149019" cy="2149019"/>
          </a:xfrm>
          <a:prstGeom prst="chevron">
            <a:avLst/>
          </a:prstGeom>
        </p:spPr>
      </p:pic>
      <p:sp>
        <p:nvSpPr>
          <p:cNvPr id="18" name="Paralelogramo 17">
            <a:extLst>
              <a:ext uri="{FF2B5EF4-FFF2-40B4-BE49-F238E27FC236}">
                <a16:creationId xmlns:a16="http://schemas.microsoft.com/office/drawing/2014/main" id="{1BAA7707-4B58-03DF-A7B3-1036120115A2}"/>
              </a:ext>
            </a:extLst>
          </p:cNvPr>
          <p:cNvSpPr/>
          <p:nvPr/>
        </p:nvSpPr>
        <p:spPr>
          <a:xfrm rot="18186691">
            <a:off x="939347" y="8707898"/>
            <a:ext cx="2191218" cy="6359048"/>
          </a:xfrm>
          <a:prstGeom prst="parallelogram">
            <a:avLst>
              <a:gd name="adj" fmla="val 56614"/>
            </a:avLst>
          </a:prstGeom>
          <a:solidFill>
            <a:srgbClr val="90CA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19" name="Picture 5" descr="Background pattern&#10;&#10;Description automatically generated">
            <a:extLst>
              <a:ext uri="{FF2B5EF4-FFF2-40B4-BE49-F238E27FC236}">
                <a16:creationId xmlns:a16="http://schemas.microsoft.com/office/drawing/2014/main" id="{0C4A11B9-28D3-6B1F-30A3-9253FEF56E2D}"/>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0"/>
            <a:ext cx="7576458" cy="8300548"/>
          </a:xfrm>
          <a:prstGeom prst="rect">
            <a:avLst/>
          </a:prstGeom>
        </p:spPr>
      </p:pic>
    </p:spTree>
    <p:extLst>
      <p:ext uri="{BB962C8B-B14F-4D97-AF65-F5344CB8AC3E}">
        <p14:creationId xmlns:p14="http://schemas.microsoft.com/office/powerpoint/2010/main" val="121661374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99885" y="9010623"/>
            <a:ext cx="4294909" cy="4705377"/>
          </a:xfrm>
          <a:prstGeom prst="rect">
            <a:avLst/>
          </a:prstGeom>
        </p:spPr>
      </p:pic>
      <p:sp>
        <p:nvSpPr>
          <p:cNvPr id="8" name="TextBox 1">
            <a:extLst>
              <a:ext uri="{FF2B5EF4-FFF2-40B4-BE49-F238E27FC236}">
                <a16:creationId xmlns:a16="http://schemas.microsoft.com/office/drawing/2014/main" id="{19D761EC-1235-9871-15E2-5752A5B80FAE}"/>
              </a:ext>
            </a:extLst>
          </p:cNvPr>
          <p:cNvSpPr txBox="1"/>
          <p:nvPr/>
        </p:nvSpPr>
        <p:spPr>
          <a:xfrm>
            <a:off x="1212894" y="904480"/>
            <a:ext cx="20492194" cy="1200329"/>
          </a:xfrm>
          <a:prstGeom prst="rect">
            <a:avLst/>
          </a:prstGeom>
          <a:noFill/>
        </p:spPr>
        <p:txBody>
          <a:bodyPr wrap="square" rtlCol="0">
            <a:spAutoFit/>
          </a:bodyPr>
          <a:lstStyle/>
          <a:p>
            <a:r>
              <a:rPr lang="en-US" sz="7200" b="1">
                <a:solidFill>
                  <a:srgbClr val="211F1B"/>
                </a:solidFill>
                <a:latin typeface="Poppins" pitchFamily="2" charset="77"/>
                <a:cs typeface="Poppins" pitchFamily="2" charset="77"/>
              </a:rPr>
              <a:t>CLIENT WITH </a:t>
            </a:r>
            <a:r>
              <a:rPr lang="en-US" sz="7200" b="1">
                <a:solidFill>
                  <a:srgbClr val="16AD6A"/>
                </a:solidFill>
                <a:latin typeface="Poppins" pitchFamily="2" charset="77"/>
                <a:cs typeface="Poppins" pitchFamily="2" charset="77"/>
              </a:rPr>
              <a:t>A METHOD IN MIND</a:t>
            </a:r>
          </a:p>
        </p:txBody>
      </p:sp>
      <p:grpSp>
        <p:nvGrpSpPr>
          <p:cNvPr id="24" name="Agrupar 23">
            <a:extLst>
              <a:ext uri="{FF2B5EF4-FFF2-40B4-BE49-F238E27FC236}">
                <a16:creationId xmlns:a16="http://schemas.microsoft.com/office/drawing/2014/main" id="{DB423D53-8361-5D77-FF96-8D692A91C46A}"/>
              </a:ext>
            </a:extLst>
          </p:cNvPr>
          <p:cNvGrpSpPr/>
          <p:nvPr/>
        </p:nvGrpSpPr>
        <p:grpSpPr>
          <a:xfrm>
            <a:off x="660101" y="2354488"/>
            <a:ext cx="17149085" cy="8341021"/>
            <a:chOff x="457041" y="3751858"/>
            <a:chExt cx="23267717" cy="13270725"/>
          </a:xfrm>
        </p:grpSpPr>
        <p:sp>
          <p:nvSpPr>
            <p:cNvPr id="5" name="Retângulo: Cantos Arredondados 4">
              <a:extLst>
                <a:ext uri="{FF2B5EF4-FFF2-40B4-BE49-F238E27FC236}">
                  <a16:creationId xmlns:a16="http://schemas.microsoft.com/office/drawing/2014/main" id="{C036AE7E-926C-B56F-F149-8FF021EB0708}"/>
                </a:ext>
              </a:extLst>
            </p:cNvPr>
            <p:cNvSpPr/>
            <p:nvPr/>
          </p:nvSpPr>
          <p:spPr>
            <a:xfrm>
              <a:off x="457041" y="8792657"/>
              <a:ext cx="6377574" cy="8229926"/>
            </a:xfrm>
            <a:prstGeom prst="roundRect">
              <a:avLst/>
            </a:prstGeom>
            <a:solidFill>
              <a:srgbClr val="90CA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9" name="Picture 7">
              <a:extLst>
                <a:ext uri="{FF2B5EF4-FFF2-40B4-BE49-F238E27FC236}">
                  <a16:creationId xmlns:a16="http://schemas.microsoft.com/office/drawing/2014/main" id="{725B6AB9-4C4F-26A1-DA8A-EC11A02120B6}"/>
                </a:ext>
              </a:extLst>
            </p:cNvPr>
            <p:cNvPicPr>
              <a:picLocks noChangeAspect="1"/>
            </p:cNvPicPr>
            <p:nvPr/>
          </p:nvPicPr>
          <p:blipFill>
            <a:blip r:embed="rId4"/>
            <a:stretch>
              <a:fillRect/>
            </a:stretch>
          </p:blipFill>
          <p:spPr>
            <a:xfrm rot="20112606">
              <a:off x="6990113" y="8552219"/>
              <a:ext cx="1301263" cy="2143680"/>
            </a:xfrm>
            <a:prstGeom prst="chevron">
              <a:avLst>
                <a:gd name="adj" fmla="val 63513"/>
              </a:avLst>
            </a:prstGeom>
          </p:spPr>
        </p:pic>
        <p:pic>
          <p:nvPicPr>
            <p:cNvPr id="12" name="Picture 7">
              <a:extLst>
                <a:ext uri="{FF2B5EF4-FFF2-40B4-BE49-F238E27FC236}">
                  <a16:creationId xmlns:a16="http://schemas.microsoft.com/office/drawing/2014/main" id="{D72CF36C-A543-C219-AF17-A31CF6981B44}"/>
                </a:ext>
              </a:extLst>
            </p:cNvPr>
            <p:cNvPicPr>
              <a:picLocks noChangeAspect="1"/>
            </p:cNvPicPr>
            <p:nvPr/>
          </p:nvPicPr>
          <p:blipFill>
            <a:blip r:embed="rId4"/>
            <a:stretch>
              <a:fillRect/>
            </a:stretch>
          </p:blipFill>
          <p:spPr>
            <a:xfrm>
              <a:off x="15668853" y="6555259"/>
              <a:ext cx="1301262" cy="2143681"/>
            </a:xfrm>
            <a:prstGeom prst="chevron">
              <a:avLst>
                <a:gd name="adj" fmla="val 63513"/>
              </a:avLst>
            </a:prstGeom>
          </p:spPr>
        </p:pic>
        <p:sp>
          <p:nvSpPr>
            <p:cNvPr id="13" name="CaixaDeTexto 12">
              <a:extLst>
                <a:ext uri="{FF2B5EF4-FFF2-40B4-BE49-F238E27FC236}">
                  <a16:creationId xmlns:a16="http://schemas.microsoft.com/office/drawing/2014/main" id="{4D25C892-0699-12E6-0A12-66B4A3078358}"/>
                </a:ext>
              </a:extLst>
            </p:cNvPr>
            <p:cNvSpPr txBox="1"/>
            <p:nvPr/>
          </p:nvSpPr>
          <p:spPr>
            <a:xfrm>
              <a:off x="1420884" y="4093935"/>
              <a:ext cx="5913650" cy="1077218"/>
            </a:xfrm>
            <a:prstGeom prst="rect">
              <a:avLst/>
            </a:prstGeom>
            <a:noFill/>
          </p:spPr>
          <p:txBody>
            <a:bodyPr wrap="square">
              <a:spAutoFit/>
            </a:bodyPr>
            <a:lstStyle/>
            <a:p>
              <a:pPr algn="ctr"/>
              <a:r>
                <a:rPr lang="en-US" sz="3200" b="1" dirty="0">
                  <a:solidFill>
                    <a:schemeClr val="bg1"/>
                  </a:solidFill>
                  <a:latin typeface="Roboto" panose="02000000000000000000" pitchFamily="2" charset="0"/>
                  <a:ea typeface="Roboto" panose="02000000000000000000" pitchFamily="2" charset="0"/>
                </a:rPr>
                <a:t>Go to </a:t>
              </a:r>
            </a:p>
            <a:p>
              <a:pPr algn="ctr"/>
              <a:r>
                <a:rPr lang="en-US" sz="3200" b="1" dirty="0">
                  <a:solidFill>
                    <a:schemeClr val="bg1"/>
                  </a:solidFill>
                  <a:latin typeface="Roboto" panose="02000000000000000000" pitchFamily="2" charset="0"/>
                  <a:ea typeface="Roboto" panose="02000000000000000000" pitchFamily="2" charset="0"/>
                </a:rPr>
                <a:t>method-specific page:</a:t>
              </a:r>
            </a:p>
          </p:txBody>
        </p:sp>
        <p:sp>
          <p:nvSpPr>
            <p:cNvPr id="15" name="CaixaDeTexto 14">
              <a:extLst>
                <a:ext uri="{FF2B5EF4-FFF2-40B4-BE49-F238E27FC236}">
                  <a16:creationId xmlns:a16="http://schemas.microsoft.com/office/drawing/2014/main" id="{067845E1-C6AF-C4F0-5B0E-A21A21B99E25}"/>
                </a:ext>
              </a:extLst>
            </p:cNvPr>
            <p:cNvSpPr txBox="1"/>
            <p:nvPr/>
          </p:nvSpPr>
          <p:spPr>
            <a:xfrm>
              <a:off x="1054432" y="9860634"/>
              <a:ext cx="5913650" cy="1959510"/>
            </a:xfrm>
            <a:prstGeom prst="rect">
              <a:avLst/>
            </a:prstGeom>
            <a:noFill/>
          </p:spPr>
          <p:txBody>
            <a:bodyPr wrap="square">
              <a:spAutoFit/>
            </a:bodyPr>
            <a:lstStyle/>
            <a:p>
              <a:pPr marL="571500" indent="-571500">
                <a:lnSpc>
                  <a:spcPct val="150000"/>
                </a:lnSpc>
                <a:buBlip>
                  <a:blip r:embed="rId5"/>
                </a:buBlip>
              </a:pPr>
              <a:r>
                <a:rPr lang="en-US" sz="2800" dirty="0">
                  <a:solidFill>
                    <a:srgbClr val="211F1B"/>
                  </a:solidFill>
                  <a:latin typeface="Roboto" panose="02000000000000000000" pitchFamily="2" charset="0"/>
                  <a:ea typeface="Roboto" panose="02000000000000000000" pitchFamily="2" charset="0"/>
                </a:rPr>
                <a:t>Go directly to the method-specific page and talk about the benefits and disadvantages.</a:t>
              </a:r>
            </a:p>
          </p:txBody>
        </p:sp>
        <p:sp>
          <p:nvSpPr>
            <p:cNvPr id="18" name="Retângulo: Cantos Arredondados 17">
              <a:extLst>
                <a:ext uri="{FF2B5EF4-FFF2-40B4-BE49-F238E27FC236}">
                  <a16:creationId xmlns:a16="http://schemas.microsoft.com/office/drawing/2014/main" id="{493B64E4-0B86-E39B-67ED-8CD5E86218E6}"/>
                </a:ext>
              </a:extLst>
            </p:cNvPr>
            <p:cNvSpPr/>
            <p:nvPr/>
          </p:nvSpPr>
          <p:spPr>
            <a:xfrm>
              <a:off x="9185772" y="3751858"/>
              <a:ext cx="6377574" cy="8229926"/>
            </a:xfrm>
            <a:prstGeom prst="roundRect">
              <a:avLst/>
            </a:prstGeom>
            <a:solidFill>
              <a:srgbClr val="90CA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9" name="Retângulo: Cantos Arredondados 18">
              <a:extLst>
                <a:ext uri="{FF2B5EF4-FFF2-40B4-BE49-F238E27FC236}">
                  <a16:creationId xmlns:a16="http://schemas.microsoft.com/office/drawing/2014/main" id="{D665D585-9A3C-D4EC-CE3B-92E2B5040755}"/>
                </a:ext>
              </a:extLst>
            </p:cNvPr>
            <p:cNvSpPr/>
            <p:nvPr/>
          </p:nvSpPr>
          <p:spPr>
            <a:xfrm>
              <a:off x="17158650" y="3751858"/>
              <a:ext cx="6377574" cy="8229926"/>
            </a:xfrm>
            <a:prstGeom prst="roundRect">
              <a:avLst/>
            </a:prstGeom>
            <a:solidFill>
              <a:srgbClr val="90CA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20" name="CaixaDeTexto 19">
              <a:extLst>
                <a:ext uri="{FF2B5EF4-FFF2-40B4-BE49-F238E27FC236}">
                  <a16:creationId xmlns:a16="http://schemas.microsoft.com/office/drawing/2014/main" id="{BE968195-7226-7FE7-3324-338F06D04691}"/>
                </a:ext>
              </a:extLst>
            </p:cNvPr>
            <p:cNvSpPr txBox="1"/>
            <p:nvPr/>
          </p:nvSpPr>
          <p:spPr>
            <a:xfrm>
              <a:off x="9230946" y="5540485"/>
              <a:ext cx="6405508" cy="3252172"/>
            </a:xfrm>
            <a:prstGeom prst="rect">
              <a:avLst/>
            </a:prstGeom>
            <a:noFill/>
          </p:spPr>
          <p:txBody>
            <a:bodyPr wrap="square">
              <a:spAutoFit/>
            </a:bodyPr>
            <a:lstStyle/>
            <a:p>
              <a:pPr marL="571500" indent="-571500">
                <a:lnSpc>
                  <a:spcPct val="150000"/>
                </a:lnSpc>
                <a:buBlip>
                  <a:blip r:embed="rId5"/>
                </a:buBlip>
              </a:pPr>
              <a:r>
                <a:rPr lang="en-US" sz="2800" dirty="0">
                  <a:solidFill>
                    <a:srgbClr val="211F1B"/>
                  </a:solidFill>
                  <a:latin typeface="Roboto" panose="02000000000000000000" pitchFamily="2" charset="0"/>
                  <a:ea typeface="Roboto" panose="02000000000000000000" pitchFamily="2" charset="0"/>
                </a:rPr>
                <a:t>If she has no concerns and is satisfied with her choice, check medical eligibility;</a:t>
              </a:r>
            </a:p>
            <a:p>
              <a:pPr marL="571500" indent="-571500">
                <a:lnSpc>
                  <a:spcPct val="150000"/>
                </a:lnSpc>
                <a:buBlip>
                  <a:blip r:embed="rId5"/>
                </a:buBlip>
              </a:pPr>
              <a:r>
                <a:rPr lang="en-US" sz="2800" dirty="0">
                  <a:solidFill>
                    <a:srgbClr val="211F1B"/>
                  </a:solidFill>
                  <a:latin typeface="Roboto" panose="02000000000000000000" pitchFamily="2" charset="0"/>
                  <a:ea typeface="Roboto" panose="02000000000000000000" pitchFamily="2" charset="0"/>
                </a:rPr>
                <a:t>Review the 3Ws and have her repeat them.</a:t>
              </a:r>
            </a:p>
          </p:txBody>
        </p:sp>
        <p:sp>
          <p:nvSpPr>
            <p:cNvPr id="21" name="CaixaDeTexto 20">
              <a:extLst>
                <a:ext uri="{FF2B5EF4-FFF2-40B4-BE49-F238E27FC236}">
                  <a16:creationId xmlns:a16="http://schemas.microsoft.com/office/drawing/2014/main" id="{CA572369-24AB-348B-50E0-13C819D5A408}"/>
                </a:ext>
              </a:extLst>
            </p:cNvPr>
            <p:cNvSpPr txBox="1"/>
            <p:nvPr/>
          </p:nvSpPr>
          <p:spPr>
            <a:xfrm>
              <a:off x="9297251" y="4093935"/>
              <a:ext cx="6154615" cy="1077218"/>
            </a:xfrm>
            <a:prstGeom prst="rect">
              <a:avLst/>
            </a:prstGeom>
            <a:noFill/>
          </p:spPr>
          <p:txBody>
            <a:bodyPr wrap="square">
              <a:spAutoFit/>
            </a:bodyPr>
            <a:lstStyle/>
            <a:p>
              <a:pPr algn="ctr"/>
              <a:r>
                <a:rPr lang="en-US" sz="3200" b="1" dirty="0">
                  <a:solidFill>
                    <a:schemeClr val="bg1"/>
                  </a:solidFill>
                  <a:latin typeface="Roboto" panose="02000000000000000000" pitchFamily="2" charset="0"/>
                  <a:ea typeface="Roboto" panose="02000000000000000000" pitchFamily="2" charset="0"/>
                </a:rPr>
                <a:t>Check medical eligibility and 3Ws:</a:t>
              </a:r>
            </a:p>
          </p:txBody>
        </p:sp>
        <p:sp>
          <p:nvSpPr>
            <p:cNvPr id="22" name="CaixaDeTexto 21">
              <a:extLst>
                <a:ext uri="{FF2B5EF4-FFF2-40B4-BE49-F238E27FC236}">
                  <a16:creationId xmlns:a16="http://schemas.microsoft.com/office/drawing/2014/main" id="{4D3B3188-1354-E07A-83D6-9C7EBF82CE8B}"/>
                </a:ext>
              </a:extLst>
            </p:cNvPr>
            <p:cNvSpPr txBox="1"/>
            <p:nvPr/>
          </p:nvSpPr>
          <p:spPr>
            <a:xfrm>
              <a:off x="17270129" y="4106816"/>
              <a:ext cx="6154615" cy="769441"/>
            </a:xfrm>
            <a:prstGeom prst="rect">
              <a:avLst/>
            </a:prstGeom>
            <a:noFill/>
          </p:spPr>
          <p:txBody>
            <a:bodyPr wrap="square">
              <a:spAutoFit/>
            </a:bodyPr>
            <a:lstStyle/>
            <a:p>
              <a:pPr algn="ctr"/>
              <a:r>
                <a:rPr lang="en-US" sz="3200" b="1" dirty="0">
                  <a:solidFill>
                    <a:schemeClr val="bg1"/>
                  </a:solidFill>
                  <a:latin typeface="Roboto" panose="02000000000000000000" pitchFamily="2" charset="0"/>
                  <a:ea typeface="Roboto" panose="02000000000000000000" pitchFamily="2" charset="0"/>
                </a:rPr>
                <a:t>Provide the method</a:t>
              </a:r>
              <a:r>
                <a:rPr lang="en-US" sz="4400" b="1" dirty="0">
                  <a:solidFill>
                    <a:schemeClr val="bg1"/>
                  </a:solidFill>
                  <a:latin typeface="Roboto" panose="02000000000000000000" pitchFamily="2" charset="0"/>
                  <a:ea typeface="Roboto" panose="02000000000000000000" pitchFamily="2" charset="0"/>
                </a:rPr>
                <a:t>:</a:t>
              </a:r>
            </a:p>
          </p:txBody>
        </p:sp>
        <p:sp>
          <p:nvSpPr>
            <p:cNvPr id="23" name="CaixaDeTexto 22">
              <a:extLst>
                <a:ext uri="{FF2B5EF4-FFF2-40B4-BE49-F238E27FC236}">
                  <a16:creationId xmlns:a16="http://schemas.microsoft.com/office/drawing/2014/main" id="{CC745FE4-E65B-0842-D735-9A6D5376FAE2}"/>
                </a:ext>
              </a:extLst>
            </p:cNvPr>
            <p:cNvSpPr txBox="1"/>
            <p:nvPr/>
          </p:nvSpPr>
          <p:spPr>
            <a:xfrm>
              <a:off x="17410963" y="5408193"/>
              <a:ext cx="6313795" cy="4145945"/>
            </a:xfrm>
            <a:prstGeom prst="rect">
              <a:avLst/>
            </a:prstGeom>
            <a:noFill/>
          </p:spPr>
          <p:txBody>
            <a:bodyPr wrap="square">
              <a:spAutoFit/>
            </a:bodyPr>
            <a:lstStyle/>
            <a:p>
              <a:pPr marL="571500" indent="-571500">
                <a:lnSpc>
                  <a:spcPct val="150000"/>
                </a:lnSpc>
                <a:buBlip>
                  <a:blip r:embed="rId5"/>
                </a:buBlip>
              </a:pPr>
              <a:r>
                <a:rPr lang="en-US" sz="2800" dirty="0">
                  <a:solidFill>
                    <a:srgbClr val="211F1B"/>
                  </a:solidFill>
                  <a:latin typeface="Roboto" panose="02000000000000000000" pitchFamily="2" charset="0"/>
                  <a:ea typeface="Roboto" panose="02000000000000000000" pitchFamily="2" charset="0"/>
                </a:rPr>
                <a:t>Make a plan for key issues.</a:t>
              </a:r>
            </a:p>
            <a:p>
              <a:pPr marL="571500" indent="-571500">
                <a:lnSpc>
                  <a:spcPct val="150000"/>
                </a:lnSpc>
                <a:buBlip>
                  <a:blip r:embed="rId5"/>
                </a:buBlip>
              </a:pPr>
              <a:r>
                <a:rPr lang="en-US" sz="2800" b="1" dirty="0">
                  <a:solidFill>
                    <a:srgbClr val="211F1B"/>
                  </a:solidFill>
                  <a:latin typeface="Roboto" panose="02000000000000000000" pitchFamily="2" charset="0"/>
                  <a:ea typeface="Roboto" panose="02000000000000000000" pitchFamily="2" charset="0"/>
                </a:rPr>
                <a:t>Provide the method!</a:t>
              </a:r>
            </a:p>
            <a:p>
              <a:pPr marL="571500" indent="-571500">
                <a:lnSpc>
                  <a:spcPct val="150000"/>
                </a:lnSpc>
                <a:buBlip>
                  <a:blip r:embed="rId5"/>
                </a:buBlip>
              </a:pPr>
              <a:r>
                <a:rPr lang="en-US" sz="2800" b="1" dirty="0">
                  <a:solidFill>
                    <a:srgbClr val="211F1B"/>
                  </a:solidFill>
                  <a:latin typeface="Roboto" panose="02000000000000000000" pitchFamily="2" charset="0"/>
                  <a:ea typeface="Roboto" panose="02000000000000000000" pitchFamily="2" charset="0"/>
                </a:rPr>
                <a:t>Repeat the 3Ws </a:t>
              </a:r>
              <a:endParaRPr lang="en-US" sz="3600" b="1" dirty="0">
                <a:solidFill>
                  <a:srgbClr val="211F1B"/>
                </a:solidFill>
                <a:latin typeface="Roboto" panose="02000000000000000000" pitchFamily="2" charset="0"/>
                <a:ea typeface="Roboto" panose="02000000000000000000" pitchFamily="2" charset="0"/>
              </a:endParaRPr>
            </a:p>
          </p:txBody>
        </p:sp>
      </p:grpSp>
      <p:pic>
        <p:nvPicPr>
          <p:cNvPr id="6" name="Imagem 5" descr="Uma imagem com Gráficos, Tipo de letra, design gráfico, círculo&#10;&#10;Descrição gerada automaticamente">
            <a:extLst>
              <a:ext uri="{FF2B5EF4-FFF2-40B4-BE49-F238E27FC236}">
                <a16:creationId xmlns:a16="http://schemas.microsoft.com/office/drawing/2014/main" id="{E12F6D59-FF5D-0012-7FDF-6AFB6B02F9A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2367631" y="641128"/>
            <a:ext cx="1569157" cy="1324994"/>
          </a:xfrm>
          <a:prstGeom prst="rect">
            <a:avLst/>
          </a:prstGeom>
        </p:spPr>
      </p:pic>
      <p:pic>
        <p:nvPicPr>
          <p:cNvPr id="4" name="Picture 7">
            <a:extLst>
              <a:ext uri="{FF2B5EF4-FFF2-40B4-BE49-F238E27FC236}">
                <a16:creationId xmlns:a16="http://schemas.microsoft.com/office/drawing/2014/main" id="{13E59138-F48B-EE67-C0A7-AB4F020AD206}"/>
              </a:ext>
            </a:extLst>
          </p:cNvPr>
          <p:cNvPicPr>
            <a:picLocks noChangeAspect="1"/>
          </p:cNvPicPr>
          <p:nvPr/>
        </p:nvPicPr>
        <p:blipFill>
          <a:blip r:embed="rId4"/>
          <a:stretch>
            <a:fillRect/>
          </a:stretch>
        </p:blipFill>
        <p:spPr>
          <a:xfrm rot="2465118">
            <a:off x="5423475" y="9995132"/>
            <a:ext cx="933705" cy="1545199"/>
          </a:xfrm>
          <a:prstGeom prst="chevron">
            <a:avLst>
              <a:gd name="adj" fmla="val 63513"/>
            </a:avLst>
          </a:prstGeom>
        </p:spPr>
      </p:pic>
      <p:grpSp>
        <p:nvGrpSpPr>
          <p:cNvPr id="7" name="Agrupar 23">
            <a:extLst>
              <a:ext uri="{FF2B5EF4-FFF2-40B4-BE49-F238E27FC236}">
                <a16:creationId xmlns:a16="http://schemas.microsoft.com/office/drawing/2014/main" id="{677DABE0-EBA7-4495-9F63-6F6C8A2C9C05}"/>
              </a:ext>
            </a:extLst>
          </p:cNvPr>
          <p:cNvGrpSpPr/>
          <p:nvPr/>
        </p:nvGrpSpPr>
        <p:grpSpPr>
          <a:xfrm>
            <a:off x="6976684" y="8331062"/>
            <a:ext cx="17359837" cy="5222538"/>
            <a:chOff x="1212894" y="3751857"/>
            <a:chExt cx="22467529" cy="9285945"/>
          </a:xfrm>
        </p:grpSpPr>
        <p:sp>
          <p:nvSpPr>
            <p:cNvPr id="10" name="Retângulo: Cantos Arredondados 4">
              <a:extLst>
                <a:ext uri="{FF2B5EF4-FFF2-40B4-BE49-F238E27FC236}">
                  <a16:creationId xmlns:a16="http://schemas.microsoft.com/office/drawing/2014/main" id="{A184CC2B-58A7-C3AA-09B6-FD395C3C5AA7}"/>
                </a:ext>
              </a:extLst>
            </p:cNvPr>
            <p:cNvSpPr/>
            <p:nvPr/>
          </p:nvSpPr>
          <p:spPr>
            <a:xfrm>
              <a:off x="1212894" y="3751857"/>
              <a:ext cx="6377574" cy="8745455"/>
            </a:xfrm>
            <a:prstGeom prst="roundRect">
              <a:avLst/>
            </a:prstGeom>
            <a:solidFill>
              <a:srgbClr val="90CA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11" name="Picture 7">
              <a:extLst>
                <a:ext uri="{FF2B5EF4-FFF2-40B4-BE49-F238E27FC236}">
                  <a16:creationId xmlns:a16="http://schemas.microsoft.com/office/drawing/2014/main" id="{7CE05193-79A5-9E6B-FBF2-85F3CAAEE7FD}"/>
                </a:ext>
              </a:extLst>
            </p:cNvPr>
            <p:cNvPicPr>
              <a:picLocks noChangeAspect="1"/>
            </p:cNvPicPr>
            <p:nvPr/>
          </p:nvPicPr>
          <p:blipFill>
            <a:blip r:embed="rId4"/>
            <a:stretch>
              <a:fillRect/>
            </a:stretch>
          </p:blipFill>
          <p:spPr>
            <a:xfrm>
              <a:off x="7731888" y="6555259"/>
              <a:ext cx="1301262" cy="2143681"/>
            </a:xfrm>
            <a:prstGeom prst="chevron">
              <a:avLst>
                <a:gd name="adj" fmla="val 63513"/>
              </a:avLst>
            </a:prstGeom>
          </p:spPr>
        </p:pic>
        <p:pic>
          <p:nvPicPr>
            <p:cNvPr id="14" name="Picture 7">
              <a:extLst>
                <a:ext uri="{FF2B5EF4-FFF2-40B4-BE49-F238E27FC236}">
                  <a16:creationId xmlns:a16="http://schemas.microsoft.com/office/drawing/2014/main" id="{054EE8D8-1A52-C13D-0D29-BF85DD80BE70}"/>
                </a:ext>
              </a:extLst>
            </p:cNvPr>
            <p:cNvPicPr>
              <a:picLocks noChangeAspect="1"/>
            </p:cNvPicPr>
            <p:nvPr/>
          </p:nvPicPr>
          <p:blipFill>
            <a:blip r:embed="rId4"/>
            <a:stretch>
              <a:fillRect/>
            </a:stretch>
          </p:blipFill>
          <p:spPr>
            <a:xfrm>
              <a:off x="15668853" y="6555259"/>
              <a:ext cx="1301262" cy="2143681"/>
            </a:xfrm>
            <a:prstGeom prst="chevron">
              <a:avLst>
                <a:gd name="adj" fmla="val 63513"/>
              </a:avLst>
            </a:prstGeom>
          </p:spPr>
        </p:pic>
        <p:sp>
          <p:nvSpPr>
            <p:cNvPr id="16" name="CaixaDeTexto 12">
              <a:extLst>
                <a:ext uri="{FF2B5EF4-FFF2-40B4-BE49-F238E27FC236}">
                  <a16:creationId xmlns:a16="http://schemas.microsoft.com/office/drawing/2014/main" id="{1BE97254-6636-E950-FB81-A96F1138496B}"/>
                </a:ext>
              </a:extLst>
            </p:cNvPr>
            <p:cNvSpPr txBox="1"/>
            <p:nvPr/>
          </p:nvSpPr>
          <p:spPr>
            <a:xfrm>
              <a:off x="1420884" y="3934908"/>
              <a:ext cx="5913650" cy="2579919"/>
            </a:xfrm>
            <a:prstGeom prst="rect">
              <a:avLst/>
            </a:prstGeom>
            <a:noFill/>
          </p:spPr>
          <p:txBody>
            <a:bodyPr wrap="square">
              <a:spAutoFit/>
            </a:bodyPr>
            <a:lstStyle/>
            <a:p>
              <a:pPr algn="ctr"/>
              <a:r>
                <a:rPr lang="en-US" sz="3200" b="1" dirty="0">
                  <a:solidFill>
                    <a:schemeClr val="bg1"/>
                  </a:solidFill>
                  <a:latin typeface="Roboto" panose="02000000000000000000" pitchFamily="2" charset="0"/>
                  <a:ea typeface="Roboto" panose="02000000000000000000" pitchFamily="2" charset="0"/>
                </a:rPr>
                <a:t>Go to method comparison pages:</a:t>
              </a:r>
            </a:p>
          </p:txBody>
        </p:sp>
        <p:sp>
          <p:nvSpPr>
            <p:cNvPr id="17" name="CaixaDeTexto 14">
              <a:extLst>
                <a:ext uri="{FF2B5EF4-FFF2-40B4-BE49-F238E27FC236}">
                  <a16:creationId xmlns:a16="http://schemas.microsoft.com/office/drawing/2014/main" id="{C046FFFF-F84E-B90E-76EB-01094EBED5FF}"/>
                </a:ext>
              </a:extLst>
            </p:cNvPr>
            <p:cNvSpPr txBox="1"/>
            <p:nvPr/>
          </p:nvSpPr>
          <p:spPr>
            <a:xfrm>
              <a:off x="1420884" y="5507340"/>
              <a:ext cx="6237174" cy="6931740"/>
            </a:xfrm>
            <a:prstGeom prst="rect">
              <a:avLst/>
            </a:prstGeom>
            <a:noFill/>
          </p:spPr>
          <p:txBody>
            <a:bodyPr wrap="square">
              <a:spAutoFit/>
            </a:bodyPr>
            <a:lstStyle/>
            <a:p>
              <a:pPr marL="571500" indent="-571500">
                <a:lnSpc>
                  <a:spcPct val="150000"/>
                </a:lnSpc>
                <a:buBlip>
                  <a:blip r:embed="rId5"/>
                </a:buBlip>
              </a:pPr>
              <a:r>
                <a:rPr lang="en-US" sz="2800" b="1" dirty="0">
                  <a:solidFill>
                    <a:srgbClr val="211F1B"/>
                  </a:solidFill>
                  <a:latin typeface="Roboto" panose="02000000000000000000" pitchFamily="2" charset="0"/>
                  <a:ea typeface="Roboto" panose="02000000000000000000" pitchFamily="2" charset="0"/>
                </a:rPr>
                <a:t>If she has concerns about </a:t>
              </a:r>
              <a:r>
                <a:rPr lang="en-US" sz="2800" dirty="0">
                  <a:solidFill>
                    <a:srgbClr val="211F1B"/>
                  </a:solidFill>
                  <a:latin typeface="Roboto" panose="02000000000000000000" pitchFamily="2" charset="0"/>
                  <a:ea typeface="Roboto" panose="02000000000000000000" pitchFamily="2" charset="0"/>
                </a:rPr>
                <a:t>any disadvantages, go to comparison pages to see which method might better fit her needs.</a:t>
              </a:r>
            </a:p>
          </p:txBody>
        </p:sp>
        <p:sp>
          <p:nvSpPr>
            <p:cNvPr id="25" name="Retângulo: Cantos Arredondados 17">
              <a:extLst>
                <a:ext uri="{FF2B5EF4-FFF2-40B4-BE49-F238E27FC236}">
                  <a16:creationId xmlns:a16="http://schemas.microsoft.com/office/drawing/2014/main" id="{A57B4613-2873-B990-B22C-B7AB103D30E1}"/>
                </a:ext>
              </a:extLst>
            </p:cNvPr>
            <p:cNvSpPr/>
            <p:nvPr/>
          </p:nvSpPr>
          <p:spPr>
            <a:xfrm>
              <a:off x="9185772" y="3751858"/>
              <a:ext cx="6377574" cy="8745454"/>
            </a:xfrm>
            <a:prstGeom prst="roundRect">
              <a:avLst/>
            </a:prstGeom>
            <a:solidFill>
              <a:srgbClr val="90CA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26" name="Retângulo: Cantos Arredondados 18">
              <a:extLst>
                <a:ext uri="{FF2B5EF4-FFF2-40B4-BE49-F238E27FC236}">
                  <a16:creationId xmlns:a16="http://schemas.microsoft.com/office/drawing/2014/main" id="{D4B59854-EBDE-C003-7E7E-FCA6B85D304F}"/>
                </a:ext>
              </a:extLst>
            </p:cNvPr>
            <p:cNvSpPr/>
            <p:nvPr/>
          </p:nvSpPr>
          <p:spPr>
            <a:xfrm>
              <a:off x="17158650" y="3751857"/>
              <a:ext cx="6377574" cy="8745453"/>
            </a:xfrm>
            <a:prstGeom prst="roundRect">
              <a:avLst/>
            </a:prstGeom>
            <a:solidFill>
              <a:srgbClr val="90CA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27" name="CaixaDeTexto 19">
              <a:extLst>
                <a:ext uri="{FF2B5EF4-FFF2-40B4-BE49-F238E27FC236}">
                  <a16:creationId xmlns:a16="http://schemas.microsoft.com/office/drawing/2014/main" id="{7EB2751A-AF54-D316-A795-F128456A0319}"/>
                </a:ext>
              </a:extLst>
            </p:cNvPr>
            <p:cNvSpPr txBox="1"/>
            <p:nvPr/>
          </p:nvSpPr>
          <p:spPr>
            <a:xfrm>
              <a:off x="9473410" y="5660256"/>
              <a:ext cx="5579337" cy="4692995"/>
            </a:xfrm>
            <a:prstGeom prst="rect">
              <a:avLst/>
            </a:prstGeom>
            <a:noFill/>
          </p:spPr>
          <p:txBody>
            <a:bodyPr wrap="square">
              <a:spAutoFit/>
            </a:bodyPr>
            <a:lstStyle/>
            <a:p>
              <a:pPr marL="571500" indent="-571500">
                <a:lnSpc>
                  <a:spcPct val="150000"/>
                </a:lnSpc>
                <a:buBlip>
                  <a:blip r:embed="rId5"/>
                </a:buBlip>
              </a:pPr>
              <a:r>
                <a:rPr lang="en-US" sz="2800" dirty="0">
                  <a:solidFill>
                    <a:srgbClr val="211F1B"/>
                  </a:solidFill>
                  <a:latin typeface="Roboto" panose="02000000000000000000" pitchFamily="2" charset="0"/>
                  <a:ea typeface="Roboto" panose="02000000000000000000" pitchFamily="2" charset="0"/>
                </a:rPr>
                <a:t>If needed, use matrix to compare other methods.</a:t>
              </a:r>
            </a:p>
          </p:txBody>
        </p:sp>
        <p:sp>
          <p:nvSpPr>
            <p:cNvPr id="28" name="CaixaDeTexto 20">
              <a:extLst>
                <a:ext uri="{FF2B5EF4-FFF2-40B4-BE49-F238E27FC236}">
                  <a16:creationId xmlns:a16="http://schemas.microsoft.com/office/drawing/2014/main" id="{7E0008A0-1DD6-7201-87ED-CBA28951FF4E}"/>
                </a:ext>
              </a:extLst>
            </p:cNvPr>
            <p:cNvSpPr txBox="1"/>
            <p:nvPr/>
          </p:nvSpPr>
          <p:spPr>
            <a:xfrm>
              <a:off x="9185772" y="4323307"/>
              <a:ext cx="6154616" cy="1400526"/>
            </a:xfrm>
            <a:prstGeom prst="rect">
              <a:avLst/>
            </a:prstGeom>
            <a:noFill/>
          </p:spPr>
          <p:txBody>
            <a:bodyPr wrap="square">
              <a:spAutoFit/>
            </a:bodyPr>
            <a:lstStyle/>
            <a:p>
              <a:pPr algn="ctr"/>
              <a:r>
                <a:rPr lang="en-US" sz="3200" b="1" dirty="0">
                  <a:solidFill>
                    <a:schemeClr val="bg1"/>
                  </a:solidFill>
                  <a:latin typeface="Roboto" panose="02000000000000000000" pitchFamily="2" charset="0"/>
                  <a:ea typeface="Roboto" panose="02000000000000000000" pitchFamily="2" charset="0"/>
                </a:rPr>
                <a:t>Use matrix:</a:t>
              </a:r>
            </a:p>
          </p:txBody>
        </p:sp>
        <p:sp>
          <p:nvSpPr>
            <p:cNvPr id="29" name="CaixaDeTexto 21">
              <a:extLst>
                <a:ext uri="{FF2B5EF4-FFF2-40B4-BE49-F238E27FC236}">
                  <a16:creationId xmlns:a16="http://schemas.microsoft.com/office/drawing/2014/main" id="{78298565-4859-0644-54B0-AF83219A88CB}"/>
                </a:ext>
              </a:extLst>
            </p:cNvPr>
            <p:cNvSpPr txBox="1"/>
            <p:nvPr/>
          </p:nvSpPr>
          <p:spPr>
            <a:xfrm>
              <a:off x="17270129" y="4106815"/>
              <a:ext cx="6154616" cy="1400526"/>
            </a:xfrm>
            <a:prstGeom prst="rect">
              <a:avLst/>
            </a:prstGeom>
            <a:noFill/>
          </p:spPr>
          <p:txBody>
            <a:bodyPr wrap="square">
              <a:spAutoFit/>
            </a:bodyPr>
            <a:lstStyle/>
            <a:p>
              <a:pPr algn="ctr"/>
              <a:r>
                <a:rPr lang="en-US" sz="3200" b="1" dirty="0">
                  <a:solidFill>
                    <a:schemeClr val="bg1"/>
                  </a:solidFill>
                  <a:latin typeface="Roboto" panose="02000000000000000000" pitchFamily="2" charset="0"/>
                  <a:ea typeface="Roboto" panose="02000000000000000000" pitchFamily="2" charset="0"/>
                </a:rPr>
                <a:t>Compare 2-3 options:</a:t>
              </a:r>
            </a:p>
          </p:txBody>
        </p:sp>
        <p:sp>
          <p:nvSpPr>
            <p:cNvPr id="30" name="CaixaDeTexto 22">
              <a:extLst>
                <a:ext uri="{FF2B5EF4-FFF2-40B4-BE49-F238E27FC236}">
                  <a16:creationId xmlns:a16="http://schemas.microsoft.com/office/drawing/2014/main" id="{EF6E6D87-F984-D898-1EEC-47C620A4DC6C}"/>
                </a:ext>
              </a:extLst>
            </p:cNvPr>
            <p:cNvSpPr txBox="1"/>
            <p:nvPr/>
          </p:nvSpPr>
          <p:spPr>
            <a:xfrm>
              <a:off x="17302849" y="5248906"/>
              <a:ext cx="6377574" cy="7788896"/>
            </a:xfrm>
            <a:prstGeom prst="rect">
              <a:avLst/>
            </a:prstGeom>
            <a:noFill/>
          </p:spPr>
          <p:txBody>
            <a:bodyPr wrap="square">
              <a:spAutoFit/>
            </a:bodyPr>
            <a:lstStyle/>
            <a:p>
              <a:pPr marL="571500" indent="-571500">
                <a:lnSpc>
                  <a:spcPct val="150000"/>
                </a:lnSpc>
                <a:buBlip>
                  <a:blip r:embed="rId5"/>
                </a:buBlip>
              </a:pPr>
              <a:r>
                <a:rPr lang="en-US" sz="2800" dirty="0">
                  <a:solidFill>
                    <a:srgbClr val="211F1B"/>
                  </a:solidFill>
                  <a:latin typeface="Roboto" panose="02000000000000000000" pitchFamily="2" charset="0"/>
                  <a:ea typeface="Roboto" panose="02000000000000000000" pitchFamily="2" charset="0"/>
                </a:rPr>
                <a:t>Use </a:t>
              </a:r>
              <a:r>
                <a:rPr lang="en-US" sz="2800" b="1" dirty="0">
                  <a:solidFill>
                    <a:srgbClr val="211F1B"/>
                  </a:solidFill>
                  <a:latin typeface="Roboto" panose="02000000000000000000" pitchFamily="2" charset="0"/>
                  <a:ea typeface="Roboto" panose="02000000000000000000" pitchFamily="2" charset="0"/>
                </a:rPr>
                <a:t>THE TOP </a:t>
              </a:r>
              <a:r>
                <a:rPr lang="en-US" sz="2800" dirty="0">
                  <a:solidFill>
                    <a:srgbClr val="211F1B"/>
                  </a:solidFill>
                  <a:latin typeface="Roboto" panose="02000000000000000000" pitchFamily="2" charset="0"/>
                  <a:ea typeface="Roboto" panose="02000000000000000000" pitchFamily="2" charset="0"/>
                </a:rPr>
                <a:t>of  the method specific pages (avoid too much details at this step!) to help the client choose a method.</a:t>
              </a:r>
            </a:p>
          </p:txBody>
        </p:sp>
      </p:grpSp>
      <p:grpSp>
        <p:nvGrpSpPr>
          <p:cNvPr id="39" name="Group 38">
            <a:extLst>
              <a:ext uri="{FF2B5EF4-FFF2-40B4-BE49-F238E27FC236}">
                <a16:creationId xmlns:a16="http://schemas.microsoft.com/office/drawing/2014/main" id="{A1408301-7057-1441-19A3-045FD84AF60B}"/>
              </a:ext>
            </a:extLst>
          </p:cNvPr>
          <p:cNvGrpSpPr/>
          <p:nvPr/>
        </p:nvGrpSpPr>
        <p:grpSpPr>
          <a:xfrm>
            <a:off x="17287562" y="1504644"/>
            <a:ext cx="6570441" cy="5819532"/>
            <a:chOff x="17287562" y="1504644"/>
            <a:chExt cx="6570441" cy="5819532"/>
          </a:xfrm>
        </p:grpSpPr>
        <p:grpSp>
          <p:nvGrpSpPr>
            <p:cNvPr id="31" name="Agrupar 6">
              <a:extLst>
                <a:ext uri="{FF2B5EF4-FFF2-40B4-BE49-F238E27FC236}">
                  <a16:creationId xmlns:a16="http://schemas.microsoft.com/office/drawing/2014/main" id="{83108211-08AE-7C69-7AFD-38EE0F1B0653}"/>
                </a:ext>
              </a:extLst>
            </p:cNvPr>
            <p:cNvGrpSpPr/>
            <p:nvPr/>
          </p:nvGrpSpPr>
          <p:grpSpPr>
            <a:xfrm>
              <a:off x="20099885" y="2784369"/>
              <a:ext cx="3758118" cy="4539807"/>
              <a:chOff x="1465470" y="6637021"/>
              <a:chExt cx="4727509" cy="6917897"/>
            </a:xfrm>
          </p:grpSpPr>
          <p:sp>
            <p:nvSpPr>
              <p:cNvPr id="32" name="Retângulo: Cantos Arredondados 9">
                <a:extLst>
                  <a:ext uri="{FF2B5EF4-FFF2-40B4-BE49-F238E27FC236}">
                    <a16:creationId xmlns:a16="http://schemas.microsoft.com/office/drawing/2014/main" id="{7B51111E-CA20-ABAE-C2C3-F402667E0845}"/>
                  </a:ext>
                </a:extLst>
              </p:cNvPr>
              <p:cNvSpPr/>
              <p:nvPr/>
            </p:nvSpPr>
            <p:spPr>
              <a:xfrm>
                <a:off x="1465470" y="6637021"/>
                <a:ext cx="4727509" cy="6917897"/>
              </a:xfrm>
              <a:prstGeom prst="roundRect">
                <a:avLst/>
              </a:prstGeom>
              <a:solidFill>
                <a:srgbClr val="16AD6A"/>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33" name="CaixaDeTexto 10">
                <a:extLst>
                  <a:ext uri="{FF2B5EF4-FFF2-40B4-BE49-F238E27FC236}">
                    <a16:creationId xmlns:a16="http://schemas.microsoft.com/office/drawing/2014/main" id="{D82D7EBD-B8CC-1175-6D3A-6229750CE0D1}"/>
                  </a:ext>
                </a:extLst>
              </p:cNvPr>
              <p:cNvSpPr txBox="1"/>
              <p:nvPr/>
            </p:nvSpPr>
            <p:spPr>
              <a:xfrm>
                <a:off x="1831318" y="7111359"/>
                <a:ext cx="4247956" cy="6143892"/>
              </a:xfrm>
              <a:prstGeom prst="rect">
                <a:avLst/>
              </a:prstGeom>
              <a:noFill/>
            </p:spPr>
            <p:txBody>
              <a:bodyPr wrap="square">
                <a:spAutoFit/>
              </a:bodyPr>
              <a:lstStyle/>
              <a:p>
                <a:pPr algn="ctr"/>
                <a:r>
                  <a:rPr lang="en-US" sz="3200" b="1" dirty="0">
                    <a:solidFill>
                      <a:schemeClr val="bg1"/>
                    </a:solidFill>
                    <a:latin typeface="Roboto" panose="02000000000000000000" pitchFamily="2" charset="0"/>
                    <a:ea typeface="Roboto" panose="02000000000000000000" pitchFamily="2" charset="0"/>
                  </a:rPr>
                  <a:t>Do not insert before she gets ALL information on her CHOSEN method! </a:t>
                </a:r>
              </a:p>
              <a:p>
                <a:pPr algn="ctr"/>
                <a:r>
                  <a:rPr lang="en-US" sz="3200" b="1" dirty="0">
                    <a:solidFill>
                      <a:schemeClr val="bg1"/>
                    </a:solidFill>
                    <a:latin typeface="Roboto" panose="02000000000000000000" pitchFamily="2" charset="0"/>
                    <a:ea typeface="Roboto" panose="02000000000000000000" pitchFamily="2" charset="0"/>
                  </a:rPr>
                  <a:t>This would be violation of informed choice.</a:t>
                </a:r>
              </a:p>
            </p:txBody>
          </p:sp>
        </p:grpSp>
        <p:pic>
          <p:nvPicPr>
            <p:cNvPr id="34" name="Gráfico 5" descr="Aviso com preenchimento sólido">
              <a:extLst>
                <a:ext uri="{FF2B5EF4-FFF2-40B4-BE49-F238E27FC236}">
                  <a16:creationId xmlns:a16="http://schemas.microsoft.com/office/drawing/2014/main" id="{7FF55FBD-3DBD-B8B0-7491-DB55A68F7682}"/>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8521176" y="1504644"/>
              <a:ext cx="2149996" cy="2149996"/>
            </a:xfrm>
            <a:prstGeom prst="rect">
              <a:avLst/>
            </a:prstGeom>
          </p:spPr>
        </p:pic>
        <p:cxnSp>
          <p:nvCxnSpPr>
            <p:cNvPr id="35" name="Conexão reta unidirecional 16">
              <a:extLst>
                <a:ext uri="{FF2B5EF4-FFF2-40B4-BE49-F238E27FC236}">
                  <a16:creationId xmlns:a16="http://schemas.microsoft.com/office/drawing/2014/main" id="{CFF40985-159C-F988-1C1D-2B34D0603A36}"/>
                </a:ext>
              </a:extLst>
            </p:cNvPr>
            <p:cNvCxnSpPr>
              <a:cxnSpLocks/>
            </p:cNvCxnSpPr>
            <p:nvPr/>
          </p:nvCxnSpPr>
          <p:spPr>
            <a:xfrm>
              <a:off x="17287562" y="5076096"/>
              <a:ext cx="2308612" cy="0"/>
            </a:xfrm>
            <a:prstGeom prst="straightConnector1">
              <a:avLst/>
            </a:prstGeom>
            <a:ln w="127000">
              <a:solidFill>
                <a:srgbClr val="16AD6A"/>
              </a:solidFill>
              <a:headEnd w="lg" len="sm"/>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96344611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99885" y="9010623"/>
            <a:ext cx="4294909" cy="4705377"/>
          </a:xfrm>
          <a:prstGeom prst="rect">
            <a:avLst/>
          </a:prstGeom>
        </p:spPr>
      </p:pic>
      <p:grpSp>
        <p:nvGrpSpPr>
          <p:cNvPr id="24" name="Agrupar 23">
            <a:extLst>
              <a:ext uri="{FF2B5EF4-FFF2-40B4-BE49-F238E27FC236}">
                <a16:creationId xmlns:a16="http://schemas.microsoft.com/office/drawing/2014/main" id="{DB423D53-8361-5D77-FF96-8D692A91C46A}"/>
              </a:ext>
            </a:extLst>
          </p:cNvPr>
          <p:cNvGrpSpPr/>
          <p:nvPr/>
        </p:nvGrpSpPr>
        <p:grpSpPr>
          <a:xfrm>
            <a:off x="1743907" y="4705377"/>
            <a:ext cx="17125481" cy="6267418"/>
            <a:chOff x="1212894" y="3751857"/>
            <a:chExt cx="22557287" cy="8745455"/>
          </a:xfrm>
        </p:grpSpPr>
        <p:sp>
          <p:nvSpPr>
            <p:cNvPr id="5" name="Retângulo: Cantos Arredondados 4">
              <a:extLst>
                <a:ext uri="{FF2B5EF4-FFF2-40B4-BE49-F238E27FC236}">
                  <a16:creationId xmlns:a16="http://schemas.microsoft.com/office/drawing/2014/main" id="{C036AE7E-926C-B56F-F149-8FF021EB0708}"/>
                </a:ext>
              </a:extLst>
            </p:cNvPr>
            <p:cNvSpPr/>
            <p:nvPr/>
          </p:nvSpPr>
          <p:spPr>
            <a:xfrm>
              <a:off x="1212894" y="3751857"/>
              <a:ext cx="6377574" cy="8745455"/>
            </a:xfrm>
            <a:prstGeom prst="roundRect">
              <a:avLst/>
            </a:prstGeom>
            <a:solidFill>
              <a:srgbClr val="90CA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9" name="Picture 7">
              <a:extLst>
                <a:ext uri="{FF2B5EF4-FFF2-40B4-BE49-F238E27FC236}">
                  <a16:creationId xmlns:a16="http://schemas.microsoft.com/office/drawing/2014/main" id="{725B6AB9-4C4F-26A1-DA8A-EC11A02120B6}"/>
                </a:ext>
              </a:extLst>
            </p:cNvPr>
            <p:cNvPicPr>
              <a:picLocks noChangeAspect="1"/>
            </p:cNvPicPr>
            <p:nvPr/>
          </p:nvPicPr>
          <p:blipFill>
            <a:blip r:embed="rId4"/>
            <a:stretch>
              <a:fillRect/>
            </a:stretch>
          </p:blipFill>
          <p:spPr>
            <a:xfrm>
              <a:off x="7731888" y="6555259"/>
              <a:ext cx="1301262" cy="2143681"/>
            </a:xfrm>
            <a:prstGeom prst="chevron">
              <a:avLst>
                <a:gd name="adj" fmla="val 63513"/>
              </a:avLst>
            </a:prstGeom>
          </p:spPr>
        </p:pic>
        <p:pic>
          <p:nvPicPr>
            <p:cNvPr id="12" name="Picture 7">
              <a:extLst>
                <a:ext uri="{FF2B5EF4-FFF2-40B4-BE49-F238E27FC236}">
                  <a16:creationId xmlns:a16="http://schemas.microsoft.com/office/drawing/2014/main" id="{D72CF36C-A543-C219-AF17-A31CF6981B44}"/>
                </a:ext>
              </a:extLst>
            </p:cNvPr>
            <p:cNvPicPr>
              <a:picLocks noChangeAspect="1"/>
            </p:cNvPicPr>
            <p:nvPr/>
          </p:nvPicPr>
          <p:blipFill>
            <a:blip r:embed="rId4"/>
            <a:stretch>
              <a:fillRect/>
            </a:stretch>
          </p:blipFill>
          <p:spPr>
            <a:xfrm>
              <a:off x="15668853" y="6555259"/>
              <a:ext cx="1301262" cy="2143681"/>
            </a:xfrm>
            <a:prstGeom prst="chevron">
              <a:avLst>
                <a:gd name="adj" fmla="val 63513"/>
              </a:avLst>
            </a:prstGeom>
          </p:spPr>
        </p:pic>
        <p:sp>
          <p:nvSpPr>
            <p:cNvPr id="13" name="CaixaDeTexto 12">
              <a:extLst>
                <a:ext uri="{FF2B5EF4-FFF2-40B4-BE49-F238E27FC236}">
                  <a16:creationId xmlns:a16="http://schemas.microsoft.com/office/drawing/2014/main" id="{4D25C892-0699-12E6-0A12-66B4A3078358}"/>
                </a:ext>
              </a:extLst>
            </p:cNvPr>
            <p:cNvSpPr txBox="1"/>
            <p:nvPr/>
          </p:nvSpPr>
          <p:spPr>
            <a:xfrm>
              <a:off x="1420884" y="3934907"/>
              <a:ext cx="5913650" cy="1446550"/>
            </a:xfrm>
            <a:prstGeom prst="rect">
              <a:avLst/>
            </a:prstGeom>
            <a:noFill/>
          </p:spPr>
          <p:txBody>
            <a:bodyPr wrap="square">
              <a:spAutoFit/>
            </a:bodyPr>
            <a:lstStyle/>
            <a:p>
              <a:pPr algn="ctr"/>
              <a:r>
                <a:rPr lang="en-US" sz="4400" b="1">
                  <a:solidFill>
                    <a:schemeClr val="bg1"/>
                  </a:solidFill>
                  <a:latin typeface="Roboto" panose="02000000000000000000" pitchFamily="2" charset="0"/>
                  <a:ea typeface="Roboto" panose="02000000000000000000" pitchFamily="2" charset="0"/>
                </a:rPr>
                <a:t>Check medical eligibility:</a:t>
              </a:r>
            </a:p>
          </p:txBody>
        </p:sp>
        <p:sp>
          <p:nvSpPr>
            <p:cNvPr id="15" name="CaixaDeTexto 14">
              <a:extLst>
                <a:ext uri="{FF2B5EF4-FFF2-40B4-BE49-F238E27FC236}">
                  <a16:creationId xmlns:a16="http://schemas.microsoft.com/office/drawing/2014/main" id="{067845E1-C6AF-C4F0-5B0E-A21A21B99E25}"/>
                </a:ext>
              </a:extLst>
            </p:cNvPr>
            <p:cNvSpPr txBox="1"/>
            <p:nvPr/>
          </p:nvSpPr>
          <p:spPr>
            <a:xfrm>
              <a:off x="1588651" y="6234346"/>
              <a:ext cx="5745882" cy="2785505"/>
            </a:xfrm>
            <a:prstGeom prst="rect">
              <a:avLst/>
            </a:prstGeom>
            <a:noFill/>
          </p:spPr>
          <p:txBody>
            <a:bodyPr wrap="square">
              <a:spAutoFit/>
            </a:bodyPr>
            <a:lstStyle/>
            <a:p>
              <a:pPr marL="571500" indent="-571500">
                <a:lnSpc>
                  <a:spcPct val="150000"/>
                </a:lnSpc>
                <a:buBlip>
                  <a:blip r:embed="rId5"/>
                </a:buBlip>
              </a:pPr>
              <a:r>
                <a:rPr lang="en-US" sz="2800" dirty="0">
                  <a:solidFill>
                    <a:srgbClr val="211F1B"/>
                  </a:solidFill>
                  <a:latin typeface="Roboto" panose="02000000000000000000" pitchFamily="2" charset="0"/>
                  <a:ea typeface="Roboto" panose="02000000000000000000" pitchFamily="2" charset="0"/>
                </a:rPr>
                <a:t>When she chooses a method, check medical eligibility.</a:t>
              </a:r>
            </a:p>
          </p:txBody>
        </p:sp>
        <p:sp>
          <p:nvSpPr>
            <p:cNvPr id="18" name="Retângulo: Cantos Arredondados 17">
              <a:extLst>
                <a:ext uri="{FF2B5EF4-FFF2-40B4-BE49-F238E27FC236}">
                  <a16:creationId xmlns:a16="http://schemas.microsoft.com/office/drawing/2014/main" id="{493B64E4-0B86-E39B-67ED-8CD5E86218E6}"/>
                </a:ext>
              </a:extLst>
            </p:cNvPr>
            <p:cNvSpPr/>
            <p:nvPr/>
          </p:nvSpPr>
          <p:spPr>
            <a:xfrm>
              <a:off x="9185772" y="3751858"/>
              <a:ext cx="6377574" cy="8745454"/>
            </a:xfrm>
            <a:prstGeom prst="roundRect">
              <a:avLst/>
            </a:prstGeom>
            <a:solidFill>
              <a:srgbClr val="90CA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9" name="Retângulo: Cantos Arredondados 18">
              <a:extLst>
                <a:ext uri="{FF2B5EF4-FFF2-40B4-BE49-F238E27FC236}">
                  <a16:creationId xmlns:a16="http://schemas.microsoft.com/office/drawing/2014/main" id="{D665D585-9A3C-D4EC-CE3B-92E2B5040755}"/>
                </a:ext>
              </a:extLst>
            </p:cNvPr>
            <p:cNvSpPr/>
            <p:nvPr/>
          </p:nvSpPr>
          <p:spPr>
            <a:xfrm>
              <a:off x="17158650" y="3751857"/>
              <a:ext cx="6377574" cy="8745453"/>
            </a:xfrm>
            <a:prstGeom prst="roundRect">
              <a:avLst/>
            </a:prstGeom>
            <a:solidFill>
              <a:srgbClr val="90CA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20" name="CaixaDeTexto 19">
              <a:extLst>
                <a:ext uri="{FF2B5EF4-FFF2-40B4-BE49-F238E27FC236}">
                  <a16:creationId xmlns:a16="http://schemas.microsoft.com/office/drawing/2014/main" id="{BE968195-7226-7FE7-3324-338F06D04691}"/>
                </a:ext>
              </a:extLst>
            </p:cNvPr>
            <p:cNvSpPr txBox="1"/>
            <p:nvPr/>
          </p:nvSpPr>
          <p:spPr>
            <a:xfrm>
              <a:off x="9594642" y="5664197"/>
              <a:ext cx="5336873" cy="6341789"/>
            </a:xfrm>
            <a:prstGeom prst="rect">
              <a:avLst/>
            </a:prstGeom>
            <a:noFill/>
          </p:spPr>
          <p:txBody>
            <a:bodyPr wrap="square">
              <a:spAutoFit/>
            </a:bodyPr>
            <a:lstStyle/>
            <a:p>
              <a:pPr marL="571500" indent="-571500">
                <a:lnSpc>
                  <a:spcPct val="150000"/>
                </a:lnSpc>
                <a:buBlip>
                  <a:blip r:embed="rId5"/>
                </a:buBlip>
              </a:pPr>
              <a:r>
                <a:rPr lang="en-US" sz="2800" dirty="0">
                  <a:solidFill>
                    <a:srgbClr val="211F1B"/>
                  </a:solidFill>
                  <a:latin typeface="Roboto" panose="02000000000000000000" pitchFamily="2" charset="0"/>
                  <a:ea typeface="Roboto" panose="02000000000000000000" pitchFamily="2" charset="0"/>
                </a:rPr>
                <a:t>Review the 3Ws for chosen method and have her repeat them.</a:t>
              </a:r>
            </a:p>
            <a:p>
              <a:pPr marL="571500" indent="-571500">
                <a:lnSpc>
                  <a:spcPct val="150000"/>
                </a:lnSpc>
                <a:buBlip>
                  <a:blip r:embed="rId5"/>
                </a:buBlip>
              </a:pPr>
              <a:r>
                <a:rPr lang="en-US" sz="2800" dirty="0">
                  <a:solidFill>
                    <a:srgbClr val="211F1B"/>
                  </a:solidFill>
                  <a:latin typeface="Roboto" panose="02000000000000000000" pitchFamily="2" charset="0"/>
                  <a:ea typeface="Roboto" panose="02000000000000000000" pitchFamily="2" charset="0"/>
                </a:rPr>
                <a:t>Make a plan for key issues.</a:t>
              </a:r>
            </a:p>
            <a:p>
              <a:pPr>
                <a:lnSpc>
                  <a:spcPct val="150000"/>
                </a:lnSpc>
              </a:pPr>
              <a:endParaRPr lang="en-US" sz="2800" dirty="0">
                <a:solidFill>
                  <a:srgbClr val="211F1B"/>
                </a:solidFill>
                <a:latin typeface="Roboto" panose="02000000000000000000" pitchFamily="2" charset="0"/>
                <a:ea typeface="Roboto" panose="02000000000000000000" pitchFamily="2" charset="0"/>
              </a:endParaRPr>
            </a:p>
          </p:txBody>
        </p:sp>
        <p:sp>
          <p:nvSpPr>
            <p:cNvPr id="21" name="CaixaDeTexto 20">
              <a:extLst>
                <a:ext uri="{FF2B5EF4-FFF2-40B4-BE49-F238E27FC236}">
                  <a16:creationId xmlns:a16="http://schemas.microsoft.com/office/drawing/2014/main" id="{CA572369-24AB-348B-50E0-13C819D5A408}"/>
                </a:ext>
              </a:extLst>
            </p:cNvPr>
            <p:cNvSpPr txBox="1"/>
            <p:nvPr/>
          </p:nvSpPr>
          <p:spPr>
            <a:xfrm>
              <a:off x="9185772" y="4323308"/>
              <a:ext cx="6154615" cy="769441"/>
            </a:xfrm>
            <a:prstGeom prst="rect">
              <a:avLst/>
            </a:prstGeom>
            <a:noFill/>
          </p:spPr>
          <p:txBody>
            <a:bodyPr wrap="square">
              <a:spAutoFit/>
            </a:bodyPr>
            <a:lstStyle/>
            <a:p>
              <a:pPr algn="ctr"/>
              <a:r>
                <a:rPr lang="en-US" sz="4400" b="1">
                  <a:solidFill>
                    <a:schemeClr val="bg1"/>
                  </a:solidFill>
                  <a:latin typeface="Roboto" panose="02000000000000000000" pitchFamily="2" charset="0"/>
                  <a:ea typeface="Roboto" panose="02000000000000000000" pitchFamily="2" charset="0"/>
                </a:rPr>
                <a:t>Review the 3Ws:</a:t>
              </a:r>
            </a:p>
          </p:txBody>
        </p:sp>
        <p:sp>
          <p:nvSpPr>
            <p:cNvPr id="22" name="CaixaDeTexto 21">
              <a:extLst>
                <a:ext uri="{FF2B5EF4-FFF2-40B4-BE49-F238E27FC236}">
                  <a16:creationId xmlns:a16="http://schemas.microsoft.com/office/drawing/2014/main" id="{4D3B3188-1354-E07A-83D6-9C7EBF82CE8B}"/>
                </a:ext>
              </a:extLst>
            </p:cNvPr>
            <p:cNvSpPr txBox="1"/>
            <p:nvPr/>
          </p:nvSpPr>
          <p:spPr>
            <a:xfrm>
              <a:off x="17270129" y="4106816"/>
              <a:ext cx="6154616" cy="2018493"/>
            </a:xfrm>
            <a:prstGeom prst="rect">
              <a:avLst/>
            </a:prstGeom>
            <a:noFill/>
          </p:spPr>
          <p:txBody>
            <a:bodyPr wrap="square">
              <a:spAutoFit/>
            </a:bodyPr>
            <a:lstStyle/>
            <a:p>
              <a:pPr algn="ctr"/>
              <a:r>
                <a:rPr lang="en-US" sz="4400" b="1" dirty="0">
                  <a:solidFill>
                    <a:schemeClr val="bg1"/>
                  </a:solidFill>
                  <a:latin typeface="Roboto" panose="02000000000000000000" pitchFamily="2" charset="0"/>
                  <a:ea typeface="Roboto" panose="02000000000000000000" pitchFamily="2" charset="0"/>
                </a:rPr>
                <a:t>Provide the method:</a:t>
              </a:r>
            </a:p>
          </p:txBody>
        </p:sp>
        <p:sp>
          <p:nvSpPr>
            <p:cNvPr id="23" name="CaixaDeTexto 22">
              <a:extLst>
                <a:ext uri="{FF2B5EF4-FFF2-40B4-BE49-F238E27FC236}">
                  <a16:creationId xmlns:a16="http://schemas.microsoft.com/office/drawing/2014/main" id="{CC745FE4-E65B-0842-D735-9A6D5376FAE2}"/>
                </a:ext>
              </a:extLst>
            </p:cNvPr>
            <p:cNvSpPr txBox="1"/>
            <p:nvPr/>
          </p:nvSpPr>
          <p:spPr>
            <a:xfrm>
              <a:off x="17392607" y="6434539"/>
              <a:ext cx="6377574" cy="1832390"/>
            </a:xfrm>
            <a:prstGeom prst="rect">
              <a:avLst/>
            </a:prstGeom>
            <a:noFill/>
          </p:spPr>
          <p:txBody>
            <a:bodyPr wrap="square">
              <a:spAutoFit/>
            </a:bodyPr>
            <a:lstStyle/>
            <a:p>
              <a:pPr marL="571500" indent="-571500">
                <a:lnSpc>
                  <a:spcPct val="150000"/>
                </a:lnSpc>
                <a:buBlip>
                  <a:blip r:embed="rId5"/>
                </a:buBlip>
              </a:pPr>
              <a:r>
                <a:rPr lang="en-US" sz="2800" b="1" dirty="0">
                  <a:solidFill>
                    <a:srgbClr val="211F1B"/>
                  </a:solidFill>
                  <a:latin typeface="Roboto" panose="02000000000000000000" pitchFamily="2" charset="0"/>
                  <a:ea typeface="Roboto" panose="02000000000000000000" pitchFamily="2" charset="0"/>
                </a:rPr>
                <a:t>Provide the method</a:t>
              </a:r>
            </a:p>
            <a:p>
              <a:pPr marL="571500" indent="-571500">
                <a:lnSpc>
                  <a:spcPct val="150000"/>
                </a:lnSpc>
                <a:buBlip>
                  <a:blip r:embed="rId5"/>
                </a:buBlip>
              </a:pPr>
              <a:r>
                <a:rPr lang="en-US" sz="2800" dirty="0">
                  <a:solidFill>
                    <a:srgbClr val="211F1B"/>
                  </a:solidFill>
                  <a:latin typeface="Roboto" panose="02000000000000000000" pitchFamily="2" charset="0"/>
                  <a:ea typeface="Roboto" panose="02000000000000000000" pitchFamily="2" charset="0"/>
                </a:rPr>
                <a:t>Repeat the 3Ws again</a:t>
              </a:r>
            </a:p>
          </p:txBody>
        </p:sp>
      </p:grpSp>
      <p:pic>
        <p:nvPicPr>
          <p:cNvPr id="6" name="Imagem 5" descr="Uma imagem com Gráficos, Tipo de letra, design gráfico, círculo&#10;&#10;Descrição gerada automaticamente">
            <a:extLst>
              <a:ext uri="{FF2B5EF4-FFF2-40B4-BE49-F238E27FC236}">
                <a16:creationId xmlns:a16="http://schemas.microsoft.com/office/drawing/2014/main" id="{7FE0CFA9-06E1-37C0-7E89-BF640D2D60B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2367631" y="641128"/>
            <a:ext cx="1569157" cy="1324994"/>
          </a:xfrm>
          <a:prstGeom prst="rect">
            <a:avLst/>
          </a:prstGeom>
        </p:spPr>
      </p:pic>
      <p:sp>
        <p:nvSpPr>
          <p:cNvPr id="11" name="TextBox 1">
            <a:extLst>
              <a:ext uri="{FF2B5EF4-FFF2-40B4-BE49-F238E27FC236}">
                <a16:creationId xmlns:a16="http://schemas.microsoft.com/office/drawing/2014/main" id="{7AFC91F5-C1F7-26C6-411D-E4245344C661}"/>
              </a:ext>
            </a:extLst>
          </p:cNvPr>
          <p:cNvSpPr txBox="1"/>
          <p:nvPr/>
        </p:nvSpPr>
        <p:spPr>
          <a:xfrm>
            <a:off x="1212894" y="904480"/>
            <a:ext cx="20492194" cy="1200329"/>
          </a:xfrm>
          <a:prstGeom prst="rect">
            <a:avLst/>
          </a:prstGeom>
          <a:noFill/>
        </p:spPr>
        <p:txBody>
          <a:bodyPr wrap="square" rtlCol="0">
            <a:spAutoFit/>
          </a:bodyPr>
          <a:lstStyle/>
          <a:p>
            <a:r>
              <a:rPr lang="en-US" sz="7200" b="1">
                <a:solidFill>
                  <a:srgbClr val="211F1B"/>
                </a:solidFill>
                <a:latin typeface="Poppins" pitchFamily="2" charset="77"/>
                <a:cs typeface="Poppins" pitchFamily="2" charset="77"/>
              </a:rPr>
              <a:t>CLIENT WITH </a:t>
            </a:r>
            <a:r>
              <a:rPr lang="en-US" sz="7200" b="1">
                <a:solidFill>
                  <a:srgbClr val="16AD6A"/>
                </a:solidFill>
                <a:latin typeface="Poppins" pitchFamily="2" charset="77"/>
                <a:cs typeface="Poppins" pitchFamily="2" charset="77"/>
              </a:rPr>
              <a:t>A METHOD IN MIND</a:t>
            </a:r>
          </a:p>
        </p:txBody>
      </p:sp>
      <p:pic>
        <p:nvPicPr>
          <p:cNvPr id="4" name="Picture 7">
            <a:extLst>
              <a:ext uri="{FF2B5EF4-FFF2-40B4-BE49-F238E27FC236}">
                <a16:creationId xmlns:a16="http://schemas.microsoft.com/office/drawing/2014/main" id="{6EDBBE91-0915-A3A7-6E00-90B2AD34B7A0}"/>
              </a:ext>
            </a:extLst>
          </p:cNvPr>
          <p:cNvPicPr>
            <a:picLocks noChangeAspect="1"/>
          </p:cNvPicPr>
          <p:nvPr/>
        </p:nvPicPr>
        <p:blipFill>
          <a:blip r:embed="rId4"/>
          <a:stretch>
            <a:fillRect/>
          </a:stretch>
        </p:blipFill>
        <p:spPr>
          <a:xfrm>
            <a:off x="472147" y="6743785"/>
            <a:ext cx="1157787" cy="1508009"/>
          </a:xfrm>
          <a:prstGeom prst="chevron">
            <a:avLst>
              <a:gd name="adj" fmla="val 63513"/>
            </a:avLst>
          </a:prstGeom>
        </p:spPr>
      </p:pic>
      <p:grpSp>
        <p:nvGrpSpPr>
          <p:cNvPr id="7" name="Group 6">
            <a:extLst>
              <a:ext uri="{FF2B5EF4-FFF2-40B4-BE49-F238E27FC236}">
                <a16:creationId xmlns:a16="http://schemas.microsoft.com/office/drawing/2014/main" id="{D7383B2B-91F9-2821-7078-0024355363F1}"/>
              </a:ext>
            </a:extLst>
          </p:cNvPr>
          <p:cNvGrpSpPr/>
          <p:nvPr/>
        </p:nvGrpSpPr>
        <p:grpSpPr>
          <a:xfrm>
            <a:off x="18163683" y="3496542"/>
            <a:ext cx="6070194" cy="5822447"/>
            <a:chOff x="17604703" y="1504644"/>
            <a:chExt cx="6070194" cy="5822447"/>
          </a:xfrm>
        </p:grpSpPr>
        <p:grpSp>
          <p:nvGrpSpPr>
            <p:cNvPr id="8" name="Agrupar 6">
              <a:extLst>
                <a:ext uri="{FF2B5EF4-FFF2-40B4-BE49-F238E27FC236}">
                  <a16:creationId xmlns:a16="http://schemas.microsoft.com/office/drawing/2014/main" id="{67685AAF-510C-25DE-753A-66F10E4E0DE8}"/>
                </a:ext>
              </a:extLst>
            </p:cNvPr>
            <p:cNvGrpSpPr/>
            <p:nvPr/>
          </p:nvGrpSpPr>
          <p:grpSpPr>
            <a:xfrm>
              <a:off x="19916779" y="2787284"/>
              <a:ext cx="3758118" cy="4539807"/>
              <a:chOff x="1235133" y="6641463"/>
              <a:chExt cx="4727509" cy="6917897"/>
            </a:xfrm>
          </p:grpSpPr>
          <p:sp>
            <p:nvSpPr>
              <p:cNvPr id="16" name="Retângulo: Cantos Arredondados 9">
                <a:extLst>
                  <a:ext uri="{FF2B5EF4-FFF2-40B4-BE49-F238E27FC236}">
                    <a16:creationId xmlns:a16="http://schemas.microsoft.com/office/drawing/2014/main" id="{637C16D5-EEA6-3766-9B92-4F48CD7A8CC4}"/>
                  </a:ext>
                </a:extLst>
              </p:cNvPr>
              <p:cNvSpPr/>
              <p:nvPr/>
            </p:nvSpPr>
            <p:spPr>
              <a:xfrm>
                <a:off x="1235133" y="6641463"/>
                <a:ext cx="4727509" cy="6917897"/>
              </a:xfrm>
              <a:prstGeom prst="roundRect">
                <a:avLst/>
              </a:prstGeom>
              <a:solidFill>
                <a:srgbClr val="16AD6A"/>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7" name="CaixaDeTexto 10">
                <a:extLst>
                  <a:ext uri="{FF2B5EF4-FFF2-40B4-BE49-F238E27FC236}">
                    <a16:creationId xmlns:a16="http://schemas.microsoft.com/office/drawing/2014/main" id="{92FBA282-6E0C-1A47-21EE-E168B134F1D3}"/>
                  </a:ext>
                </a:extLst>
              </p:cNvPr>
              <p:cNvSpPr txBox="1"/>
              <p:nvPr/>
            </p:nvSpPr>
            <p:spPr>
              <a:xfrm>
                <a:off x="1610997" y="7057278"/>
                <a:ext cx="4247956" cy="6143892"/>
              </a:xfrm>
              <a:prstGeom prst="rect">
                <a:avLst/>
              </a:prstGeom>
              <a:noFill/>
            </p:spPr>
            <p:txBody>
              <a:bodyPr wrap="square">
                <a:spAutoFit/>
              </a:bodyPr>
              <a:lstStyle/>
              <a:p>
                <a:pPr algn="ctr"/>
                <a:r>
                  <a:rPr lang="en-US" sz="3200" b="1" dirty="0">
                    <a:solidFill>
                      <a:schemeClr val="bg1"/>
                    </a:solidFill>
                    <a:latin typeface="Roboto" panose="02000000000000000000" pitchFamily="2" charset="0"/>
                    <a:ea typeface="Roboto" panose="02000000000000000000" pitchFamily="2" charset="0"/>
                  </a:rPr>
                  <a:t>Do not insert before she gets ALL information on her CHOSEN method! </a:t>
                </a:r>
              </a:p>
              <a:p>
                <a:pPr algn="ctr"/>
                <a:r>
                  <a:rPr lang="en-US" sz="3200" b="1" dirty="0">
                    <a:solidFill>
                      <a:schemeClr val="bg1"/>
                    </a:solidFill>
                    <a:latin typeface="Roboto" panose="02000000000000000000" pitchFamily="2" charset="0"/>
                    <a:ea typeface="Roboto" panose="02000000000000000000" pitchFamily="2" charset="0"/>
                  </a:rPr>
                  <a:t>This would be violation of informed choice.</a:t>
                </a:r>
              </a:p>
            </p:txBody>
          </p:sp>
        </p:grpSp>
        <p:pic>
          <p:nvPicPr>
            <p:cNvPr id="10" name="Gráfico 5" descr="Aviso com preenchimento sólido">
              <a:extLst>
                <a:ext uri="{FF2B5EF4-FFF2-40B4-BE49-F238E27FC236}">
                  <a16:creationId xmlns:a16="http://schemas.microsoft.com/office/drawing/2014/main" id="{8D690653-2F5A-6D65-246A-DA7FC02E608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8521176" y="1504644"/>
              <a:ext cx="2149996" cy="2149996"/>
            </a:xfrm>
            <a:prstGeom prst="rect">
              <a:avLst/>
            </a:prstGeom>
          </p:spPr>
        </p:pic>
        <p:cxnSp>
          <p:nvCxnSpPr>
            <p:cNvPr id="14" name="Conexão reta unidirecional 16">
              <a:extLst>
                <a:ext uri="{FF2B5EF4-FFF2-40B4-BE49-F238E27FC236}">
                  <a16:creationId xmlns:a16="http://schemas.microsoft.com/office/drawing/2014/main" id="{38AB3842-D382-F62A-47B9-0E3044956189}"/>
                </a:ext>
              </a:extLst>
            </p:cNvPr>
            <p:cNvCxnSpPr>
              <a:cxnSpLocks/>
            </p:cNvCxnSpPr>
            <p:nvPr/>
          </p:nvCxnSpPr>
          <p:spPr>
            <a:xfrm flipV="1">
              <a:off x="17604703" y="5046373"/>
              <a:ext cx="1637829" cy="29723"/>
            </a:xfrm>
            <a:prstGeom prst="straightConnector1">
              <a:avLst/>
            </a:prstGeom>
            <a:ln w="127000">
              <a:solidFill>
                <a:srgbClr val="16AD6A"/>
              </a:solidFill>
              <a:headEnd w="lg" len="sm"/>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39100522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99885" y="9010623"/>
            <a:ext cx="4294909" cy="4705377"/>
          </a:xfrm>
          <a:prstGeom prst="rect">
            <a:avLst/>
          </a:prstGeom>
        </p:spPr>
      </p:pic>
      <p:pic>
        <p:nvPicPr>
          <p:cNvPr id="7" name="Imagem 6">
            <a:extLst>
              <a:ext uri="{FF2B5EF4-FFF2-40B4-BE49-F238E27FC236}">
                <a16:creationId xmlns:a16="http://schemas.microsoft.com/office/drawing/2014/main" id="{EAF29086-2B7C-2D4A-77A9-841887926B67}"/>
              </a:ext>
            </a:extLst>
          </p:cNvPr>
          <p:cNvPicPr>
            <a:picLocks noChangeAspect="1"/>
          </p:cNvPicPr>
          <p:nvPr/>
        </p:nvPicPr>
        <p:blipFill rotWithShape="1">
          <a:blip r:embed="rId4">
            <a:extLst>
              <a:ext uri="{28A0092B-C50C-407E-A947-70E740481C1C}">
                <a14:useLocalDpi xmlns:a14="http://schemas.microsoft.com/office/drawing/2010/main" val="0"/>
              </a:ext>
            </a:extLst>
          </a:blip>
          <a:srcRect l="18697" t="19608" r="22850" b="32678"/>
          <a:stretch/>
        </p:blipFill>
        <p:spPr>
          <a:xfrm>
            <a:off x="12115800" y="-27712"/>
            <a:ext cx="12287795" cy="5732628"/>
          </a:xfrm>
          <a:prstGeom prst="rect">
            <a:avLst/>
          </a:prstGeom>
        </p:spPr>
      </p:pic>
      <p:pic>
        <p:nvPicPr>
          <p:cNvPr id="11" name="Imagem 10" descr="Uma imagem com Cara humana, pessoa, vestuário, ombro&#10;&#10;Descrição gerada automaticamente">
            <a:extLst>
              <a:ext uri="{FF2B5EF4-FFF2-40B4-BE49-F238E27FC236}">
                <a16:creationId xmlns:a16="http://schemas.microsoft.com/office/drawing/2014/main" id="{1FC0B896-8D73-D4A4-6C24-C1712352020E}"/>
              </a:ext>
            </a:extLst>
          </p:cNvPr>
          <p:cNvPicPr>
            <a:picLocks noChangeAspect="1"/>
          </p:cNvPicPr>
          <p:nvPr/>
        </p:nvPicPr>
        <p:blipFill rotWithShape="1">
          <a:blip r:embed="rId5">
            <a:extLst>
              <a:ext uri="{28A0092B-C50C-407E-A947-70E740481C1C}">
                <a14:useLocalDpi xmlns:a14="http://schemas.microsoft.com/office/drawing/2010/main" val="0"/>
              </a:ext>
            </a:extLst>
          </a:blip>
          <a:srcRect l="17179" t="12393" r="29102" b="41894"/>
          <a:stretch/>
        </p:blipFill>
        <p:spPr>
          <a:xfrm flipH="1">
            <a:off x="-2" y="-2"/>
            <a:ext cx="12172412" cy="5707133"/>
          </a:xfrm>
          <a:prstGeom prst="rect">
            <a:avLst/>
          </a:prstGeom>
        </p:spPr>
      </p:pic>
      <p:sp>
        <p:nvSpPr>
          <p:cNvPr id="5" name="Retângulo 4">
            <a:extLst>
              <a:ext uri="{FF2B5EF4-FFF2-40B4-BE49-F238E27FC236}">
                <a16:creationId xmlns:a16="http://schemas.microsoft.com/office/drawing/2014/main" id="{8261F451-59E3-522F-B790-6D4C9D969842}"/>
              </a:ext>
            </a:extLst>
          </p:cNvPr>
          <p:cNvSpPr/>
          <p:nvPr/>
        </p:nvSpPr>
        <p:spPr>
          <a:xfrm>
            <a:off x="-1" y="4139996"/>
            <a:ext cx="12163040" cy="1604677"/>
          </a:xfrm>
          <a:prstGeom prst="rect">
            <a:avLst/>
          </a:prstGeom>
          <a:solidFill>
            <a:schemeClr val="dk1">
              <a:alpha val="6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pt-PT"/>
          </a:p>
        </p:txBody>
      </p:sp>
      <p:sp>
        <p:nvSpPr>
          <p:cNvPr id="4" name="TextBox 1">
            <a:extLst>
              <a:ext uri="{FF2B5EF4-FFF2-40B4-BE49-F238E27FC236}">
                <a16:creationId xmlns:a16="http://schemas.microsoft.com/office/drawing/2014/main" id="{874FBF67-F624-2A9F-7AF2-B9B0719FBEA8}"/>
              </a:ext>
            </a:extLst>
          </p:cNvPr>
          <p:cNvSpPr txBox="1"/>
          <p:nvPr/>
        </p:nvSpPr>
        <p:spPr>
          <a:xfrm>
            <a:off x="365257" y="4330122"/>
            <a:ext cx="10833332" cy="1200329"/>
          </a:xfrm>
          <a:prstGeom prst="rect">
            <a:avLst/>
          </a:prstGeom>
          <a:noFill/>
        </p:spPr>
        <p:txBody>
          <a:bodyPr wrap="square" rtlCol="0">
            <a:spAutoFit/>
          </a:bodyPr>
          <a:lstStyle/>
          <a:p>
            <a:pPr algn="ctr"/>
            <a:r>
              <a:rPr lang="en-US" sz="7200" b="1">
                <a:solidFill>
                  <a:srgbClr val="16AD6A"/>
                </a:solidFill>
                <a:latin typeface="Poppins" pitchFamily="2" charset="77"/>
                <a:cs typeface="Poppins" pitchFamily="2" charset="77"/>
              </a:rPr>
              <a:t>NO</a:t>
            </a:r>
            <a:r>
              <a:rPr lang="en-US" sz="7200" b="1">
                <a:solidFill>
                  <a:srgbClr val="211F1B"/>
                </a:solidFill>
                <a:latin typeface="Poppins" pitchFamily="2" charset="77"/>
                <a:cs typeface="Poppins" pitchFamily="2" charset="77"/>
              </a:rPr>
              <a:t> </a:t>
            </a:r>
            <a:r>
              <a:rPr lang="en-US" sz="7200" b="1">
                <a:solidFill>
                  <a:schemeClr val="bg1"/>
                </a:solidFill>
                <a:latin typeface="Poppins" pitchFamily="2" charset="77"/>
                <a:cs typeface="Poppins" pitchFamily="2" charset="77"/>
              </a:rPr>
              <a:t>METHOD IN MIND</a:t>
            </a:r>
          </a:p>
        </p:txBody>
      </p:sp>
      <p:sp>
        <p:nvSpPr>
          <p:cNvPr id="6" name="Retângulo 5">
            <a:extLst>
              <a:ext uri="{FF2B5EF4-FFF2-40B4-BE49-F238E27FC236}">
                <a16:creationId xmlns:a16="http://schemas.microsoft.com/office/drawing/2014/main" id="{461F9123-5F3C-A0FD-7194-51F123DFB4B9}"/>
              </a:ext>
            </a:extLst>
          </p:cNvPr>
          <p:cNvSpPr/>
          <p:nvPr/>
        </p:nvSpPr>
        <p:spPr>
          <a:xfrm>
            <a:off x="12172409" y="4138888"/>
            <a:ext cx="12222385" cy="1604677"/>
          </a:xfrm>
          <a:prstGeom prst="rect">
            <a:avLst/>
          </a:prstGeom>
          <a:solidFill>
            <a:schemeClr val="dk1">
              <a:alpha val="6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pt-PT"/>
          </a:p>
        </p:txBody>
      </p:sp>
      <p:sp>
        <p:nvSpPr>
          <p:cNvPr id="9" name="TextBox 1">
            <a:extLst>
              <a:ext uri="{FF2B5EF4-FFF2-40B4-BE49-F238E27FC236}">
                <a16:creationId xmlns:a16="http://schemas.microsoft.com/office/drawing/2014/main" id="{3FE35740-70BE-C0BA-623D-43221F51970C}"/>
              </a:ext>
            </a:extLst>
          </p:cNvPr>
          <p:cNvSpPr txBox="1"/>
          <p:nvPr/>
        </p:nvSpPr>
        <p:spPr>
          <a:xfrm>
            <a:off x="12828177" y="4342869"/>
            <a:ext cx="10833332" cy="1200329"/>
          </a:xfrm>
          <a:prstGeom prst="rect">
            <a:avLst/>
          </a:prstGeom>
          <a:noFill/>
        </p:spPr>
        <p:txBody>
          <a:bodyPr wrap="square" rtlCol="0">
            <a:spAutoFit/>
          </a:bodyPr>
          <a:lstStyle/>
          <a:p>
            <a:pPr algn="ctr"/>
            <a:r>
              <a:rPr lang="en-US" sz="7200" b="1">
                <a:solidFill>
                  <a:srgbClr val="16AD6A"/>
                </a:solidFill>
                <a:latin typeface="Poppins" pitchFamily="2" charset="77"/>
                <a:cs typeface="Poppins" pitchFamily="2" charset="77"/>
              </a:rPr>
              <a:t>A</a:t>
            </a:r>
            <a:r>
              <a:rPr lang="en-US" sz="7200" b="1">
                <a:solidFill>
                  <a:srgbClr val="211F1B"/>
                </a:solidFill>
                <a:latin typeface="Poppins" pitchFamily="2" charset="77"/>
                <a:cs typeface="Poppins" pitchFamily="2" charset="77"/>
              </a:rPr>
              <a:t> </a:t>
            </a:r>
            <a:r>
              <a:rPr lang="en-US" sz="7200" b="1">
                <a:solidFill>
                  <a:schemeClr val="bg1"/>
                </a:solidFill>
                <a:latin typeface="Poppins" pitchFamily="2" charset="77"/>
                <a:cs typeface="Poppins" pitchFamily="2" charset="77"/>
              </a:rPr>
              <a:t>METHOD IN MIND</a:t>
            </a:r>
          </a:p>
        </p:txBody>
      </p:sp>
      <p:cxnSp>
        <p:nvCxnSpPr>
          <p:cNvPr id="12" name="Conexão reta 11">
            <a:extLst>
              <a:ext uri="{FF2B5EF4-FFF2-40B4-BE49-F238E27FC236}">
                <a16:creationId xmlns:a16="http://schemas.microsoft.com/office/drawing/2014/main" id="{EFFB5BEB-D202-1CA8-3BEA-922B103D517C}"/>
              </a:ext>
            </a:extLst>
          </p:cNvPr>
          <p:cNvCxnSpPr>
            <a:cxnSpLocks/>
          </p:cNvCxnSpPr>
          <p:nvPr/>
        </p:nvCxnSpPr>
        <p:spPr>
          <a:xfrm>
            <a:off x="12163038" y="-2"/>
            <a:ext cx="0" cy="13716002"/>
          </a:xfrm>
          <a:prstGeom prst="line">
            <a:avLst/>
          </a:prstGeom>
          <a:ln w="76200">
            <a:solidFill>
              <a:srgbClr val="16AD6A"/>
            </a:solidFill>
          </a:ln>
        </p:spPr>
        <p:style>
          <a:lnRef idx="1">
            <a:schemeClr val="accent1"/>
          </a:lnRef>
          <a:fillRef idx="0">
            <a:schemeClr val="accent1"/>
          </a:fillRef>
          <a:effectRef idx="0">
            <a:schemeClr val="accent1"/>
          </a:effectRef>
          <a:fontRef idx="minor">
            <a:schemeClr val="tx1"/>
          </a:fontRef>
        </p:style>
      </p:cxnSp>
      <p:sp>
        <p:nvSpPr>
          <p:cNvPr id="18" name="CaixaDeTexto 17">
            <a:extLst>
              <a:ext uri="{FF2B5EF4-FFF2-40B4-BE49-F238E27FC236}">
                <a16:creationId xmlns:a16="http://schemas.microsoft.com/office/drawing/2014/main" id="{1DBF71D9-CD61-AA8E-4DD4-01B9B9581CB6}"/>
              </a:ext>
            </a:extLst>
          </p:cNvPr>
          <p:cNvSpPr txBox="1"/>
          <p:nvPr/>
        </p:nvSpPr>
        <p:spPr>
          <a:xfrm>
            <a:off x="1154766" y="6485041"/>
            <a:ext cx="10961034" cy="6453049"/>
          </a:xfrm>
          <a:prstGeom prst="rect">
            <a:avLst/>
          </a:prstGeom>
          <a:noFill/>
        </p:spPr>
        <p:txBody>
          <a:bodyPr wrap="square">
            <a:spAutoFit/>
          </a:bodyPr>
          <a:lstStyle/>
          <a:p>
            <a:pPr marL="571500" indent="-571500">
              <a:lnSpc>
                <a:spcPct val="150000"/>
              </a:lnSpc>
              <a:buBlip>
                <a:blip r:embed="rId6"/>
              </a:buBlip>
            </a:pPr>
            <a:r>
              <a:rPr lang="en-US" sz="4000">
                <a:solidFill>
                  <a:srgbClr val="211F1B"/>
                </a:solidFill>
                <a:latin typeface="Roboto" panose="02000000000000000000" pitchFamily="2" charset="0"/>
                <a:ea typeface="Roboto" panose="02000000000000000000" pitchFamily="2" charset="0"/>
              </a:rPr>
              <a:t>Could be a </a:t>
            </a:r>
            <a:r>
              <a:rPr lang="en-US" sz="4000" b="1">
                <a:solidFill>
                  <a:srgbClr val="211F1B"/>
                </a:solidFill>
                <a:latin typeface="Roboto" panose="02000000000000000000" pitchFamily="2" charset="0"/>
                <a:ea typeface="Roboto" panose="02000000000000000000" pitchFamily="2" charset="0"/>
              </a:rPr>
              <a:t>new</a:t>
            </a:r>
            <a:r>
              <a:rPr lang="en-US" sz="4000">
                <a:solidFill>
                  <a:srgbClr val="211F1B"/>
                </a:solidFill>
                <a:latin typeface="Roboto" panose="02000000000000000000" pitchFamily="2" charset="0"/>
                <a:ea typeface="Roboto" panose="02000000000000000000" pitchFamily="2" charset="0"/>
              </a:rPr>
              <a:t> or </a:t>
            </a:r>
            <a:r>
              <a:rPr lang="en-US" sz="4000" b="1">
                <a:solidFill>
                  <a:srgbClr val="211F1B"/>
                </a:solidFill>
                <a:latin typeface="Roboto" panose="02000000000000000000" pitchFamily="2" charset="0"/>
                <a:ea typeface="Roboto" panose="02000000000000000000" pitchFamily="2" charset="0"/>
              </a:rPr>
              <a:t>existing user</a:t>
            </a:r>
            <a:r>
              <a:rPr lang="en-US" sz="4000">
                <a:solidFill>
                  <a:srgbClr val="211F1B"/>
                </a:solidFill>
                <a:latin typeface="Roboto" panose="02000000000000000000" pitchFamily="2" charset="0"/>
                <a:ea typeface="Roboto" panose="02000000000000000000" pitchFamily="2" charset="0"/>
              </a:rPr>
              <a:t>;</a:t>
            </a:r>
          </a:p>
          <a:p>
            <a:pPr marL="571500" indent="-571500">
              <a:lnSpc>
                <a:spcPct val="150000"/>
              </a:lnSpc>
              <a:buBlip>
                <a:blip r:embed="rId6"/>
              </a:buBlip>
            </a:pPr>
            <a:r>
              <a:rPr lang="en-US" sz="4000">
                <a:solidFill>
                  <a:srgbClr val="211F1B"/>
                </a:solidFill>
                <a:latin typeface="Roboto" panose="02000000000000000000" pitchFamily="2" charset="0"/>
                <a:ea typeface="Roboto" panose="02000000000000000000" pitchFamily="2" charset="0"/>
              </a:rPr>
              <a:t>May have </a:t>
            </a:r>
            <a:r>
              <a:rPr lang="en-US" sz="4000" b="1">
                <a:solidFill>
                  <a:srgbClr val="211F1B"/>
                </a:solidFill>
                <a:latin typeface="Roboto" panose="02000000000000000000" pitchFamily="2" charset="0"/>
                <a:ea typeface="Roboto" panose="02000000000000000000" pitchFamily="2" charset="0"/>
              </a:rPr>
              <a:t>heard about methods </a:t>
            </a:r>
            <a:r>
              <a:rPr lang="en-US" sz="4000">
                <a:solidFill>
                  <a:srgbClr val="211F1B"/>
                </a:solidFill>
                <a:latin typeface="Roboto" panose="02000000000000000000" pitchFamily="2" charset="0"/>
                <a:ea typeface="Roboto" panose="02000000000000000000" pitchFamily="2" charset="0"/>
              </a:rPr>
              <a:t>available/asking about a specific method she has heard of before;</a:t>
            </a:r>
          </a:p>
          <a:p>
            <a:pPr marL="571500" indent="-571500">
              <a:lnSpc>
                <a:spcPct val="150000"/>
              </a:lnSpc>
              <a:buBlip>
                <a:blip r:embed="rId6"/>
              </a:buBlip>
            </a:pPr>
            <a:r>
              <a:rPr lang="en-US" sz="4000">
                <a:solidFill>
                  <a:srgbClr val="211F1B"/>
                </a:solidFill>
                <a:latin typeface="Roboto" panose="02000000000000000000" pitchFamily="2" charset="0"/>
                <a:ea typeface="Roboto" panose="02000000000000000000" pitchFamily="2" charset="0"/>
              </a:rPr>
              <a:t>May </a:t>
            </a:r>
            <a:r>
              <a:rPr lang="en-US" sz="4000" b="1">
                <a:solidFill>
                  <a:srgbClr val="211F1B"/>
                </a:solidFill>
                <a:latin typeface="Roboto" panose="02000000000000000000" pitchFamily="2" charset="0"/>
                <a:ea typeface="Roboto" panose="02000000000000000000" pitchFamily="2" charset="0"/>
              </a:rPr>
              <a:t>know nothing about </a:t>
            </a:r>
            <a:r>
              <a:rPr lang="en-US" sz="4000">
                <a:solidFill>
                  <a:srgbClr val="211F1B"/>
                </a:solidFill>
                <a:latin typeface="Roboto" panose="02000000000000000000" pitchFamily="2" charset="0"/>
                <a:ea typeface="Roboto" panose="02000000000000000000" pitchFamily="2" charset="0"/>
              </a:rPr>
              <a:t>her method options;</a:t>
            </a:r>
          </a:p>
          <a:p>
            <a:pPr marL="571500" indent="-571500">
              <a:lnSpc>
                <a:spcPct val="150000"/>
              </a:lnSpc>
              <a:buBlip>
                <a:blip r:embed="rId6"/>
              </a:buBlip>
            </a:pPr>
            <a:r>
              <a:rPr lang="en-US" sz="4000" b="1">
                <a:solidFill>
                  <a:srgbClr val="16AD6A"/>
                </a:solidFill>
                <a:latin typeface="Roboto" panose="02000000000000000000" pitchFamily="2" charset="0"/>
                <a:ea typeface="Roboto" panose="02000000000000000000" pitchFamily="2" charset="0"/>
              </a:rPr>
              <a:t>Curious about her method options</a:t>
            </a:r>
            <a:r>
              <a:rPr lang="en-US" sz="4000" b="1">
                <a:solidFill>
                  <a:srgbClr val="211F1B"/>
                </a:solidFill>
                <a:latin typeface="Roboto" panose="02000000000000000000" pitchFamily="2" charset="0"/>
                <a:ea typeface="Roboto" panose="02000000000000000000" pitchFamily="2" charset="0"/>
              </a:rPr>
              <a:t>.</a:t>
            </a:r>
          </a:p>
        </p:txBody>
      </p:sp>
      <p:sp>
        <p:nvSpPr>
          <p:cNvPr id="19" name="CaixaDeTexto 18">
            <a:extLst>
              <a:ext uri="{FF2B5EF4-FFF2-40B4-BE49-F238E27FC236}">
                <a16:creationId xmlns:a16="http://schemas.microsoft.com/office/drawing/2014/main" id="{52EE8470-B7DA-F427-8F54-1E9695A84E0A}"/>
              </a:ext>
            </a:extLst>
          </p:cNvPr>
          <p:cNvSpPr txBox="1"/>
          <p:nvPr/>
        </p:nvSpPr>
        <p:spPr>
          <a:xfrm>
            <a:off x="13058771" y="6485041"/>
            <a:ext cx="10961034" cy="6453049"/>
          </a:xfrm>
          <a:prstGeom prst="rect">
            <a:avLst/>
          </a:prstGeom>
          <a:noFill/>
        </p:spPr>
        <p:txBody>
          <a:bodyPr wrap="square">
            <a:spAutoFit/>
          </a:bodyPr>
          <a:lstStyle/>
          <a:p>
            <a:pPr marL="571500" indent="-571500">
              <a:lnSpc>
                <a:spcPct val="150000"/>
              </a:lnSpc>
              <a:buBlip>
                <a:blip r:embed="rId6"/>
              </a:buBlip>
            </a:pPr>
            <a:r>
              <a:rPr lang="en-US" sz="4000">
                <a:solidFill>
                  <a:srgbClr val="211F1B"/>
                </a:solidFill>
                <a:latin typeface="Roboto" panose="02000000000000000000" pitchFamily="2" charset="0"/>
                <a:ea typeface="Roboto" panose="02000000000000000000" pitchFamily="2" charset="0"/>
              </a:rPr>
              <a:t>Could be a </a:t>
            </a:r>
            <a:r>
              <a:rPr lang="en-US" sz="4000" b="1">
                <a:solidFill>
                  <a:srgbClr val="211F1B"/>
                </a:solidFill>
                <a:latin typeface="Roboto" panose="02000000000000000000" pitchFamily="2" charset="0"/>
                <a:ea typeface="Roboto" panose="02000000000000000000" pitchFamily="2" charset="0"/>
              </a:rPr>
              <a:t>new</a:t>
            </a:r>
            <a:r>
              <a:rPr lang="en-US" sz="4000">
                <a:solidFill>
                  <a:srgbClr val="211F1B"/>
                </a:solidFill>
                <a:latin typeface="Roboto" panose="02000000000000000000" pitchFamily="2" charset="0"/>
                <a:ea typeface="Roboto" panose="02000000000000000000" pitchFamily="2" charset="0"/>
              </a:rPr>
              <a:t> or </a:t>
            </a:r>
            <a:r>
              <a:rPr lang="en-US" sz="4000" b="1">
                <a:solidFill>
                  <a:srgbClr val="211F1B"/>
                </a:solidFill>
                <a:latin typeface="Roboto" panose="02000000000000000000" pitchFamily="2" charset="0"/>
                <a:ea typeface="Roboto" panose="02000000000000000000" pitchFamily="2" charset="0"/>
              </a:rPr>
              <a:t>existing user</a:t>
            </a:r>
            <a:r>
              <a:rPr lang="en-US" sz="4000">
                <a:solidFill>
                  <a:srgbClr val="211F1B"/>
                </a:solidFill>
                <a:latin typeface="Roboto" panose="02000000000000000000" pitchFamily="2" charset="0"/>
                <a:ea typeface="Roboto" panose="02000000000000000000" pitchFamily="2" charset="0"/>
              </a:rPr>
              <a:t>;</a:t>
            </a:r>
          </a:p>
          <a:p>
            <a:pPr marL="571500" indent="-571500">
              <a:lnSpc>
                <a:spcPct val="150000"/>
              </a:lnSpc>
              <a:buBlip>
                <a:blip r:embed="rId6"/>
              </a:buBlip>
            </a:pPr>
            <a:r>
              <a:rPr lang="en-US" sz="4000" b="1">
                <a:solidFill>
                  <a:srgbClr val="16AD6A"/>
                </a:solidFill>
                <a:latin typeface="Roboto" panose="02000000000000000000" pitchFamily="2" charset="0"/>
                <a:ea typeface="Roboto" panose="02000000000000000000" pitchFamily="2" charset="0"/>
              </a:rPr>
              <a:t>Clear about what she wants, feels she has made a decision already</a:t>
            </a:r>
            <a:r>
              <a:rPr lang="en-US" sz="4000">
                <a:solidFill>
                  <a:srgbClr val="211F1B"/>
                </a:solidFill>
                <a:latin typeface="Roboto" panose="02000000000000000000" pitchFamily="2" charset="0"/>
                <a:ea typeface="Roboto" panose="02000000000000000000" pitchFamily="2" charset="0"/>
              </a:rPr>
              <a:t>;</a:t>
            </a:r>
          </a:p>
          <a:p>
            <a:pPr marL="571500" indent="-571500">
              <a:lnSpc>
                <a:spcPct val="150000"/>
              </a:lnSpc>
              <a:buBlip>
                <a:blip r:embed="rId6"/>
              </a:buBlip>
            </a:pPr>
            <a:r>
              <a:rPr lang="en-US" sz="4000">
                <a:solidFill>
                  <a:srgbClr val="211F1B"/>
                </a:solidFill>
                <a:latin typeface="Roboto" panose="02000000000000000000" pitchFamily="2" charset="0"/>
                <a:ea typeface="Roboto" panose="02000000000000000000" pitchFamily="2" charset="0"/>
              </a:rPr>
              <a:t>May be coming to the facility with a referral from a community health worker;</a:t>
            </a:r>
          </a:p>
          <a:p>
            <a:pPr marL="571500" indent="-571500">
              <a:lnSpc>
                <a:spcPct val="150000"/>
              </a:lnSpc>
              <a:buBlip>
                <a:blip r:embed="rId6"/>
              </a:buBlip>
            </a:pPr>
            <a:r>
              <a:rPr lang="en-US" sz="4000">
                <a:solidFill>
                  <a:srgbClr val="211F1B"/>
                </a:solidFill>
                <a:latin typeface="Roboto" panose="02000000000000000000" pitchFamily="2" charset="0"/>
                <a:ea typeface="Roboto" panose="02000000000000000000" pitchFamily="2" charset="0"/>
              </a:rPr>
              <a:t>May not want to hear about other method options.</a:t>
            </a:r>
          </a:p>
        </p:txBody>
      </p:sp>
    </p:spTree>
    <p:extLst>
      <p:ext uri="{BB962C8B-B14F-4D97-AF65-F5344CB8AC3E}">
        <p14:creationId xmlns:p14="http://schemas.microsoft.com/office/powerpoint/2010/main" val="33638955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99885" y="9010623"/>
            <a:ext cx="4294909" cy="4705377"/>
          </a:xfrm>
          <a:prstGeom prst="rect">
            <a:avLst/>
          </a:prstGeom>
        </p:spPr>
      </p:pic>
      <p:sp>
        <p:nvSpPr>
          <p:cNvPr id="5" name="TextBox 1">
            <a:extLst>
              <a:ext uri="{FF2B5EF4-FFF2-40B4-BE49-F238E27FC236}">
                <a16:creationId xmlns:a16="http://schemas.microsoft.com/office/drawing/2014/main" id="{BA45B4D2-8E03-73AD-F288-E982BCBDB5D5}"/>
              </a:ext>
            </a:extLst>
          </p:cNvPr>
          <p:cNvSpPr txBox="1"/>
          <p:nvPr/>
        </p:nvSpPr>
        <p:spPr>
          <a:xfrm>
            <a:off x="1423909" y="765793"/>
            <a:ext cx="14993727" cy="1200329"/>
          </a:xfrm>
          <a:prstGeom prst="rect">
            <a:avLst/>
          </a:prstGeom>
          <a:noFill/>
        </p:spPr>
        <p:txBody>
          <a:bodyPr wrap="square" rtlCol="0">
            <a:spAutoFit/>
          </a:bodyPr>
          <a:lstStyle/>
          <a:p>
            <a:r>
              <a:rPr lang="en-US" sz="7200" b="1">
                <a:solidFill>
                  <a:srgbClr val="211F1B"/>
                </a:solidFill>
                <a:latin typeface="Poppins" pitchFamily="2" charset="77"/>
                <a:cs typeface="Poppins" pitchFamily="2" charset="77"/>
              </a:rPr>
              <a:t>MODULE 7 | </a:t>
            </a:r>
            <a:r>
              <a:rPr lang="en-US" sz="7200" b="1">
                <a:solidFill>
                  <a:srgbClr val="16AD6A"/>
                </a:solidFill>
                <a:latin typeface="Poppins" pitchFamily="2" charset="77"/>
                <a:cs typeface="Poppins" pitchFamily="2" charset="77"/>
              </a:rPr>
              <a:t>SUMMARY</a:t>
            </a:r>
          </a:p>
        </p:txBody>
      </p:sp>
      <p:graphicFrame>
        <p:nvGraphicFramePr>
          <p:cNvPr id="60" name="Diagrama 59">
            <a:extLst>
              <a:ext uri="{FF2B5EF4-FFF2-40B4-BE49-F238E27FC236}">
                <a16:creationId xmlns:a16="http://schemas.microsoft.com/office/drawing/2014/main" id="{8982B5D7-F777-B8A4-F5AE-C9FDA092B043}"/>
              </a:ext>
            </a:extLst>
          </p:cNvPr>
          <p:cNvGraphicFramePr/>
          <p:nvPr>
            <p:extLst>
              <p:ext uri="{D42A27DB-BD31-4B8C-83A1-F6EECF244321}">
                <p14:modId xmlns:p14="http://schemas.microsoft.com/office/powerpoint/2010/main" val="700705171"/>
              </p:ext>
            </p:extLst>
          </p:nvPr>
        </p:nvGraphicFramePr>
        <p:xfrm>
          <a:off x="3681470" y="3270100"/>
          <a:ext cx="17021060" cy="965198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61" name="TextBox 1">
            <a:extLst>
              <a:ext uri="{FF2B5EF4-FFF2-40B4-BE49-F238E27FC236}">
                <a16:creationId xmlns:a16="http://schemas.microsoft.com/office/drawing/2014/main" id="{257E3551-A1A9-EC30-2F36-EB3982B7DE73}"/>
              </a:ext>
            </a:extLst>
          </p:cNvPr>
          <p:cNvSpPr txBox="1"/>
          <p:nvPr/>
        </p:nvSpPr>
        <p:spPr>
          <a:xfrm rot="16200000">
            <a:off x="-2667405" y="7173804"/>
            <a:ext cx="10833332" cy="1107996"/>
          </a:xfrm>
          <a:prstGeom prst="rect">
            <a:avLst/>
          </a:prstGeom>
          <a:noFill/>
        </p:spPr>
        <p:txBody>
          <a:bodyPr wrap="square" rtlCol="0">
            <a:spAutoFit/>
          </a:bodyPr>
          <a:lstStyle/>
          <a:p>
            <a:pPr algn="ctr"/>
            <a:r>
              <a:rPr lang="en-US" sz="6600" b="1">
                <a:solidFill>
                  <a:srgbClr val="16AD6A"/>
                </a:solidFill>
                <a:latin typeface="Poppins" pitchFamily="2" charset="77"/>
                <a:cs typeface="Poppins" pitchFamily="2" charset="77"/>
              </a:rPr>
              <a:t>NO</a:t>
            </a:r>
            <a:r>
              <a:rPr lang="en-US" sz="6600" b="1">
                <a:solidFill>
                  <a:srgbClr val="211F1B"/>
                </a:solidFill>
                <a:latin typeface="Poppins" pitchFamily="2" charset="77"/>
                <a:cs typeface="Poppins" pitchFamily="2" charset="77"/>
              </a:rPr>
              <a:t> METHOD IN MIND</a:t>
            </a:r>
          </a:p>
        </p:txBody>
      </p:sp>
      <p:pic>
        <p:nvPicPr>
          <p:cNvPr id="6" name="Imagem 5" descr="Uma imagem com Gráficos, Tipo de letra, design gráfico, círculo&#10;&#10;Descrição gerada automaticamente">
            <a:extLst>
              <a:ext uri="{FF2B5EF4-FFF2-40B4-BE49-F238E27FC236}">
                <a16:creationId xmlns:a16="http://schemas.microsoft.com/office/drawing/2014/main" id="{BB0B5182-2A16-F134-7BCE-C680D2CFA4D5}"/>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2367631" y="641128"/>
            <a:ext cx="1569157" cy="1324994"/>
          </a:xfrm>
          <a:prstGeom prst="rect">
            <a:avLst/>
          </a:prstGeom>
        </p:spPr>
      </p:pic>
    </p:spTree>
    <p:extLst>
      <p:ext uri="{BB962C8B-B14F-4D97-AF65-F5344CB8AC3E}">
        <p14:creationId xmlns:p14="http://schemas.microsoft.com/office/powerpoint/2010/main" val="21373659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99885" y="9010623"/>
            <a:ext cx="4294909" cy="4705377"/>
          </a:xfrm>
          <a:prstGeom prst="rect">
            <a:avLst/>
          </a:prstGeom>
        </p:spPr>
      </p:pic>
      <p:graphicFrame>
        <p:nvGraphicFramePr>
          <p:cNvPr id="60" name="Diagrama 59">
            <a:extLst>
              <a:ext uri="{FF2B5EF4-FFF2-40B4-BE49-F238E27FC236}">
                <a16:creationId xmlns:a16="http://schemas.microsoft.com/office/drawing/2014/main" id="{8982B5D7-F777-B8A4-F5AE-C9FDA092B043}"/>
              </a:ext>
            </a:extLst>
          </p:cNvPr>
          <p:cNvGraphicFramePr/>
          <p:nvPr>
            <p:extLst>
              <p:ext uri="{D42A27DB-BD31-4B8C-83A1-F6EECF244321}">
                <p14:modId xmlns:p14="http://schemas.microsoft.com/office/powerpoint/2010/main" val="4209697000"/>
              </p:ext>
            </p:extLst>
          </p:nvPr>
        </p:nvGraphicFramePr>
        <p:xfrm>
          <a:off x="3681470" y="3270100"/>
          <a:ext cx="17021060" cy="965198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6" name="TextBox 1">
            <a:extLst>
              <a:ext uri="{FF2B5EF4-FFF2-40B4-BE49-F238E27FC236}">
                <a16:creationId xmlns:a16="http://schemas.microsoft.com/office/drawing/2014/main" id="{C9B981E5-F702-2627-2323-4E2A6B37EE5C}"/>
              </a:ext>
            </a:extLst>
          </p:cNvPr>
          <p:cNvSpPr txBox="1"/>
          <p:nvPr/>
        </p:nvSpPr>
        <p:spPr>
          <a:xfrm rot="16200000">
            <a:off x="-2667405" y="7173804"/>
            <a:ext cx="10833332" cy="1107996"/>
          </a:xfrm>
          <a:prstGeom prst="rect">
            <a:avLst/>
          </a:prstGeom>
          <a:noFill/>
        </p:spPr>
        <p:txBody>
          <a:bodyPr wrap="square" rtlCol="0">
            <a:spAutoFit/>
          </a:bodyPr>
          <a:lstStyle/>
          <a:p>
            <a:pPr algn="ctr"/>
            <a:r>
              <a:rPr lang="en-US" sz="6600" b="1">
                <a:solidFill>
                  <a:srgbClr val="16AD6A"/>
                </a:solidFill>
                <a:latin typeface="Poppins" pitchFamily="2" charset="77"/>
                <a:cs typeface="Poppins" pitchFamily="2" charset="77"/>
              </a:rPr>
              <a:t>NO</a:t>
            </a:r>
            <a:r>
              <a:rPr lang="en-US" sz="6600" b="1">
                <a:solidFill>
                  <a:srgbClr val="211F1B"/>
                </a:solidFill>
                <a:latin typeface="Poppins" pitchFamily="2" charset="77"/>
                <a:cs typeface="Poppins" pitchFamily="2" charset="77"/>
              </a:rPr>
              <a:t> METHOD IN MIND</a:t>
            </a:r>
          </a:p>
        </p:txBody>
      </p:sp>
      <p:pic>
        <p:nvPicPr>
          <p:cNvPr id="7" name="Imagem 6" descr="Uma imagem com Gráficos, Tipo de letra, design gráfico, círculo&#10;&#10;Descrição gerada automaticamente">
            <a:extLst>
              <a:ext uri="{FF2B5EF4-FFF2-40B4-BE49-F238E27FC236}">
                <a16:creationId xmlns:a16="http://schemas.microsoft.com/office/drawing/2014/main" id="{E10B629B-A586-0C87-6A76-51403A5DD45D}"/>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2367631" y="641128"/>
            <a:ext cx="1569157" cy="1324994"/>
          </a:xfrm>
          <a:prstGeom prst="rect">
            <a:avLst/>
          </a:prstGeom>
        </p:spPr>
      </p:pic>
      <p:sp>
        <p:nvSpPr>
          <p:cNvPr id="8" name="TextBox 1">
            <a:extLst>
              <a:ext uri="{FF2B5EF4-FFF2-40B4-BE49-F238E27FC236}">
                <a16:creationId xmlns:a16="http://schemas.microsoft.com/office/drawing/2014/main" id="{2548B2F6-71C3-97C1-47E6-6A7A74192F7C}"/>
              </a:ext>
            </a:extLst>
          </p:cNvPr>
          <p:cNvSpPr txBox="1"/>
          <p:nvPr/>
        </p:nvSpPr>
        <p:spPr>
          <a:xfrm>
            <a:off x="1423909" y="765793"/>
            <a:ext cx="14993727" cy="1200329"/>
          </a:xfrm>
          <a:prstGeom prst="rect">
            <a:avLst/>
          </a:prstGeom>
          <a:noFill/>
        </p:spPr>
        <p:txBody>
          <a:bodyPr wrap="square" rtlCol="0">
            <a:spAutoFit/>
          </a:bodyPr>
          <a:lstStyle/>
          <a:p>
            <a:r>
              <a:rPr lang="en-US" sz="7200" b="1">
                <a:solidFill>
                  <a:srgbClr val="211F1B"/>
                </a:solidFill>
                <a:latin typeface="Poppins" pitchFamily="2" charset="77"/>
                <a:cs typeface="Poppins" pitchFamily="2" charset="77"/>
              </a:rPr>
              <a:t>MODULE 7 | </a:t>
            </a:r>
            <a:r>
              <a:rPr lang="en-US" sz="7200" b="1">
                <a:solidFill>
                  <a:srgbClr val="16AD6A"/>
                </a:solidFill>
                <a:latin typeface="Poppins" pitchFamily="2" charset="77"/>
                <a:cs typeface="Poppins" pitchFamily="2" charset="77"/>
              </a:rPr>
              <a:t>SUMMARY</a:t>
            </a:r>
          </a:p>
        </p:txBody>
      </p:sp>
    </p:spTree>
    <p:extLst>
      <p:ext uri="{BB962C8B-B14F-4D97-AF65-F5344CB8AC3E}">
        <p14:creationId xmlns:p14="http://schemas.microsoft.com/office/powerpoint/2010/main" val="258165495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99885" y="9010623"/>
            <a:ext cx="4294909" cy="4705377"/>
          </a:xfrm>
          <a:prstGeom prst="rect">
            <a:avLst/>
          </a:prstGeom>
        </p:spPr>
      </p:pic>
      <p:graphicFrame>
        <p:nvGraphicFramePr>
          <p:cNvPr id="60" name="Diagrama 59">
            <a:extLst>
              <a:ext uri="{FF2B5EF4-FFF2-40B4-BE49-F238E27FC236}">
                <a16:creationId xmlns:a16="http://schemas.microsoft.com/office/drawing/2014/main" id="{8982B5D7-F777-B8A4-F5AE-C9FDA092B043}"/>
              </a:ext>
            </a:extLst>
          </p:cNvPr>
          <p:cNvGraphicFramePr/>
          <p:nvPr>
            <p:extLst>
              <p:ext uri="{D42A27DB-BD31-4B8C-83A1-F6EECF244321}">
                <p14:modId xmlns:p14="http://schemas.microsoft.com/office/powerpoint/2010/main" val="1992494530"/>
              </p:ext>
            </p:extLst>
          </p:nvPr>
        </p:nvGraphicFramePr>
        <p:xfrm>
          <a:off x="3681469" y="2311137"/>
          <a:ext cx="19664306" cy="1061094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61" name="TextBox 1">
            <a:extLst>
              <a:ext uri="{FF2B5EF4-FFF2-40B4-BE49-F238E27FC236}">
                <a16:creationId xmlns:a16="http://schemas.microsoft.com/office/drawing/2014/main" id="{257E3551-A1A9-EC30-2F36-EB3982B7DE73}"/>
              </a:ext>
            </a:extLst>
          </p:cNvPr>
          <p:cNvSpPr txBox="1"/>
          <p:nvPr/>
        </p:nvSpPr>
        <p:spPr>
          <a:xfrm rot="16200000">
            <a:off x="-2667405" y="7173804"/>
            <a:ext cx="10833332" cy="1107996"/>
          </a:xfrm>
          <a:prstGeom prst="rect">
            <a:avLst/>
          </a:prstGeom>
          <a:noFill/>
        </p:spPr>
        <p:txBody>
          <a:bodyPr wrap="square" rtlCol="0">
            <a:spAutoFit/>
          </a:bodyPr>
          <a:lstStyle/>
          <a:p>
            <a:pPr algn="ctr"/>
            <a:r>
              <a:rPr lang="en-US" sz="6600" b="1">
                <a:solidFill>
                  <a:srgbClr val="4EA4A2"/>
                </a:solidFill>
                <a:latin typeface="Poppins" pitchFamily="2" charset="77"/>
                <a:cs typeface="Poppins" pitchFamily="2" charset="77"/>
              </a:rPr>
              <a:t>A</a:t>
            </a:r>
            <a:r>
              <a:rPr lang="en-US" sz="6600" b="1">
                <a:solidFill>
                  <a:srgbClr val="211F1B"/>
                </a:solidFill>
                <a:latin typeface="Poppins" pitchFamily="2" charset="77"/>
                <a:cs typeface="Poppins" pitchFamily="2" charset="77"/>
              </a:rPr>
              <a:t> METHOD IN MIND</a:t>
            </a:r>
          </a:p>
        </p:txBody>
      </p:sp>
      <p:pic>
        <p:nvPicPr>
          <p:cNvPr id="6" name="Imagem 5" descr="Uma imagem com Gráficos, Tipo de letra, design gráfico, círculo&#10;&#10;Descrição gerada automaticamente">
            <a:extLst>
              <a:ext uri="{FF2B5EF4-FFF2-40B4-BE49-F238E27FC236}">
                <a16:creationId xmlns:a16="http://schemas.microsoft.com/office/drawing/2014/main" id="{4F3F495A-6A32-8A44-F792-8C4A64A20052}"/>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2367631" y="641128"/>
            <a:ext cx="1569157" cy="1324994"/>
          </a:xfrm>
          <a:prstGeom prst="rect">
            <a:avLst/>
          </a:prstGeom>
        </p:spPr>
      </p:pic>
      <p:sp>
        <p:nvSpPr>
          <p:cNvPr id="7" name="TextBox 1">
            <a:extLst>
              <a:ext uri="{FF2B5EF4-FFF2-40B4-BE49-F238E27FC236}">
                <a16:creationId xmlns:a16="http://schemas.microsoft.com/office/drawing/2014/main" id="{37FFF243-5CF1-A0C3-32C3-8CFEED743EB0}"/>
              </a:ext>
            </a:extLst>
          </p:cNvPr>
          <p:cNvSpPr txBox="1"/>
          <p:nvPr/>
        </p:nvSpPr>
        <p:spPr>
          <a:xfrm>
            <a:off x="1423909" y="765793"/>
            <a:ext cx="14993727" cy="1200329"/>
          </a:xfrm>
          <a:prstGeom prst="rect">
            <a:avLst/>
          </a:prstGeom>
          <a:noFill/>
        </p:spPr>
        <p:txBody>
          <a:bodyPr wrap="square" rtlCol="0">
            <a:spAutoFit/>
          </a:bodyPr>
          <a:lstStyle/>
          <a:p>
            <a:r>
              <a:rPr lang="en-US" sz="7200" b="1">
                <a:solidFill>
                  <a:srgbClr val="211F1B"/>
                </a:solidFill>
                <a:latin typeface="Poppins" pitchFamily="2" charset="77"/>
                <a:cs typeface="Poppins" pitchFamily="2" charset="77"/>
              </a:rPr>
              <a:t>MODULE 7 | </a:t>
            </a:r>
            <a:r>
              <a:rPr lang="en-US" sz="7200" b="1">
                <a:solidFill>
                  <a:srgbClr val="16AD6A"/>
                </a:solidFill>
                <a:latin typeface="Poppins" pitchFamily="2" charset="77"/>
                <a:cs typeface="Poppins" pitchFamily="2" charset="77"/>
              </a:rPr>
              <a:t>SUMMARY</a:t>
            </a:r>
          </a:p>
        </p:txBody>
      </p:sp>
    </p:spTree>
    <p:extLst>
      <p:ext uri="{BB962C8B-B14F-4D97-AF65-F5344CB8AC3E}">
        <p14:creationId xmlns:p14="http://schemas.microsoft.com/office/powerpoint/2010/main" val="361381385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99885" y="9010623"/>
            <a:ext cx="4294909" cy="4705377"/>
          </a:xfrm>
          <a:prstGeom prst="rect">
            <a:avLst/>
          </a:prstGeom>
        </p:spPr>
      </p:pic>
      <p:sp>
        <p:nvSpPr>
          <p:cNvPr id="6" name="CaixaDeTexto 5">
            <a:extLst>
              <a:ext uri="{FF2B5EF4-FFF2-40B4-BE49-F238E27FC236}">
                <a16:creationId xmlns:a16="http://schemas.microsoft.com/office/drawing/2014/main" id="{038C0F95-620D-0409-935C-F2F502B43F1F}"/>
              </a:ext>
            </a:extLst>
          </p:cNvPr>
          <p:cNvSpPr txBox="1"/>
          <p:nvPr/>
        </p:nvSpPr>
        <p:spPr>
          <a:xfrm>
            <a:off x="2587530" y="4232729"/>
            <a:ext cx="19208940" cy="5704126"/>
          </a:xfrm>
          <a:prstGeom prst="rect">
            <a:avLst/>
          </a:prstGeom>
          <a:noFill/>
          <a:ln>
            <a:solidFill>
              <a:schemeClr val="accent3">
                <a:lumMod val="75000"/>
              </a:schemeClr>
            </a:solidFill>
          </a:ln>
        </p:spPr>
        <p:txBody>
          <a:bodyPr wrap="square">
            <a:spAutoFit/>
          </a:bodyPr>
          <a:lstStyle/>
          <a:p>
            <a:pPr algn="ctr">
              <a:lnSpc>
                <a:spcPct val="150000"/>
              </a:lnSpc>
            </a:pPr>
            <a:r>
              <a:rPr lang="en-US" sz="7200" b="1" dirty="0">
                <a:solidFill>
                  <a:srgbClr val="4EA4A2"/>
                </a:solidFill>
                <a:latin typeface="Roboto" panose="02000000000000000000" pitchFamily="2" charset="0"/>
                <a:ea typeface="Roboto" panose="02000000000000000000" pitchFamily="2" charset="0"/>
              </a:rPr>
              <a:t>BUT… </a:t>
            </a:r>
          </a:p>
          <a:p>
            <a:pPr>
              <a:lnSpc>
                <a:spcPct val="150000"/>
              </a:lnSpc>
            </a:pPr>
            <a:r>
              <a:rPr lang="en-US" sz="4400" dirty="0">
                <a:solidFill>
                  <a:srgbClr val="211F1B"/>
                </a:solidFill>
                <a:latin typeface="Roboto" panose="02000000000000000000" pitchFamily="2" charset="0"/>
                <a:ea typeface="Roboto" panose="02000000000000000000" pitchFamily="2" charset="0"/>
              </a:rPr>
              <a:t>If </a:t>
            </a:r>
            <a:r>
              <a:rPr lang="en-US" sz="4400" b="1" dirty="0">
                <a:solidFill>
                  <a:srgbClr val="211F1B"/>
                </a:solidFill>
                <a:latin typeface="Roboto" panose="02000000000000000000" pitchFamily="2" charset="0"/>
                <a:ea typeface="Roboto" panose="02000000000000000000" pitchFamily="2" charset="0"/>
              </a:rPr>
              <a:t>she </a:t>
            </a:r>
            <a:r>
              <a:rPr lang="en-US" sz="4400" b="1" dirty="0">
                <a:solidFill>
                  <a:srgbClr val="4EA4A2"/>
                </a:solidFill>
                <a:latin typeface="Roboto" panose="02000000000000000000" pitchFamily="2" charset="0"/>
                <a:ea typeface="Roboto" panose="02000000000000000000" pitchFamily="2" charset="0"/>
              </a:rPr>
              <a:t>now has concerns </a:t>
            </a:r>
            <a:r>
              <a:rPr lang="en-US" sz="4400" b="1" dirty="0">
                <a:solidFill>
                  <a:srgbClr val="211F1B"/>
                </a:solidFill>
                <a:latin typeface="Roboto" panose="02000000000000000000" pitchFamily="2" charset="0"/>
                <a:ea typeface="Roboto" panose="02000000000000000000" pitchFamily="2" charset="0"/>
              </a:rPr>
              <a:t>about any of the information you've given her about the method</a:t>
            </a:r>
            <a:r>
              <a:rPr lang="en-US" sz="4400" dirty="0">
                <a:solidFill>
                  <a:srgbClr val="211F1B"/>
                </a:solidFill>
                <a:latin typeface="Roboto" panose="02000000000000000000" pitchFamily="2" charset="0"/>
                <a:ea typeface="Roboto" panose="02000000000000000000" pitchFamily="2" charset="0"/>
              </a:rPr>
              <a:t> she thought she wanted, for example:</a:t>
            </a:r>
          </a:p>
          <a:p>
            <a:pPr marL="1943100" lvl="3" indent="-571500">
              <a:lnSpc>
                <a:spcPct val="150000"/>
              </a:lnSpc>
              <a:buBlip>
                <a:blip r:embed="rId4"/>
              </a:buBlip>
            </a:pPr>
            <a:r>
              <a:rPr lang="en-US" sz="4400" dirty="0">
                <a:solidFill>
                  <a:srgbClr val="211F1B"/>
                </a:solidFill>
                <a:latin typeface="Roboto" panose="02000000000000000000" pitchFamily="2" charset="0"/>
                <a:ea typeface="Roboto" panose="02000000000000000000" pitchFamily="2" charset="0"/>
              </a:rPr>
              <a:t>If she has come to learn of a </a:t>
            </a:r>
            <a:r>
              <a:rPr lang="en-US" sz="4400" b="1" dirty="0">
                <a:solidFill>
                  <a:srgbClr val="211F1B"/>
                </a:solidFill>
                <a:latin typeface="Roboto" panose="02000000000000000000" pitchFamily="2" charset="0"/>
                <a:ea typeface="Roboto" panose="02000000000000000000" pitchFamily="2" charset="0"/>
              </a:rPr>
              <a:t>negative limitation </a:t>
            </a:r>
            <a:r>
              <a:rPr lang="en-US" sz="4400" dirty="0">
                <a:solidFill>
                  <a:srgbClr val="211F1B"/>
                </a:solidFill>
                <a:latin typeface="Roboto" panose="02000000000000000000" pitchFamily="2" charset="0"/>
                <a:ea typeface="Roboto" panose="02000000000000000000" pitchFamily="2" charset="0"/>
              </a:rPr>
              <a:t>of this method and is now not certain it's right for her:</a:t>
            </a:r>
            <a:endParaRPr lang="en-US" sz="4400" b="1" dirty="0">
              <a:solidFill>
                <a:srgbClr val="211F1B"/>
              </a:solidFill>
              <a:latin typeface="Roboto" panose="02000000000000000000" pitchFamily="2" charset="0"/>
              <a:ea typeface="Roboto" panose="02000000000000000000" pitchFamily="2" charset="0"/>
            </a:endParaRPr>
          </a:p>
        </p:txBody>
      </p:sp>
      <p:pic>
        <p:nvPicPr>
          <p:cNvPr id="7" name="Imagem 6" descr="Uma imagem com Gráficos, Tipo de letra, design gráfico, círculo&#10;&#10;Descrição gerada automaticamente">
            <a:extLst>
              <a:ext uri="{FF2B5EF4-FFF2-40B4-BE49-F238E27FC236}">
                <a16:creationId xmlns:a16="http://schemas.microsoft.com/office/drawing/2014/main" id="{526BCF90-2846-F813-19CF-A879E08B38F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367631" y="641128"/>
            <a:ext cx="1569157" cy="1324994"/>
          </a:xfrm>
          <a:prstGeom prst="rect">
            <a:avLst/>
          </a:prstGeom>
        </p:spPr>
      </p:pic>
      <p:sp>
        <p:nvSpPr>
          <p:cNvPr id="8" name="TextBox 1">
            <a:extLst>
              <a:ext uri="{FF2B5EF4-FFF2-40B4-BE49-F238E27FC236}">
                <a16:creationId xmlns:a16="http://schemas.microsoft.com/office/drawing/2014/main" id="{D48EEA11-FE4D-D477-6C0C-685EB96F8857}"/>
              </a:ext>
            </a:extLst>
          </p:cNvPr>
          <p:cNvSpPr txBox="1"/>
          <p:nvPr/>
        </p:nvSpPr>
        <p:spPr>
          <a:xfrm>
            <a:off x="1423909" y="765793"/>
            <a:ext cx="14993727" cy="1200329"/>
          </a:xfrm>
          <a:prstGeom prst="rect">
            <a:avLst/>
          </a:prstGeom>
          <a:noFill/>
        </p:spPr>
        <p:txBody>
          <a:bodyPr wrap="square" rtlCol="0">
            <a:spAutoFit/>
          </a:bodyPr>
          <a:lstStyle/>
          <a:p>
            <a:r>
              <a:rPr lang="en-US" sz="7200" b="1">
                <a:solidFill>
                  <a:srgbClr val="211F1B"/>
                </a:solidFill>
                <a:latin typeface="Poppins" pitchFamily="2" charset="77"/>
                <a:cs typeface="Poppins" pitchFamily="2" charset="77"/>
              </a:rPr>
              <a:t>MODULE 7 | </a:t>
            </a:r>
            <a:r>
              <a:rPr lang="en-US" sz="7200" b="1">
                <a:solidFill>
                  <a:srgbClr val="16AD6A"/>
                </a:solidFill>
                <a:latin typeface="Poppins" pitchFamily="2" charset="77"/>
                <a:cs typeface="Poppins" pitchFamily="2" charset="77"/>
              </a:rPr>
              <a:t>SUMMARY</a:t>
            </a:r>
          </a:p>
        </p:txBody>
      </p:sp>
      <p:pic>
        <p:nvPicPr>
          <p:cNvPr id="9" name="Picture 6">
            <a:extLst>
              <a:ext uri="{FF2B5EF4-FFF2-40B4-BE49-F238E27FC236}">
                <a16:creationId xmlns:a16="http://schemas.microsoft.com/office/drawing/2014/main" id="{5BA77222-80BA-DF07-A6E7-E143B8E0B9A2}"/>
              </a:ext>
            </a:extLst>
          </p:cNvPr>
          <p:cNvPicPr>
            <a:picLocks noChangeAspect="1"/>
          </p:cNvPicPr>
          <p:nvPr/>
        </p:nvPicPr>
        <p:blipFill>
          <a:blip r:embed="rId6"/>
          <a:stretch>
            <a:fillRect/>
          </a:stretch>
        </p:blipFill>
        <p:spPr>
          <a:xfrm>
            <a:off x="0" y="11503660"/>
            <a:ext cx="2288598" cy="2286000"/>
          </a:xfrm>
          <a:prstGeom prst="rect">
            <a:avLst/>
          </a:prstGeom>
        </p:spPr>
      </p:pic>
      <p:pic>
        <p:nvPicPr>
          <p:cNvPr id="10" name="Picture 7">
            <a:extLst>
              <a:ext uri="{FF2B5EF4-FFF2-40B4-BE49-F238E27FC236}">
                <a16:creationId xmlns:a16="http://schemas.microsoft.com/office/drawing/2014/main" id="{C96FE136-40B3-7792-2067-A6478233F390}"/>
              </a:ext>
            </a:extLst>
          </p:cNvPr>
          <p:cNvPicPr>
            <a:picLocks noChangeAspect="1"/>
          </p:cNvPicPr>
          <p:nvPr/>
        </p:nvPicPr>
        <p:blipFill>
          <a:blip r:embed="rId7"/>
          <a:stretch>
            <a:fillRect/>
          </a:stretch>
        </p:blipFill>
        <p:spPr>
          <a:xfrm rot="16200000">
            <a:off x="2288598" y="11452860"/>
            <a:ext cx="2286000" cy="2286000"/>
          </a:xfrm>
          <a:prstGeom prst="rect">
            <a:avLst/>
          </a:prstGeom>
        </p:spPr>
      </p:pic>
    </p:spTree>
    <p:extLst>
      <p:ext uri="{BB962C8B-B14F-4D97-AF65-F5344CB8AC3E}">
        <p14:creationId xmlns:p14="http://schemas.microsoft.com/office/powerpoint/2010/main" val="326696179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99885" y="9010623"/>
            <a:ext cx="4294909" cy="4705377"/>
          </a:xfrm>
          <a:prstGeom prst="rect">
            <a:avLst/>
          </a:prstGeom>
        </p:spPr>
      </p:pic>
      <p:graphicFrame>
        <p:nvGraphicFramePr>
          <p:cNvPr id="60" name="Diagrama 59">
            <a:extLst>
              <a:ext uri="{FF2B5EF4-FFF2-40B4-BE49-F238E27FC236}">
                <a16:creationId xmlns:a16="http://schemas.microsoft.com/office/drawing/2014/main" id="{8982B5D7-F777-B8A4-F5AE-C9FDA092B043}"/>
              </a:ext>
            </a:extLst>
          </p:cNvPr>
          <p:cNvGraphicFramePr/>
          <p:nvPr>
            <p:extLst>
              <p:ext uri="{D42A27DB-BD31-4B8C-83A1-F6EECF244321}">
                <p14:modId xmlns:p14="http://schemas.microsoft.com/office/powerpoint/2010/main" val="3347027688"/>
              </p:ext>
            </p:extLst>
          </p:nvPr>
        </p:nvGraphicFramePr>
        <p:xfrm>
          <a:off x="3681470" y="3270100"/>
          <a:ext cx="17806930" cy="965198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61" name="TextBox 1">
            <a:extLst>
              <a:ext uri="{FF2B5EF4-FFF2-40B4-BE49-F238E27FC236}">
                <a16:creationId xmlns:a16="http://schemas.microsoft.com/office/drawing/2014/main" id="{257E3551-A1A9-EC30-2F36-EB3982B7DE73}"/>
              </a:ext>
            </a:extLst>
          </p:cNvPr>
          <p:cNvSpPr txBox="1"/>
          <p:nvPr/>
        </p:nvSpPr>
        <p:spPr>
          <a:xfrm rot="16200000">
            <a:off x="-2667405" y="7173804"/>
            <a:ext cx="10833332" cy="1107996"/>
          </a:xfrm>
          <a:prstGeom prst="rect">
            <a:avLst/>
          </a:prstGeom>
          <a:noFill/>
        </p:spPr>
        <p:txBody>
          <a:bodyPr wrap="square" rtlCol="0">
            <a:spAutoFit/>
          </a:bodyPr>
          <a:lstStyle/>
          <a:p>
            <a:pPr algn="ctr"/>
            <a:r>
              <a:rPr lang="en-US" sz="6600" b="1">
                <a:solidFill>
                  <a:srgbClr val="4EA4A2"/>
                </a:solidFill>
                <a:latin typeface="Poppins" pitchFamily="2" charset="77"/>
                <a:cs typeface="Poppins" pitchFamily="2" charset="77"/>
              </a:rPr>
              <a:t>A</a:t>
            </a:r>
            <a:r>
              <a:rPr lang="en-US" sz="6600" b="1">
                <a:solidFill>
                  <a:srgbClr val="211F1B"/>
                </a:solidFill>
                <a:latin typeface="Poppins" pitchFamily="2" charset="77"/>
                <a:cs typeface="Poppins" pitchFamily="2" charset="77"/>
              </a:rPr>
              <a:t> METHOD IN MIND</a:t>
            </a:r>
          </a:p>
        </p:txBody>
      </p:sp>
      <p:pic>
        <p:nvPicPr>
          <p:cNvPr id="6" name="Imagem 5" descr="Uma imagem com Gráficos, Tipo de letra, design gráfico, círculo&#10;&#10;Descrição gerada automaticamente">
            <a:extLst>
              <a:ext uri="{FF2B5EF4-FFF2-40B4-BE49-F238E27FC236}">
                <a16:creationId xmlns:a16="http://schemas.microsoft.com/office/drawing/2014/main" id="{7A0241D1-FB2D-17DD-F895-114EDAF00BC7}"/>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2367631" y="641128"/>
            <a:ext cx="1569157" cy="1324994"/>
          </a:xfrm>
          <a:prstGeom prst="rect">
            <a:avLst/>
          </a:prstGeom>
        </p:spPr>
      </p:pic>
      <p:sp>
        <p:nvSpPr>
          <p:cNvPr id="7" name="TextBox 1">
            <a:extLst>
              <a:ext uri="{FF2B5EF4-FFF2-40B4-BE49-F238E27FC236}">
                <a16:creationId xmlns:a16="http://schemas.microsoft.com/office/drawing/2014/main" id="{6546A005-2634-9DB6-BA1F-5B51DA9EFF6A}"/>
              </a:ext>
            </a:extLst>
          </p:cNvPr>
          <p:cNvSpPr txBox="1"/>
          <p:nvPr/>
        </p:nvSpPr>
        <p:spPr>
          <a:xfrm>
            <a:off x="1423909" y="765793"/>
            <a:ext cx="14993727" cy="1200329"/>
          </a:xfrm>
          <a:prstGeom prst="rect">
            <a:avLst/>
          </a:prstGeom>
          <a:noFill/>
        </p:spPr>
        <p:txBody>
          <a:bodyPr wrap="square" rtlCol="0">
            <a:spAutoFit/>
          </a:bodyPr>
          <a:lstStyle/>
          <a:p>
            <a:r>
              <a:rPr lang="en-US" sz="7200" b="1">
                <a:solidFill>
                  <a:srgbClr val="211F1B"/>
                </a:solidFill>
                <a:latin typeface="Poppins" pitchFamily="2" charset="77"/>
                <a:cs typeface="Poppins" pitchFamily="2" charset="77"/>
              </a:rPr>
              <a:t>MODULE 7 | </a:t>
            </a:r>
            <a:r>
              <a:rPr lang="en-US" sz="7200" b="1">
                <a:solidFill>
                  <a:srgbClr val="16AD6A"/>
                </a:solidFill>
                <a:latin typeface="Poppins" pitchFamily="2" charset="77"/>
                <a:cs typeface="Poppins" pitchFamily="2" charset="77"/>
              </a:rPr>
              <a:t>SUMMARY</a:t>
            </a:r>
          </a:p>
        </p:txBody>
      </p:sp>
    </p:spTree>
    <p:extLst>
      <p:ext uri="{BB962C8B-B14F-4D97-AF65-F5344CB8AC3E}">
        <p14:creationId xmlns:p14="http://schemas.microsoft.com/office/powerpoint/2010/main" val="339600762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99885" y="9010623"/>
            <a:ext cx="4294909" cy="4705377"/>
          </a:xfrm>
          <a:prstGeom prst="rect">
            <a:avLst/>
          </a:prstGeom>
        </p:spPr>
      </p:pic>
      <p:graphicFrame>
        <p:nvGraphicFramePr>
          <p:cNvPr id="60" name="Diagrama 59">
            <a:extLst>
              <a:ext uri="{FF2B5EF4-FFF2-40B4-BE49-F238E27FC236}">
                <a16:creationId xmlns:a16="http://schemas.microsoft.com/office/drawing/2014/main" id="{8982B5D7-F777-B8A4-F5AE-C9FDA092B043}"/>
              </a:ext>
            </a:extLst>
          </p:cNvPr>
          <p:cNvGraphicFramePr/>
          <p:nvPr>
            <p:extLst>
              <p:ext uri="{D42A27DB-BD31-4B8C-83A1-F6EECF244321}">
                <p14:modId xmlns:p14="http://schemas.microsoft.com/office/powerpoint/2010/main" val="1176663348"/>
              </p:ext>
            </p:extLst>
          </p:nvPr>
        </p:nvGraphicFramePr>
        <p:xfrm>
          <a:off x="3681470" y="3270100"/>
          <a:ext cx="17806930" cy="965198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61" name="TextBox 1">
            <a:extLst>
              <a:ext uri="{FF2B5EF4-FFF2-40B4-BE49-F238E27FC236}">
                <a16:creationId xmlns:a16="http://schemas.microsoft.com/office/drawing/2014/main" id="{257E3551-A1A9-EC30-2F36-EB3982B7DE73}"/>
              </a:ext>
            </a:extLst>
          </p:cNvPr>
          <p:cNvSpPr txBox="1"/>
          <p:nvPr/>
        </p:nvSpPr>
        <p:spPr>
          <a:xfrm rot="16200000">
            <a:off x="-2667405" y="7173804"/>
            <a:ext cx="10833332" cy="1107996"/>
          </a:xfrm>
          <a:prstGeom prst="rect">
            <a:avLst/>
          </a:prstGeom>
          <a:noFill/>
        </p:spPr>
        <p:txBody>
          <a:bodyPr wrap="square" rtlCol="0">
            <a:spAutoFit/>
          </a:bodyPr>
          <a:lstStyle/>
          <a:p>
            <a:pPr algn="ctr"/>
            <a:r>
              <a:rPr lang="en-US" sz="6600" b="1">
                <a:solidFill>
                  <a:srgbClr val="4EA4A2"/>
                </a:solidFill>
                <a:latin typeface="Poppins" pitchFamily="2" charset="77"/>
                <a:cs typeface="Poppins" pitchFamily="2" charset="77"/>
              </a:rPr>
              <a:t>A</a:t>
            </a:r>
            <a:r>
              <a:rPr lang="en-US" sz="6600" b="1">
                <a:solidFill>
                  <a:srgbClr val="211F1B"/>
                </a:solidFill>
                <a:latin typeface="Poppins" pitchFamily="2" charset="77"/>
                <a:cs typeface="Poppins" pitchFamily="2" charset="77"/>
              </a:rPr>
              <a:t> METHOD IN MIND</a:t>
            </a:r>
          </a:p>
        </p:txBody>
      </p:sp>
      <p:pic>
        <p:nvPicPr>
          <p:cNvPr id="6" name="Imagem 5" descr="Uma imagem com Gráficos, Tipo de letra, design gráfico, círculo&#10;&#10;Descrição gerada automaticamente">
            <a:extLst>
              <a:ext uri="{FF2B5EF4-FFF2-40B4-BE49-F238E27FC236}">
                <a16:creationId xmlns:a16="http://schemas.microsoft.com/office/drawing/2014/main" id="{7FAF4B46-0C52-BDF9-FA31-08098AF6DC78}"/>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2367631" y="641128"/>
            <a:ext cx="1569157" cy="1324994"/>
          </a:xfrm>
          <a:prstGeom prst="rect">
            <a:avLst/>
          </a:prstGeom>
        </p:spPr>
      </p:pic>
      <p:sp>
        <p:nvSpPr>
          <p:cNvPr id="7" name="TextBox 1">
            <a:extLst>
              <a:ext uri="{FF2B5EF4-FFF2-40B4-BE49-F238E27FC236}">
                <a16:creationId xmlns:a16="http://schemas.microsoft.com/office/drawing/2014/main" id="{982F871D-99AA-A595-ABB9-59403A23F502}"/>
              </a:ext>
            </a:extLst>
          </p:cNvPr>
          <p:cNvSpPr txBox="1"/>
          <p:nvPr/>
        </p:nvSpPr>
        <p:spPr>
          <a:xfrm>
            <a:off x="1423909" y="765793"/>
            <a:ext cx="14993727" cy="1200329"/>
          </a:xfrm>
          <a:prstGeom prst="rect">
            <a:avLst/>
          </a:prstGeom>
          <a:noFill/>
        </p:spPr>
        <p:txBody>
          <a:bodyPr wrap="square" rtlCol="0">
            <a:spAutoFit/>
          </a:bodyPr>
          <a:lstStyle/>
          <a:p>
            <a:r>
              <a:rPr lang="en-US" sz="7200" b="1">
                <a:solidFill>
                  <a:srgbClr val="211F1B"/>
                </a:solidFill>
                <a:latin typeface="Poppins" pitchFamily="2" charset="77"/>
                <a:cs typeface="Poppins" pitchFamily="2" charset="77"/>
              </a:rPr>
              <a:t>MODULE 7 | </a:t>
            </a:r>
            <a:r>
              <a:rPr lang="en-US" sz="7200" b="1">
                <a:solidFill>
                  <a:srgbClr val="16AD6A"/>
                </a:solidFill>
                <a:latin typeface="Poppins" pitchFamily="2" charset="77"/>
                <a:cs typeface="Poppins" pitchFamily="2" charset="77"/>
              </a:rPr>
              <a:t>SUMMARY</a:t>
            </a:r>
          </a:p>
        </p:txBody>
      </p:sp>
    </p:spTree>
    <p:extLst>
      <p:ext uri="{BB962C8B-B14F-4D97-AF65-F5344CB8AC3E}">
        <p14:creationId xmlns:p14="http://schemas.microsoft.com/office/powerpoint/2010/main" val="39433138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l="-24" t="7813" r="24" b="7813"/>
          <a:stretch/>
        </p:blipFill>
        <p:spPr>
          <a:xfrm>
            <a:off x="0" y="0"/>
            <a:ext cx="24384000" cy="13716000"/>
          </a:xfrm>
          <a:prstGeom prst="rect">
            <a:avLst/>
          </a:prstGeom>
        </p:spPr>
      </p:pic>
      <p:sp>
        <p:nvSpPr>
          <p:cNvPr id="7" name="Rectangle 12">
            <a:extLst>
              <a:ext uri="{FF2B5EF4-FFF2-40B4-BE49-F238E27FC236}">
                <a16:creationId xmlns:a16="http://schemas.microsoft.com/office/drawing/2014/main" id="{E08065B8-8666-5D4B-BF86-E6A99AB19335}"/>
              </a:ext>
            </a:extLst>
          </p:cNvPr>
          <p:cNvSpPr/>
          <p:nvPr/>
        </p:nvSpPr>
        <p:spPr>
          <a:xfrm rot="5400000" flipV="1">
            <a:off x="0" y="0"/>
            <a:ext cx="13716000" cy="13716000"/>
          </a:xfrm>
          <a:custGeom>
            <a:avLst/>
            <a:gdLst>
              <a:gd name="connsiteX0" fmla="*/ 0 w 12212728"/>
              <a:gd name="connsiteY0" fmla="*/ 0 h 10471338"/>
              <a:gd name="connsiteX1" fmla="*/ 12212728 w 12212728"/>
              <a:gd name="connsiteY1" fmla="*/ 0 h 10471338"/>
              <a:gd name="connsiteX2" fmla="*/ 12212728 w 12212728"/>
              <a:gd name="connsiteY2" fmla="*/ 10471338 h 10471338"/>
              <a:gd name="connsiteX3" fmla="*/ 0 w 12212728"/>
              <a:gd name="connsiteY3" fmla="*/ 10471338 h 10471338"/>
              <a:gd name="connsiteX4" fmla="*/ 0 w 12212728"/>
              <a:gd name="connsiteY4" fmla="*/ 0 h 10471338"/>
              <a:gd name="connsiteX0" fmla="*/ 0 w 12212728"/>
              <a:gd name="connsiteY0" fmla="*/ 0 h 10471338"/>
              <a:gd name="connsiteX1" fmla="*/ 12212728 w 12212728"/>
              <a:gd name="connsiteY1" fmla="*/ 0 h 10471338"/>
              <a:gd name="connsiteX2" fmla="*/ 12212728 w 12212728"/>
              <a:gd name="connsiteY2" fmla="*/ 10471338 h 10471338"/>
              <a:gd name="connsiteX3" fmla="*/ 5569527 w 12212728"/>
              <a:gd name="connsiteY3" fmla="*/ 4777120 h 10471338"/>
              <a:gd name="connsiteX4" fmla="*/ 0 w 12212728"/>
              <a:gd name="connsiteY4" fmla="*/ 0 h 104713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12728" h="10471338">
                <a:moveTo>
                  <a:pt x="0" y="0"/>
                </a:moveTo>
                <a:lnTo>
                  <a:pt x="12212728" y="0"/>
                </a:lnTo>
                <a:lnTo>
                  <a:pt x="12212728" y="10471338"/>
                </a:lnTo>
                <a:lnTo>
                  <a:pt x="5569527" y="4777120"/>
                </a:lnTo>
                <a:lnTo>
                  <a:pt x="0" y="0"/>
                </a:lnTo>
                <a:close/>
              </a:path>
            </a:pathLst>
          </a:custGeom>
          <a:solidFill>
            <a:schemeClr val="accent3">
              <a:alpha val="70000"/>
            </a:schemeClr>
          </a:solidFill>
          <a:ln>
            <a:noFill/>
          </a:ln>
          <a:effectLst>
            <a:outerShdw sx="1000" sy="1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a:latin typeface="Poppins Black" pitchFamily="2" charset="77"/>
              </a:rPr>
              <a:t> </a:t>
            </a:r>
            <a:endParaRPr lang="ru-RU">
              <a:latin typeface="Roboto Light" panose="02000000000000000000" pitchFamily="2" charset="0"/>
            </a:endParaRPr>
          </a:p>
        </p:txBody>
      </p:sp>
      <p:sp>
        <p:nvSpPr>
          <p:cNvPr id="6" name="Rectangle 5">
            <a:extLst>
              <a:ext uri="{FF2B5EF4-FFF2-40B4-BE49-F238E27FC236}">
                <a16:creationId xmlns:a16="http://schemas.microsoft.com/office/drawing/2014/main" id="{BED4E966-C6BF-41CE-B888-BE6D09B5ABF4}"/>
              </a:ext>
            </a:extLst>
          </p:cNvPr>
          <p:cNvSpPr/>
          <p:nvPr/>
        </p:nvSpPr>
        <p:spPr>
          <a:xfrm>
            <a:off x="-372626" y="11327245"/>
            <a:ext cx="10890738" cy="2308324"/>
          </a:xfrm>
          <a:prstGeom prst="rect">
            <a:avLst/>
          </a:prstGeom>
        </p:spPr>
        <p:txBody>
          <a:bodyPr wrap="square">
            <a:spAutoFit/>
          </a:bodyPr>
          <a:lstStyle/>
          <a:p>
            <a:pPr algn="ctr"/>
            <a:r>
              <a:rPr lang="en-US" sz="7200" b="1" dirty="0">
                <a:solidFill>
                  <a:schemeClr val="bg1"/>
                </a:solidFill>
                <a:latin typeface="Poppins" pitchFamily="2" charset="77"/>
                <a:ea typeface="Roboto Light" charset="0"/>
                <a:cs typeface="Poppins" pitchFamily="2" charset="77"/>
              </a:rPr>
              <a:t>Module 7 - QUESTIONS?</a:t>
            </a:r>
            <a:endParaRPr lang="ru-RU" sz="7200" b="1" dirty="0">
              <a:solidFill>
                <a:schemeClr val="bg1"/>
              </a:solidFill>
              <a:latin typeface="Roboto Light" charset="0"/>
              <a:ea typeface="Roboto Light" charset="0"/>
              <a:cs typeface="Poppins" pitchFamily="2" charset="77"/>
            </a:endParaRPr>
          </a:p>
        </p:txBody>
      </p:sp>
      <p:pic>
        <p:nvPicPr>
          <p:cNvPr id="9" name="Picture 8">
            <a:extLst>
              <a:ext uri="{FF2B5EF4-FFF2-40B4-BE49-F238E27FC236}">
                <a16:creationId xmlns:a16="http://schemas.microsoft.com/office/drawing/2014/main" id="{525BAE34-32D0-1844-A6DD-16A7E0E2B21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976976" y="665312"/>
            <a:ext cx="2588234" cy="2186612"/>
          </a:xfrm>
          <a:prstGeom prst="rect">
            <a:avLst/>
          </a:prstGeom>
        </p:spPr>
      </p:pic>
    </p:spTree>
    <p:extLst>
      <p:ext uri="{BB962C8B-B14F-4D97-AF65-F5344CB8AC3E}">
        <p14:creationId xmlns:p14="http://schemas.microsoft.com/office/powerpoint/2010/main" val="19363613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99885" y="9010623"/>
            <a:ext cx="4294909" cy="4705377"/>
          </a:xfrm>
          <a:prstGeom prst="rect">
            <a:avLst/>
          </a:prstGeom>
        </p:spPr>
      </p:pic>
      <p:pic>
        <p:nvPicPr>
          <p:cNvPr id="4" name="Imagem 3" descr="Uma imagem com Gráficos, Tipo de letra, design gráfico, círculo&#10;&#10;Descrição gerada automaticamente">
            <a:extLst>
              <a:ext uri="{FF2B5EF4-FFF2-40B4-BE49-F238E27FC236}">
                <a16:creationId xmlns:a16="http://schemas.microsoft.com/office/drawing/2014/main" id="{33DA3B6B-4111-C0B5-0242-71320F77DED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70694" y="1067195"/>
            <a:ext cx="1524508" cy="1287293"/>
          </a:xfrm>
          <a:prstGeom prst="rect">
            <a:avLst/>
          </a:prstGeom>
        </p:spPr>
      </p:pic>
      <p:sp>
        <p:nvSpPr>
          <p:cNvPr id="5" name="CaixaDeTexto 4">
            <a:extLst>
              <a:ext uri="{FF2B5EF4-FFF2-40B4-BE49-F238E27FC236}">
                <a16:creationId xmlns:a16="http://schemas.microsoft.com/office/drawing/2014/main" id="{32492809-408B-2987-2A47-F32C53709523}"/>
              </a:ext>
            </a:extLst>
          </p:cNvPr>
          <p:cNvSpPr txBox="1"/>
          <p:nvPr/>
        </p:nvSpPr>
        <p:spPr>
          <a:xfrm>
            <a:off x="1732948" y="3479142"/>
            <a:ext cx="9087706" cy="6073458"/>
          </a:xfrm>
          <a:prstGeom prst="rect">
            <a:avLst/>
          </a:prstGeom>
          <a:noFill/>
        </p:spPr>
        <p:txBody>
          <a:bodyPr wrap="square">
            <a:spAutoFit/>
          </a:bodyPr>
          <a:lstStyle/>
          <a:p>
            <a:pPr>
              <a:lnSpc>
                <a:spcPct val="150000"/>
              </a:lnSpc>
            </a:pPr>
            <a:r>
              <a:rPr lang="en-US" sz="4400" b="1" dirty="0">
                <a:solidFill>
                  <a:srgbClr val="16AD6A"/>
                </a:solidFill>
                <a:latin typeface="Roboto" panose="02000000000000000000" pitchFamily="2" charset="0"/>
                <a:ea typeface="Roboto" panose="02000000000000000000" pitchFamily="2" charset="0"/>
              </a:rPr>
              <a:t>How to compare methods</a:t>
            </a:r>
            <a:r>
              <a:rPr lang="en-US" sz="4400" b="1" dirty="0">
                <a:latin typeface="Roboto" panose="02000000000000000000" pitchFamily="2" charset="0"/>
                <a:ea typeface="Roboto" panose="02000000000000000000" pitchFamily="2" charset="0"/>
              </a:rPr>
              <a:t>: </a:t>
            </a:r>
          </a:p>
          <a:p>
            <a:pPr marL="1028700" lvl="1" indent="-571500">
              <a:lnSpc>
                <a:spcPct val="150000"/>
              </a:lnSpc>
              <a:buBlip>
                <a:blip r:embed="rId5"/>
              </a:buBlip>
            </a:pPr>
            <a:r>
              <a:rPr lang="en-US" sz="4400" dirty="0">
                <a:latin typeface="Roboto" panose="02000000000000000000" pitchFamily="2" charset="0"/>
                <a:ea typeface="Roboto" panose="02000000000000000000" pitchFamily="2" charset="0"/>
              </a:rPr>
              <a:t>The counseling matrix helps you look at the </a:t>
            </a:r>
            <a:r>
              <a:rPr lang="en-US" sz="4400" b="1" dirty="0">
                <a:solidFill>
                  <a:srgbClr val="16AD6A"/>
                </a:solidFill>
                <a:latin typeface="Roboto" panose="02000000000000000000" pitchFamily="2" charset="0"/>
                <a:ea typeface="Roboto" panose="02000000000000000000" pitchFamily="2" charset="0"/>
              </a:rPr>
              <a:t>benefits</a:t>
            </a:r>
            <a:r>
              <a:rPr lang="en-US" sz="4400" dirty="0">
                <a:latin typeface="Roboto" panose="02000000000000000000" pitchFamily="2" charset="0"/>
                <a:ea typeface="Roboto" panose="02000000000000000000" pitchFamily="2" charset="0"/>
              </a:rPr>
              <a:t> or </a:t>
            </a:r>
            <a:r>
              <a:rPr lang="en-US" sz="4400" b="1" dirty="0">
                <a:solidFill>
                  <a:srgbClr val="16AD6A"/>
                </a:solidFill>
                <a:latin typeface="Roboto" panose="02000000000000000000" pitchFamily="2" charset="0"/>
                <a:ea typeface="Roboto" panose="02000000000000000000" pitchFamily="2" charset="0"/>
              </a:rPr>
              <a:t>limitations</a:t>
            </a:r>
            <a:r>
              <a:rPr lang="en-US" sz="4400" dirty="0">
                <a:latin typeface="Roboto" panose="02000000000000000000" pitchFamily="2" charset="0"/>
                <a:ea typeface="Roboto" panose="02000000000000000000" pitchFamily="2" charset="0"/>
              </a:rPr>
              <a:t> a client is most interested in or concerned about.​</a:t>
            </a:r>
          </a:p>
        </p:txBody>
      </p:sp>
      <p:pic>
        <p:nvPicPr>
          <p:cNvPr id="8" name="Imagem 7">
            <a:extLst>
              <a:ext uri="{FF2B5EF4-FFF2-40B4-BE49-F238E27FC236}">
                <a16:creationId xmlns:a16="http://schemas.microsoft.com/office/drawing/2014/main" id="{B20F0249-EF54-782E-8818-6AE1B630CB7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192000" y="1303857"/>
            <a:ext cx="11630799" cy="11630799"/>
          </a:xfrm>
          <a:prstGeom prst="rect">
            <a:avLst/>
          </a:prstGeom>
          <a:ln>
            <a:noFill/>
          </a:ln>
          <a:effectLst>
            <a:outerShdw blurRad="292100" dist="139700" dir="2700000" algn="tl" rotWithShape="0">
              <a:srgbClr val="333333">
                <a:alpha val="65000"/>
              </a:srgbClr>
            </a:outerShdw>
          </a:effectLst>
        </p:spPr>
      </p:pic>
      <p:grpSp>
        <p:nvGrpSpPr>
          <p:cNvPr id="6" name="Agrupar 5">
            <a:extLst>
              <a:ext uri="{FF2B5EF4-FFF2-40B4-BE49-F238E27FC236}">
                <a16:creationId xmlns:a16="http://schemas.microsoft.com/office/drawing/2014/main" id="{2BBA5568-D7A0-50E9-1F3D-8C20B4263D6F}"/>
              </a:ext>
            </a:extLst>
          </p:cNvPr>
          <p:cNvGrpSpPr/>
          <p:nvPr/>
        </p:nvGrpSpPr>
        <p:grpSpPr>
          <a:xfrm>
            <a:off x="-45720" y="11430000"/>
            <a:ext cx="4572001" cy="2361941"/>
            <a:chOff x="-45720" y="11430000"/>
            <a:chExt cx="4572001" cy="2361941"/>
          </a:xfrm>
        </p:grpSpPr>
        <p:pic>
          <p:nvPicPr>
            <p:cNvPr id="11" name="Picture 5">
              <a:extLst>
                <a:ext uri="{FF2B5EF4-FFF2-40B4-BE49-F238E27FC236}">
                  <a16:creationId xmlns:a16="http://schemas.microsoft.com/office/drawing/2014/main" id="{C02C26DB-27E2-C162-7224-93F2B169B025}"/>
                </a:ext>
              </a:extLst>
            </p:cNvPr>
            <p:cNvPicPr>
              <a:picLocks noChangeAspect="1"/>
            </p:cNvPicPr>
            <p:nvPr/>
          </p:nvPicPr>
          <p:blipFill>
            <a:blip r:embed="rId7"/>
            <a:stretch>
              <a:fillRect/>
            </a:stretch>
          </p:blipFill>
          <p:spPr>
            <a:xfrm>
              <a:off x="2240281" y="11505668"/>
              <a:ext cx="2286000" cy="2286273"/>
            </a:xfrm>
            <a:prstGeom prst="rect">
              <a:avLst/>
            </a:prstGeom>
          </p:spPr>
        </p:pic>
        <p:pic>
          <p:nvPicPr>
            <p:cNvPr id="13" name="Picture 7">
              <a:extLst>
                <a:ext uri="{FF2B5EF4-FFF2-40B4-BE49-F238E27FC236}">
                  <a16:creationId xmlns:a16="http://schemas.microsoft.com/office/drawing/2014/main" id="{6334F9FE-AC35-305A-C030-0CDC7F40C729}"/>
                </a:ext>
              </a:extLst>
            </p:cNvPr>
            <p:cNvPicPr>
              <a:picLocks noChangeAspect="1"/>
            </p:cNvPicPr>
            <p:nvPr/>
          </p:nvPicPr>
          <p:blipFill>
            <a:blip r:embed="rId8"/>
            <a:stretch>
              <a:fillRect/>
            </a:stretch>
          </p:blipFill>
          <p:spPr>
            <a:xfrm rot="10800000">
              <a:off x="-45720" y="11430000"/>
              <a:ext cx="2286000" cy="2286000"/>
            </a:xfrm>
            <a:prstGeom prst="rect">
              <a:avLst/>
            </a:prstGeom>
          </p:spPr>
        </p:pic>
      </p:grpSp>
    </p:spTree>
    <p:extLst>
      <p:ext uri="{BB962C8B-B14F-4D97-AF65-F5344CB8AC3E}">
        <p14:creationId xmlns:p14="http://schemas.microsoft.com/office/powerpoint/2010/main" val="1242045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99885" y="9010623"/>
            <a:ext cx="4294909" cy="4705377"/>
          </a:xfrm>
          <a:prstGeom prst="rect">
            <a:avLst/>
          </a:prstGeom>
        </p:spPr>
      </p:pic>
      <p:pic>
        <p:nvPicPr>
          <p:cNvPr id="4" name="Imagem 3" descr="Uma imagem com Gráficos, Tipo de letra, design gráfico, círculo&#10;&#10;Descrição gerada automaticamente">
            <a:extLst>
              <a:ext uri="{FF2B5EF4-FFF2-40B4-BE49-F238E27FC236}">
                <a16:creationId xmlns:a16="http://schemas.microsoft.com/office/drawing/2014/main" id="{33DA3B6B-4111-C0B5-0242-71320F77DED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70694" y="1067195"/>
            <a:ext cx="1524508" cy="1287293"/>
          </a:xfrm>
          <a:prstGeom prst="rect">
            <a:avLst/>
          </a:prstGeom>
        </p:spPr>
      </p:pic>
      <p:sp>
        <p:nvSpPr>
          <p:cNvPr id="5" name="CaixaDeTexto 4">
            <a:extLst>
              <a:ext uri="{FF2B5EF4-FFF2-40B4-BE49-F238E27FC236}">
                <a16:creationId xmlns:a16="http://schemas.microsoft.com/office/drawing/2014/main" id="{32492809-408B-2987-2A47-F32C53709523}"/>
              </a:ext>
            </a:extLst>
          </p:cNvPr>
          <p:cNvSpPr txBox="1"/>
          <p:nvPr/>
        </p:nvSpPr>
        <p:spPr>
          <a:xfrm>
            <a:off x="970694" y="3821271"/>
            <a:ext cx="11218708" cy="5057795"/>
          </a:xfrm>
          <a:prstGeom prst="rect">
            <a:avLst/>
          </a:prstGeom>
          <a:noFill/>
        </p:spPr>
        <p:txBody>
          <a:bodyPr wrap="square">
            <a:spAutoFit/>
          </a:bodyPr>
          <a:lstStyle/>
          <a:p>
            <a:pPr>
              <a:lnSpc>
                <a:spcPct val="150000"/>
              </a:lnSpc>
            </a:pPr>
            <a:r>
              <a:rPr lang="en-US" sz="4400" b="1">
                <a:solidFill>
                  <a:srgbClr val="16AD6A"/>
                </a:solidFill>
                <a:latin typeface="Roboto" panose="02000000000000000000" pitchFamily="2" charset="0"/>
                <a:ea typeface="Roboto" panose="02000000000000000000" pitchFamily="2" charset="0"/>
              </a:rPr>
              <a:t>How to compare methods</a:t>
            </a:r>
            <a:r>
              <a:rPr lang="en-US" sz="4400" b="1">
                <a:latin typeface="Roboto" panose="02000000000000000000" pitchFamily="2" charset="0"/>
                <a:ea typeface="Roboto" panose="02000000000000000000" pitchFamily="2" charset="0"/>
              </a:rPr>
              <a:t>: </a:t>
            </a:r>
          </a:p>
          <a:p>
            <a:pPr marL="1028700" lvl="1" indent="-571500">
              <a:lnSpc>
                <a:spcPct val="150000"/>
              </a:lnSpc>
              <a:buBlip>
                <a:blip r:embed="rId5"/>
              </a:buBlip>
            </a:pPr>
            <a:r>
              <a:rPr lang="en-US" sz="4400">
                <a:latin typeface="Roboto" panose="02000000000000000000" pitchFamily="2" charset="0"/>
                <a:ea typeface="Roboto" panose="02000000000000000000" pitchFamily="2" charset="0"/>
              </a:rPr>
              <a:t>Based on the client’s needs, use the matrix to focus on </a:t>
            </a:r>
            <a:r>
              <a:rPr lang="en-US" sz="4400" b="1">
                <a:solidFill>
                  <a:srgbClr val="16AD6A"/>
                </a:solidFill>
                <a:latin typeface="Roboto" panose="02000000000000000000" pitchFamily="2" charset="0"/>
                <a:ea typeface="Roboto" panose="02000000000000000000" pitchFamily="2" charset="0"/>
              </a:rPr>
              <a:t>2-3 methods</a:t>
            </a:r>
            <a:r>
              <a:rPr lang="en-US" sz="4400" b="1">
                <a:latin typeface="Roboto" panose="02000000000000000000" pitchFamily="2" charset="0"/>
                <a:ea typeface="Roboto" panose="02000000000000000000" pitchFamily="2" charset="0"/>
              </a:rPr>
              <a:t>:</a:t>
            </a:r>
          </a:p>
          <a:p>
            <a:pPr marL="1943100" lvl="3" indent="-571500">
              <a:lnSpc>
                <a:spcPct val="150000"/>
              </a:lnSpc>
              <a:buBlip>
                <a:blip r:embed="rId5"/>
              </a:buBlip>
            </a:pPr>
            <a:r>
              <a:rPr lang="en-US" sz="4400">
                <a:latin typeface="Roboto" panose="02000000000000000000" pitchFamily="2" charset="0"/>
                <a:ea typeface="Roboto" panose="02000000000000000000" pitchFamily="2" charset="0"/>
              </a:rPr>
              <a:t>It is </a:t>
            </a:r>
            <a:r>
              <a:rPr lang="en-US" sz="4400" b="1">
                <a:latin typeface="Roboto" panose="02000000000000000000" pitchFamily="2" charset="0"/>
                <a:ea typeface="Roboto" panose="02000000000000000000" pitchFamily="2" charset="0"/>
              </a:rPr>
              <a:t>easier</a:t>
            </a:r>
            <a:r>
              <a:rPr lang="en-US" sz="4400">
                <a:latin typeface="Roboto" panose="02000000000000000000" pitchFamily="2" charset="0"/>
                <a:ea typeface="Roboto" panose="02000000000000000000" pitchFamily="2" charset="0"/>
              </a:rPr>
              <a:t> to make a decision between 2-3 options instead of 8-9.  </a:t>
            </a:r>
          </a:p>
        </p:txBody>
      </p:sp>
      <p:pic>
        <p:nvPicPr>
          <p:cNvPr id="8" name="Imagem 7">
            <a:extLst>
              <a:ext uri="{FF2B5EF4-FFF2-40B4-BE49-F238E27FC236}">
                <a16:creationId xmlns:a16="http://schemas.microsoft.com/office/drawing/2014/main" id="{B20F0249-EF54-782E-8818-6AE1B630CB7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192000" y="1303857"/>
            <a:ext cx="11630799" cy="11630799"/>
          </a:xfrm>
          <a:prstGeom prst="rect">
            <a:avLst/>
          </a:prstGeom>
          <a:ln>
            <a:noFill/>
          </a:ln>
          <a:effectLst>
            <a:outerShdw blurRad="292100" dist="139700" dir="2700000" algn="tl" rotWithShape="0">
              <a:srgbClr val="333333">
                <a:alpha val="65000"/>
              </a:srgbClr>
            </a:outerShdw>
          </a:effectLst>
        </p:spPr>
      </p:pic>
      <p:grpSp>
        <p:nvGrpSpPr>
          <p:cNvPr id="14" name="Agrupar 13">
            <a:extLst>
              <a:ext uri="{FF2B5EF4-FFF2-40B4-BE49-F238E27FC236}">
                <a16:creationId xmlns:a16="http://schemas.microsoft.com/office/drawing/2014/main" id="{48F0468E-79DE-2B37-F696-E13044016E52}"/>
              </a:ext>
            </a:extLst>
          </p:cNvPr>
          <p:cNvGrpSpPr/>
          <p:nvPr/>
        </p:nvGrpSpPr>
        <p:grpSpPr>
          <a:xfrm>
            <a:off x="-45720" y="11430000"/>
            <a:ext cx="4572001" cy="2361941"/>
            <a:chOff x="-45720" y="11430000"/>
            <a:chExt cx="4572001" cy="2361941"/>
          </a:xfrm>
        </p:grpSpPr>
        <p:pic>
          <p:nvPicPr>
            <p:cNvPr id="15" name="Picture 5">
              <a:extLst>
                <a:ext uri="{FF2B5EF4-FFF2-40B4-BE49-F238E27FC236}">
                  <a16:creationId xmlns:a16="http://schemas.microsoft.com/office/drawing/2014/main" id="{42D06372-6DED-A664-D588-BB807700B4F0}"/>
                </a:ext>
              </a:extLst>
            </p:cNvPr>
            <p:cNvPicPr>
              <a:picLocks noChangeAspect="1"/>
            </p:cNvPicPr>
            <p:nvPr/>
          </p:nvPicPr>
          <p:blipFill>
            <a:blip r:embed="rId7"/>
            <a:stretch>
              <a:fillRect/>
            </a:stretch>
          </p:blipFill>
          <p:spPr>
            <a:xfrm>
              <a:off x="2240281" y="11505668"/>
              <a:ext cx="2286000" cy="2286273"/>
            </a:xfrm>
            <a:prstGeom prst="rect">
              <a:avLst/>
            </a:prstGeom>
          </p:spPr>
        </p:pic>
        <p:pic>
          <p:nvPicPr>
            <p:cNvPr id="16" name="Picture 7">
              <a:extLst>
                <a:ext uri="{FF2B5EF4-FFF2-40B4-BE49-F238E27FC236}">
                  <a16:creationId xmlns:a16="http://schemas.microsoft.com/office/drawing/2014/main" id="{6366F559-9871-447D-CB34-8F40DA6DD7D8}"/>
                </a:ext>
              </a:extLst>
            </p:cNvPr>
            <p:cNvPicPr>
              <a:picLocks noChangeAspect="1"/>
            </p:cNvPicPr>
            <p:nvPr/>
          </p:nvPicPr>
          <p:blipFill>
            <a:blip r:embed="rId8"/>
            <a:stretch>
              <a:fillRect/>
            </a:stretch>
          </p:blipFill>
          <p:spPr>
            <a:xfrm rot="10800000">
              <a:off x="-45720" y="11430000"/>
              <a:ext cx="2286000" cy="2286000"/>
            </a:xfrm>
            <a:prstGeom prst="rect">
              <a:avLst/>
            </a:prstGeom>
          </p:spPr>
        </p:pic>
      </p:grpSp>
    </p:spTree>
    <p:extLst>
      <p:ext uri="{BB962C8B-B14F-4D97-AF65-F5344CB8AC3E}">
        <p14:creationId xmlns:p14="http://schemas.microsoft.com/office/powerpoint/2010/main" val="17563618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99885" y="9010623"/>
            <a:ext cx="4294909" cy="4705377"/>
          </a:xfrm>
          <a:prstGeom prst="rect">
            <a:avLst/>
          </a:prstGeom>
        </p:spPr>
      </p:pic>
      <p:pic>
        <p:nvPicPr>
          <p:cNvPr id="4" name="Imagem 3" descr="Uma imagem com Gráficos, Tipo de letra, design gráfico, círculo&#10;&#10;Descrição gerada automaticamente">
            <a:extLst>
              <a:ext uri="{FF2B5EF4-FFF2-40B4-BE49-F238E27FC236}">
                <a16:creationId xmlns:a16="http://schemas.microsoft.com/office/drawing/2014/main" id="{33DA3B6B-4111-C0B5-0242-71320F77DED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70694" y="1067195"/>
            <a:ext cx="1524508" cy="1287293"/>
          </a:xfrm>
          <a:prstGeom prst="rect">
            <a:avLst/>
          </a:prstGeom>
        </p:spPr>
      </p:pic>
      <p:pic>
        <p:nvPicPr>
          <p:cNvPr id="8" name="Imagem 7">
            <a:extLst>
              <a:ext uri="{FF2B5EF4-FFF2-40B4-BE49-F238E27FC236}">
                <a16:creationId xmlns:a16="http://schemas.microsoft.com/office/drawing/2014/main" id="{B20F0249-EF54-782E-8818-6AE1B630CB7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192000" y="1303857"/>
            <a:ext cx="11630799" cy="11630799"/>
          </a:xfrm>
          <a:prstGeom prst="rect">
            <a:avLst/>
          </a:prstGeom>
          <a:ln>
            <a:noFill/>
          </a:ln>
          <a:effectLst>
            <a:outerShdw blurRad="292100" dist="139700" dir="2700000" algn="tl" rotWithShape="0">
              <a:srgbClr val="333333">
                <a:alpha val="65000"/>
              </a:srgbClr>
            </a:outerShdw>
          </a:effectLst>
        </p:spPr>
      </p:pic>
      <p:grpSp>
        <p:nvGrpSpPr>
          <p:cNvPr id="16" name="Agrupar 15">
            <a:extLst>
              <a:ext uri="{FF2B5EF4-FFF2-40B4-BE49-F238E27FC236}">
                <a16:creationId xmlns:a16="http://schemas.microsoft.com/office/drawing/2014/main" id="{EA8C0B96-8E6A-1844-13D0-5097F43B173E}"/>
              </a:ext>
            </a:extLst>
          </p:cNvPr>
          <p:cNvGrpSpPr/>
          <p:nvPr/>
        </p:nvGrpSpPr>
        <p:grpSpPr>
          <a:xfrm>
            <a:off x="1332064" y="3468849"/>
            <a:ext cx="11811275" cy="6080320"/>
            <a:chOff x="1350878" y="3992903"/>
            <a:chExt cx="11811275" cy="6080320"/>
          </a:xfrm>
        </p:grpSpPr>
        <p:grpSp>
          <p:nvGrpSpPr>
            <p:cNvPr id="6" name="Agrupar 5">
              <a:extLst>
                <a:ext uri="{FF2B5EF4-FFF2-40B4-BE49-F238E27FC236}">
                  <a16:creationId xmlns:a16="http://schemas.microsoft.com/office/drawing/2014/main" id="{49244AFC-40A0-0506-7CCB-9BBA5226DAF0}"/>
                </a:ext>
              </a:extLst>
            </p:cNvPr>
            <p:cNvGrpSpPr/>
            <p:nvPr/>
          </p:nvGrpSpPr>
          <p:grpSpPr>
            <a:xfrm>
              <a:off x="1439034" y="3992903"/>
              <a:ext cx="11723119" cy="1306286"/>
              <a:chOff x="1732948" y="8847428"/>
              <a:chExt cx="11723119" cy="1306286"/>
            </a:xfrm>
          </p:grpSpPr>
          <p:pic>
            <p:nvPicPr>
              <p:cNvPr id="10" name="Imagem 9" descr="Uma imagem com texto, captura de ecrã&#10;&#10;Descrição gerada automaticamente">
                <a:extLst>
                  <a:ext uri="{FF2B5EF4-FFF2-40B4-BE49-F238E27FC236}">
                    <a16:creationId xmlns:a16="http://schemas.microsoft.com/office/drawing/2014/main" id="{3DB7BF88-8353-2179-BBCC-836950A1D0E2}"/>
                  </a:ext>
                </a:extLst>
              </p:cNvPr>
              <p:cNvPicPr>
                <a:picLocks noChangeAspect="1"/>
              </p:cNvPicPr>
              <p:nvPr/>
            </p:nvPicPr>
            <p:blipFill rotWithShape="1">
              <a:blip r:embed="rId6">
                <a:extLst>
                  <a:ext uri="{28A0092B-C50C-407E-A947-70E740481C1C}">
                    <a14:useLocalDpi xmlns:a14="http://schemas.microsoft.com/office/drawing/2010/main" val="0"/>
                  </a:ext>
                </a:extLst>
              </a:blip>
              <a:srcRect l="5027" t="34127" r="79100" b="50000"/>
              <a:stretch/>
            </p:blipFill>
            <p:spPr>
              <a:xfrm>
                <a:off x="1732948" y="8847428"/>
                <a:ext cx="1306286" cy="1306286"/>
              </a:xfrm>
              <a:prstGeom prst="rect">
                <a:avLst/>
              </a:prstGeom>
            </p:spPr>
          </p:pic>
          <p:sp>
            <p:nvSpPr>
              <p:cNvPr id="12" name="CaixaDeTexto 11">
                <a:extLst>
                  <a:ext uri="{FF2B5EF4-FFF2-40B4-BE49-F238E27FC236}">
                    <a16:creationId xmlns:a16="http://schemas.microsoft.com/office/drawing/2014/main" id="{009209E7-0068-67B8-D8FE-6F65690F95C0}"/>
                  </a:ext>
                </a:extLst>
              </p:cNvPr>
              <p:cNvSpPr txBox="1"/>
              <p:nvPr/>
            </p:nvSpPr>
            <p:spPr>
              <a:xfrm>
                <a:off x="3127390" y="9065932"/>
                <a:ext cx="10328677" cy="995144"/>
              </a:xfrm>
              <a:prstGeom prst="rect">
                <a:avLst/>
              </a:prstGeom>
              <a:noFill/>
            </p:spPr>
            <p:txBody>
              <a:bodyPr wrap="square">
                <a:spAutoFit/>
              </a:bodyPr>
              <a:lstStyle/>
              <a:p>
                <a:pPr>
                  <a:lnSpc>
                    <a:spcPct val="150000"/>
                  </a:lnSpc>
                </a:pPr>
                <a:r>
                  <a:rPr lang="en-US" sz="4400" b="1">
                    <a:latin typeface="Roboto" panose="02000000000000000000" pitchFamily="2" charset="0"/>
                    <a:ea typeface="Roboto" panose="02000000000000000000" pitchFamily="2" charset="0"/>
                  </a:rPr>
                  <a:t>Great</a:t>
                </a:r>
                <a:r>
                  <a:rPr lang="en-US" sz="4400">
                    <a:latin typeface="Roboto" panose="02000000000000000000" pitchFamily="2" charset="0"/>
                    <a:ea typeface="Roboto" panose="02000000000000000000" pitchFamily="2" charset="0"/>
                  </a:rPr>
                  <a:t> for offering this benefit;</a:t>
                </a:r>
              </a:p>
            </p:txBody>
          </p:sp>
        </p:grpSp>
        <p:pic>
          <p:nvPicPr>
            <p:cNvPr id="9" name="Imagem 8" descr="Uma imagem com texto, captura de ecrã&#10;&#10;Descrição gerada automaticamente">
              <a:extLst>
                <a:ext uri="{FF2B5EF4-FFF2-40B4-BE49-F238E27FC236}">
                  <a16:creationId xmlns:a16="http://schemas.microsoft.com/office/drawing/2014/main" id="{6741530F-9B01-ED63-B695-4679C03C2031}"/>
                </a:ext>
              </a:extLst>
            </p:cNvPr>
            <p:cNvPicPr>
              <a:picLocks noChangeAspect="1"/>
            </p:cNvPicPr>
            <p:nvPr/>
          </p:nvPicPr>
          <p:blipFill rotWithShape="1">
            <a:blip r:embed="rId6">
              <a:extLst>
                <a:ext uri="{28A0092B-C50C-407E-A947-70E740481C1C}">
                  <a14:useLocalDpi xmlns:a14="http://schemas.microsoft.com/office/drawing/2010/main" val="0"/>
                </a:ext>
              </a:extLst>
            </a:blip>
            <a:srcRect l="5820" t="62127" r="78704" b="23843"/>
            <a:stretch/>
          </p:blipFill>
          <p:spPr>
            <a:xfrm>
              <a:off x="1455104" y="5851331"/>
              <a:ext cx="1378372" cy="1249559"/>
            </a:xfrm>
            <a:prstGeom prst="rect">
              <a:avLst/>
            </a:prstGeom>
          </p:spPr>
        </p:pic>
        <p:sp>
          <p:nvSpPr>
            <p:cNvPr id="11" name="CaixaDeTexto 10">
              <a:extLst>
                <a:ext uri="{FF2B5EF4-FFF2-40B4-BE49-F238E27FC236}">
                  <a16:creationId xmlns:a16="http://schemas.microsoft.com/office/drawing/2014/main" id="{8F57A23A-3225-2EC1-CBDA-6D5340D089C3}"/>
                </a:ext>
              </a:extLst>
            </p:cNvPr>
            <p:cNvSpPr txBox="1"/>
            <p:nvPr/>
          </p:nvSpPr>
          <p:spPr>
            <a:xfrm>
              <a:off x="2833476" y="5740466"/>
              <a:ext cx="8471040" cy="3026470"/>
            </a:xfrm>
            <a:prstGeom prst="rect">
              <a:avLst/>
            </a:prstGeom>
            <a:noFill/>
          </p:spPr>
          <p:txBody>
            <a:bodyPr wrap="square">
              <a:spAutoFit/>
            </a:bodyPr>
            <a:lstStyle/>
            <a:p>
              <a:pPr>
                <a:lnSpc>
                  <a:spcPct val="150000"/>
                </a:lnSpc>
              </a:pPr>
              <a:r>
                <a:rPr lang="en-US" sz="4400" b="1">
                  <a:latin typeface="Roboto" panose="02000000000000000000" pitchFamily="2" charset="0"/>
                  <a:ea typeface="Roboto" panose="02000000000000000000" pitchFamily="2" charset="0"/>
                </a:rPr>
                <a:t>Good</a:t>
              </a:r>
              <a:r>
                <a:rPr lang="en-US" sz="4400">
                  <a:latin typeface="Roboto" panose="02000000000000000000" pitchFamily="2" charset="0"/>
                  <a:ea typeface="Roboto" panose="02000000000000000000" pitchFamily="2" charset="0"/>
                </a:rPr>
                <a:t> for this benefit, </a:t>
              </a:r>
            </a:p>
            <a:p>
              <a:pPr marL="1028700" lvl="1" indent="-571500">
                <a:lnSpc>
                  <a:spcPct val="150000"/>
                </a:lnSpc>
                <a:buBlip>
                  <a:blip r:embed="rId7"/>
                </a:buBlip>
              </a:pPr>
              <a:r>
                <a:rPr lang="en-US" sz="4400">
                  <a:latin typeface="Roboto" panose="02000000000000000000" pitchFamily="2" charset="0"/>
                  <a:ea typeface="Roboto" panose="02000000000000000000" pitchFamily="2" charset="0"/>
                </a:rPr>
                <a:t>There may be some additional considerations;</a:t>
              </a:r>
            </a:p>
          </p:txBody>
        </p:sp>
        <p:pic>
          <p:nvPicPr>
            <p:cNvPr id="14" name="Imagem 13" descr="Uma imagem com texto, captura de ecrã&#10;&#10;Descrição gerada automaticamente">
              <a:extLst>
                <a:ext uri="{FF2B5EF4-FFF2-40B4-BE49-F238E27FC236}">
                  <a16:creationId xmlns:a16="http://schemas.microsoft.com/office/drawing/2014/main" id="{A5B4DE9F-3C11-3063-1801-643CDB783F53}"/>
                </a:ext>
              </a:extLst>
            </p:cNvPr>
            <p:cNvPicPr>
              <a:picLocks noChangeAspect="1"/>
            </p:cNvPicPr>
            <p:nvPr/>
          </p:nvPicPr>
          <p:blipFill rotWithShape="1">
            <a:blip r:embed="rId8">
              <a:extLst>
                <a:ext uri="{28A0092B-C50C-407E-A947-70E740481C1C}">
                  <a14:useLocalDpi xmlns:a14="http://schemas.microsoft.com/office/drawing/2010/main" val="0"/>
                </a:ext>
              </a:extLst>
            </a:blip>
            <a:srcRect l="4025" t="78486" r="79894" b="6746"/>
            <a:stretch/>
          </p:blipFill>
          <p:spPr>
            <a:xfrm>
              <a:off x="1350878" y="8766936"/>
              <a:ext cx="1422521" cy="1306287"/>
            </a:xfrm>
            <a:prstGeom prst="rect">
              <a:avLst/>
            </a:prstGeom>
          </p:spPr>
        </p:pic>
        <p:sp>
          <p:nvSpPr>
            <p:cNvPr id="15" name="CaixaDeTexto 14">
              <a:extLst>
                <a:ext uri="{FF2B5EF4-FFF2-40B4-BE49-F238E27FC236}">
                  <a16:creationId xmlns:a16="http://schemas.microsoft.com/office/drawing/2014/main" id="{EB924E2F-37F5-0A4E-D2FC-8607D84EED12}"/>
                </a:ext>
              </a:extLst>
            </p:cNvPr>
            <p:cNvSpPr txBox="1"/>
            <p:nvPr/>
          </p:nvSpPr>
          <p:spPr>
            <a:xfrm>
              <a:off x="2833476" y="8950092"/>
              <a:ext cx="10328677" cy="995144"/>
            </a:xfrm>
            <a:prstGeom prst="rect">
              <a:avLst/>
            </a:prstGeom>
            <a:noFill/>
          </p:spPr>
          <p:txBody>
            <a:bodyPr wrap="square">
              <a:spAutoFit/>
            </a:bodyPr>
            <a:lstStyle/>
            <a:p>
              <a:pPr>
                <a:lnSpc>
                  <a:spcPct val="150000"/>
                </a:lnSpc>
              </a:pPr>
              <a:r>
                <a:rPr lang="en-US" sz="4400" b="1">
                  <a:latin typeface="Roboto" panose="02000000000000000000" pitchFamily="2" charset="0"/>
                  <a:ea typeface="Roboto" panose="02000000000000000000" pitchFamily="2" charset="0"/>
                </a:rPr>
                <a:t>Not good </a:t>
              </a:r>
              <a:r>
                <a:rPr lang="en-US" sz="4400">
                  <a:latin typeface="Roboto" panose="02000000000000000000" pitchFamily="2" charset="0"/>
                  <a:ea typeface="Roboto" panose="02000000000000000000" pitchFamily="2" charset="0"/>
                </a:rPr>
                <a:t>for offering this benefit.</a:t>
              </a:r>
            </a:p>
          </p:txBody>
        </p:sp>
      </p:grpSp>
      <p:grpSp>
        <p:nvGrpSpPr>
          <p:cNvPr id="21" name="Agrupar 20">
            <a:extLst>
              <a:ext uri="{FF2B5EF4-FFF2-40B4-BE49-F238E27FC236}">
                <a16:creationId xmlns:a16="http://schemas.microsoft.com/office/drawing/2014/main" id="{B0195A48-7C45-FC99-4F46-C566C6EDA1C2}"/>
              </a:ext>
            </a:extLst>
          </p:cNvPr>
          <p:cNvGrpSpPr/>
          <p:nvPr/>
        </p:nvGrpSpPr>
        <p:grpSpPr>
          <a:xfrm>
            <a:off x="-45720" y="11430000"/>
            <a:ext cx="4572001" cy="2361941"/>
            <a:chOff x="-45720" y="11430000"/>
            <a:chExt cx="4572001" cy="2361941"/>
          </a:xfrm>
        </p:grpSpPr>
        <p:pic>
          <p:nvPicPr>
            <p:cNvPr id="22" name="Picture 5">
              <a:extLst>
                <a:ext uri="{FF2B5EF4-FFF2-40B4-BE49-F238E27FC236}">
                  <a16:creationId xmlns:a16="http://schemas.microsoft.com/office/drawing/2014/main" id="{C8F4765A-1F78-7DD5-A423-C55EB173B296}"/>
                </a:ext>
              </a:extLst>
            </p:cNvPr>
            <p:cNvPicPr>
              <a:picLocks noChangeAspect="1"/>
            </p:cNvPicPr>
            <p:nvPr/>
          </p:nvPicPr>
          <p:blipFill>
            <a:blip r:embed="rId9"/>
            <a:stretch>
              <a:fillRect/>
            </a:stretch>
          </p:blipFill>
          <p:spPr>
            <a:xfrm>
              <a:off x="2240281" y="11505668"/>
              <a:ext cx="2286000" cy="2286273"/>
            </a:xfrm>
            <a:prstGeom prst="rect">
              <a:avLst/>
            </a:prstGeom>
          </p:spPr>
        </p:pic>
        <p:pic>
          <p:nvPicPr>
            <p:cNvPr id="23" name="Picture 7">
              <a:extLst>
                <a:ext uri="{FF2B5EF4-FFF2-40B4-BE49-F238E27FC236}">
                  <a16:creationId xmlns:a16="http://schemas.microsoft.com/office/drawing/2014/main" id="{122A231E-E109-654F-48EC-A1FACF2C5E5C}"/>
                </a:ext>
              </a:extLst>
            </p:cNvPr>
            <p:cNvPicPr>
              <a:picLocks noChangeAspect="1"/>
            </p:cNvPicPr>
            <p:nvPr/>
          </p:nvPicPr>
          <p:blipFill>
            <a:blip r:embed="rId10"/>
            <a:stretch>
              <a:fillRect/>
            </a:stretch>
          </p:blipFill>
          <p:spPr>
            <a:xfrm rot="10800000">
              <a:off x="-45720" y="11430000"/>
              <a:ext cx="2286000" cy="2286000"/>
            </a:xfrm>
            <a:prstGeom prst="rect">
              <a:avLst/>
            </a:prstGeom>
          </p:spPr>
        </p:pic>
      </p:grpSp>
    </p:spTree>
    <p:extLst>
      <p:ext uri="{BB962C8B-B14F-4D97-AF65-F5344CB8AC3E}">
        <p14:creationId xmlns:p14="http://schemas.microsoft.com/office/powerpoint/2010/main" val="2892474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99885" y="9010623"/>
            <a:ext cx="4294909" cy="4705377"/>
          </a:xfrm>
          <a:prstGeom prst="rect">
            <a:avLst/>
          </a:prstGeom>
        </p:spPr>
      </p:pic>
      <p:pic>
        <p:nvPicPr>
          <p:cNvPr id="8" name="Imagem 7">
            <a:extLst>
              <a:ext uri="{FF2B5EF4-FFF2-40B4-BE49-F238E27FC236}">
                <a16:creationId xmlns:a16="http://schemas.microsoft.com/office/drawing/2014/main" id="{B20F0249-EF54-782E-8818-6AE1B630CB7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018254" y="1205899"/>
            <a:ext cx="11630799" cy="11630799"/>
          </a:xfrm>
          <a:prstGeom prst="rect">
            <a:avLst/>
          </a:prstGeom>
          <a:ln>
            <a:noFill/>
          </a:ln>
          <a:effectLst>
            <a:outerShdw blurRad="292100" dist="139700" dir="2700000" algn="tl" rotWithShape="0">
              <a:srgbClr val="333333">
                <a:alpha val="65000"/>
              </a:srgbClr>
            </a:outerShdw>
          </a:effectLst>
        </p:spPr>
      </p:pic>
      <p:sp>
        <p:nvSpPr>
          <p:cNvPr id="5" name="TextBox 1">
            <a:extLst>
              <a:ext uri="{FF2B5EF4-FFF2-40B4-BE49-F238E27FC236}">
                <a16:creationId xmlns:a16="http://schemas.microsoft.com/office/drawing/2014/main" id="{06E6339D-FC9B-2E91-4EBF-69F377526695}"/>
              </a:ext>
            </a:extLst>
          </p:cNvPr>
          <p:cNvSpPr txBox="1"/>
          <p:nvPr/>
        </p:nvSpPr>
        <p:spPr>
          <a:xfrm>
            <a:off x="1423909" y="1110676"/>
            <a:ext cx="20492194" cy="1200329"/>
          </a:xfrm>
          <a:prstGeom prst="rect">
            <a:avLst/>
          </a:prstGeom>
          <a:noFill/>
        </p:spPr>
        <p:txBody>
          <a:bodyPr wrap="square" rtlCol="0">
            <a:spAutoFit/>
          </a:bodyPr>
          <a:lstStyle/>
          <a:p>
            <a:r>
              <a:rPr lang="en-US" sz="7200" b="1">
                <a:solidFill>
                  <a:srgbClr val="211F1B"/>
                </a:solidFill>
                <a:latin typeface="Poppins" pitchFamily="2" charset="77"/>
                <a:cs typeface="Poppins" pitchFamily="2" charset="77"/>
              </a:rPr>
              <a:t>EXAMPLE</a:t>
            </a:r>
          </a:p>
        </p:txBody>
      </p:sp>
      <p:sp>
        <p:nvSpPr>
          <p:cNvPr id="7" name="CaixaDeTexto 6">
            <a:extLst>
              <a:ext uri="{FF2B5EF4-FFF2-40B4-BE49-F238E27FC236}">
                <a16:creationId xmlns:a16="http://schemas.microsoft.com/office/drawing/2014/main" id="{DF91201B-946A-3B77-F2F6-201B2FA2D9F3}"/>
              </a:ext>
            </a:extLst>
          </p:cNvPr>
          <p:cNvSpPr txBox="1"/>
          <p:nvPr/>
        </p:nvSpPr>
        <p:spPr>
          <a:xfrm>
            <a:off x="1743208" y="3233850"/>
            <a:ext cx="9087706" cy="7089120"/>
          </a:xfrm>
          <a:prstGeom prst="rect">
            <a:avLst/>
          </a:prstGeom>
          <a:noFill/>
        </p:spPr>
        <p:txBody>
          <a:bodyPr wrap="square">
            <a:spAutoFit/>
          </a:bodyPr>
          <a:lstStyle/>
          <a:p>
            <a:pPr>
              <a:lnSpc>
                <a:spcPct val="150000"/>
              </a:lnSpc>
            </a:pPr>
            <a:r>
              <a:rPr lang="en-US" sz="4400" b="1">
                <a:solidFill>
                  <a:srgbClr val="16AD6A"/>
                </a:solidFill>
                <a:latin typeface="Roboto" panose="02000000000000000000" pitchFamily="2" charset="0"/>
                <a:ea typeface="Roboto" panose="02000000000000000000" pitchFamily="2" charset="0"/>
              </a:rPr>
              <a:t>The client says</a:t>
            </a:r>
            <a:r>
              <a:rPr lang="en-US" sz="4400" b="1">
                <a:latin typeface="Roboto" panose="02000000000000000000" pitchFamily="2" charset="0"/>
                <a:ea typeface="Roboto" panose="02000000000000000000" pitchFamily="2" charset="0"/>
              </a:rPr>
              <a:t>: </a:t>
            </a:r>
          </a:p>
          <a:p>
            <a:pPr>
              <a:lnSpc>
                <a:spcPct val="150000"/>
              </a:lnSpc>
            </a:pPr>
            <a:r>
              <a:rPr lang="en-US" sz="4400" b="1">
                <a:latin typeface="Roboto" panose="02000000000000000000" pitchFamily="2" charset="0"/>
                <a:ea typeface="Roboto" panose="02000000000000000000" pitchFamily="2" charset="0"/>
              </a:rPr>
              <a:t>“</a:t>
            </a:r>
            <a:r>
              <a:rPr lang="en-US" sz="4400" b="1" i="1">
                <a:latin typeface="Roboto" panose="02000000000000000000" pitchFamily="2" charset="0"/>
                <a:ea typeface="Roboto" panose="02000000000000000000" pitchFamily="2" charset="0"/>
              </a:rPr>
              <a:t>I wish my period were lighter</a:t>
            </a:r>
            <a:r>
              <a:rPr lang="en-US" sz="4400" b="1">
                <a:latin typeface="Roboto" panose="02000000000000000000" pitchFamily="2" charset="0"/>
                <a:ea typeface="Roboto" panose="02000000000000000000" pitchFamily="2" charset="0"/>
              </a:rPr>
              <a:t>”</a:t>
            </a:r>
          </a:p>
          <a:p>
            <a:pPr marL="1028700" lvl="1" indent="-571500">
              <a:lnSpc>
                <a:spcPct val="150000"/>
              </a:lnSpc>
              <a:buBlip>
                <a:blip r:embed="rId5"/>
              </a:buBlip>
            </a:pPr>
            <a:r>
              <a:rPr lang="en-US" sz="4400">
                <a:latin typeface="Roboto" panose="02000000000000000000" pitchFamily="2" charset="0"/>
                <a:ea typeface="Roboto" panose="02000000000000000000" pitchFamily="2" charset="0"/>
              </a:rPr>
              <a:t>What questions could you ask to narrow down the options further? </a:t>
            </a:r>
          </a:p>
          <a:p>
            <a:pPr marL="1028700" lvl="1" indent="-571500">
              <a:lnSpc>
                <a:spcPct val="150000"/>
              </a:lnSpc>
              <a:buBlip>
                <a:blip r:embed="rId5"/>
              </a:buBlip>
            </a:pPr>
            <a:r>
              <a:rPr lang="en-US" sz="4400">
                <a:latin typeface="Roboto" panose="02000000000000000000" pitchFamily="2" charset="0"/>
                <a:ea typeface="Roboto" panose="02000000000000000000" pitchFamily="2" charset="0"/>
              </a:rPr>
              <a:t>What are the best methods for this client?</a:t>
            </a:r>
          </a:p>
        </p:txBody>
      </p:sp>
      <p:sp>
        <p:nvSpPr>
          <p:cNvPr id="13" name="Retângulo 12">
            <a:extLst>
              <a:ext uri="{FF2B5EF4-FFF2-40B4-BE49-F238E27FC236}">
                <a16:creationId xmlns:a16="http://schemas.microsoft.com/office/drawing/2014/main" id="{9102285F-B930-C5BF-A801-A33896C0F722}"/>
              </a:ext>
            </a:extLst>
          </p:cNvPr>
          <p:cNvSpPr/>
          <p:nvPr/>
        </p:nvSpPr>
        <p:spPr>
          <a:xfrm>
            <a:off x="12553604" y="8490857"/>
            <a:ext cx="2468682" cy="615222"/>
          </a:xfrm>
          <a:prstGeom prst="rect">
            <a:avLst/>
          </a:prstGeom>
          <a:noFill/>
          <a:ln w="76200">
            <a:solidFill>
              <a:srgbClr val="16AD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7" name="Retângulo 16">
            <a:extLst>
              <a:ext uri="{FF2B5EF4-FFF2-40B4-BE49-F238E27FC236}">
                <a16:creationId xmlns:a16="http://schemas.microsoft.com/office/drawing/2014/main" id="{B8DBA926-75B9-261B-0C7F-FDCED23E596C}"/>
              </a:ext>
            </a:extLst>
          </p:cNvPr>
          <p:cNvSpPr/>
          <p:nvPr/>
        </p:nvSpPr>
        <p:spPr>
          <a:xfrm>
            <a:off x="15283542" y="3037114"/>
            <a:ext cx="720000" cy="910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8" name="Retângulo 17">
            <a:extLst>
              <a:ext uri="{FF2B5EF4-FFF2-40B4-BE49-F238E27FC236}">
                <a16:creationId xmlns:a16="http://schemas.microsoft.com/office/drawing/2014/main" id="{0894A907-13E1-F62A-F4A4-A8C2EAF51641}"/>
              </a:ext>
            </a:extLst>
          </p:cNvPr>
          <p:cNvSpPr/>
          <p:nvPr/>
        </p:nvSpPr>
        <p:spPr>
          <a:xfrm>
            <a:off x="17833653" y="3037114"/>
            <a:ext cx="720000" cy="910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9" name="Retângulo 18">
            <a:extLst>
              <a:ext uri="{FF2B5EF4-FFF2-40B4-BE49-F238E27FC236}">
                <a16:creationId xmlns:a16="http://schemas.microsoft.com/office/drawing/2014/main" id="{5FBBA266-D88B-0969-D81B-85302B1487B0}"/>
              </a:ext>
            </a:extLst>
          </p:cNvPr>
          <p:cNvSpPr/>
          <p:nvPr/>
        </p:nvSpPr>
        <p:spPr>
          <a:xfrm>
            <a:off x="20346183" y="3037114"/>
            <a:ext cx="2360991" cy="910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20" name="Retângulo 19">
            <a:extLst>
              <a:ext uri="{FF2B5EF4-FFF2-40B4-BE49-F238E27FC236}">
                <a16:creationId xmlns:a16="http://schemas.microsoft.com/office/drawing/2014/main" id="{2595755E-AE11-30F4-D2AD-4C82C3F0DC3E}"/>
              </a:ext>
            </a:extLst>
          </p:cNvPr>
          <p:cNvSpPr/>
          <p:nvPr/>
        </p:nvSpPr>
        <p:spPr>
          <a:xfrm>
            <a:off x="16044745" y="8469086"/>
            <a:ext cx="1786496" cy="615222"/>
          </a:xfrm>
          <a:prstGeom prst="rect">
            <a:avLst/>
          </a:prstGeom>
          <a:noFill/>
          <a:ln w="76200">
            <a:solidFill>
              <a:srgbClr val="16AD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21" name="Retângulo 20">
            <a:extLst>
              <a:ext uri="{FF2B5EF4-FFF2-40B4-BE49-F238E27FC236}">
                <a16:creationId xmlns:a16="http://schemas.microsoft.com/office/drawing/2014/main" id="{DF598E1E-C981-528A-2972-5094A099871F}"/>
              </a:ext>
            </a:extLst>
          </p:cNvPr>
          <p:cNvSpPr/>
          <p:nvPr/>
        </p:nvSpPr>
        <p:spPr>
          <a:xfrm>
            <a:off x="18594856" y="8490857"/>
            <a:ext cx="1786496" cy="615222"/>
          </a:xfrm>
          <a:prstGeom prst="rect">
            <a:avLst/>
          </a:prstGeom>
          <a:noFill/>
          <a:ln w="76200">
            <a:solidFill>
              <a:srgbClr val="16AD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grpSp>
        <p:nvGrpSpPr>
          <p:cNvPr id="11" name="Agrupar 10">
            <a:extLst>
              <a:ext uri="{FF2B5EF4-FFF2-40B4-BE49-F238E27FC236}">
                <a16:creationId xmlns:a16="http://schemas.microsoft.com/office/drawing/2014/main" id="{6F868E25-B927-DA71-AE0F-F05C280AF530}"/>
              </a:ext>
            </a:extLst>
          </p:cNvPr>
          <p:cNvGrpSpPr/>
          <p:nvPr/>
        </p:nvGrpSpPr>
        <p:grpSpPr>
          <a:xfrm>
            <a:off x="-45720" y="11430000"/>
            <a:ext cx="4572001" cy="2361941"/>
            <a:chOff x="-45720" y="11430000"/>
            <a:chExt cx="4572001" cy="2361941"/>
          </a:xfrm>
        </p:grpSpPr>
        <p:pic>
          <p:nvPicPr>
            <p:cNvPr id="12" name="Picture 5">
              <a:extLst>
                <a:ext uri="{FF2B5EF4-FFF2-40B4-BE49-F238E27FC236}">
                  <a16:creationId xmlns:a16="http://schemas.microsoft.com/office/drawing/2014/main" id="{C7FB9E46-7F9E-39AC-1B74-613B201345AF}"/>
                </a:ext>
              </a:extLst>
            </p:cNvPr>
            <p:cNvPicPr>
              <a:picLocks noChangeAspect="1"/>
            </p:cNvPicPr>
            <p:nvPr/>
          </p:nvPicPr>
          <p:blipFill>
            <a:blip r:embed="rId6"/>
            <a:stretch>
              <a:fillRect/>
            </a:stretch>
          </p:blipFill>
          <p:spPr>
            <a:xfrm>
              <a:off x="2240281" y="11505668"/>
              <a:ext cx="2286000" cy="2286273"/>
            </a:xfrm>
            <a:prstGeom prst="rect">
              <a:avLst/>
            </a:prstGeom>
          </p:spPr>
        </p:pic>
        <p:pic>
          <p:nvPicPr>
            <p:cNvPr id="14" name="Picture 7">
              <a:extLst>
                <a:ext uri="{FF2B5EF4-FFF2-40B4-BE49-F238E27FC236}">
                  <a16:creationId xmlns:a16="http://schemas.microsoft.com/office/drawing/2014/main" id="{95A8953B-264E-47E5-492C-8EA222CF2244}"/>
                </a:ext>
              </a:extLst>
            </p:cNvPr>
            <p:cNvPicPr>
              <a:picLocks noChangeAspect="1"/>
            </p:cNvPicPr>
            <p:nvPr/>
          </p:nvPicPr>
          <p:blipFill>
            <a:blip r:embed="rId7"/>
            <a:stretch>
              <a:fillRect/>
            </a:stretch>
          </p:blipFill>
          <p:spPr>
            <a:xfrm rot="10800000">
              <a:off x="-45720" y="11430000"/>
              <a:ext cx="2286000" cy="2286000"/>
            </a:xfrm>
            <a:prstGeom prst="rect">
              <a:avLst/>
            </a:prstGeom>
          </p:spPr>
        </p:pic>
      </p:grpSp>
    </p:spTree>
    <p:extLst>
      <p:ext uri="{BB962C8B-B14F-4D97-AF65-F5344CB8AC3E}">
        <p14:creationId xmlns:p14="http://schemas.microsoft.com/office/powerpoint/2010/main" val="15736277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99885" y="9010623"/>
            <a:ext cx="4294909" cy="4705377"/>
          </a:xfrm>
          <a:prstGeom prst="rect">
            <a:avLst/>
          </a:prstGeom>
        </p:spPr>
      </p:pic>
      <p:sp>
        <p:nvSpPr>
          <p:cNvPr id="5" name="TextBox 1">
            <a:extLst>
              <a:ext uri="{FF2B5EF4-FFF2-40B4-BE49-F238E27FC236}">
                <a16:creationId xmlns:a16="http://schemas.microsoft.com/office/drawing/2014/main" id="{06E6339D-FC9B-2E91-4EBF-69F377526695}"/>
              </a:ext>
            </a:extLst>
          </p:cNvPr>
          <p:cNvSpPr txBox="1"/>
          <p:nvPr/>
        </p:nvSpPr>
        <p:spPr>
          <a:xfrm>
            <a:off x="1423909" y="1110676"/>
            <a:ext cx="20492194" cy="1200329"/>
          </a:xfrm>
          <a:prstGeom prst="rect">
            <a:avLst/>
          </a:prstGeom>
          <a:noFill/>
        </p:spPr>
        <p:txBody>
          <a:bodyPr wrap="square" rtlCol="0">
            <a:spAutoFit/>
          </a:bodyPr>
          <a:lstStyle/>
          <a:p>
            <a:r>
              <a:rPr lang="en-US" sz="7200" b="1">
                <a:solidFill>
                  <a:srgbClr val="211F1B"/>
                </a:solidFill>
                <a:latin typeface="Poppins" pitchFamily="2" charset="77"/>
                <a:cs typeface="Poppins" pitchFamily="2" charset="77"/>
              </a:rPr>
              <a:t>NEED MORE DETAILS?</a:t>
            </a:r>
          </a:p>
        </p:txBody>
      </p:sp>
      <p:sp>
        <p:nvSpPr>
          <p:cNvPr id="7" name="CaixaDeTexto 6">
            <a:extLst>
              <a:ext uri="{FF2B5EF4-FFF2-40B4-BE49-F238E27FC236}">
                <a16:creationId xmlns:a16="http://schemas.microsoft.com/office/drawing/2014/main" id="{DF91201B-946A-3B77-F2F6-201B2FA2D9F3}"/>
              </a:ext>
            </a:extLst>
          </p:cNvPr>
          <p:cNvSpPr txBox="1"/>
          <p:nvPr/>
        </p:nvSpPr>
        <p:spPr>
          <a:xfrm>
            <a:off x="961518" y="4329101"/>
            <a:ext cx="9087706" cy="5057795"/>
          </a:xfrm>
          <a:prstGeom prst="rect">
            <a:avLst/>
          </a:prstGeom>
          <a:noFill/>
        </p:spPr>
        <p:txBody>
          <a:bodyPr wrap="square">
            <a:spAutoFit/>
          </a:bodyPr>
          <a:lstStyle/>
          <a:p>
            <a:pPr marL="1028700" lvl="1" indent="-571500">
              <a:lnSpc>
                <a:spcPct val="150000"/>
              </a:lnSpc>
              <a:buBlip>
                <a:blip r:embed="rId4"/>
              </a:buBlip>
            </a:pPr>
            <a:r>
              <a:rPr lang="en-US" sz="4400">
                <a:latin typeface="Roboto" panose="02000000000000000000" pitchFamily="2" charset="0"/>
                <a:ea typeface="Roboto" panose="02000000000000000000" pitchFamily="2" charset="0"/>
              </a:rPr>
              <a:t>The </a:t>
            </a:r>
            <a:r>
              <a:rPr lang="en-US" sz="4400" b="1">
                <a:solidFill>
                  <a:srgbClr val="16AD6A"/>
                </a:solidFill>
                <a:latin typeface="Roboto" panose="02000000000000000000" pitchFamily="2" charset="0"/>
                <a:ea typeface="Roboto" panose="02000000000000000000" pitchFamily="2" charset="0"/>
              </a:rPr>
              <a:t>benefits pages</a:t>
            </a:r>
            <a:r>
              <a:rPr lang="en-US" sz="4400">
                <a:latin typeface="Roboto" panose="02000000000000000000" pitchFamily="2" charset="0"/>
                <a:ea typeface="Roboto" panose="02000000000000000000" pitchFamily="2" charset="0"/>
              </a:rPr>
              <a:t> give you a </a:t>
            </a:r>
            <a:r>
              <a:rPr lang="en-US" sz="4400" b="1">
                <a:latin typeface="Roboto" panose="02000000000000000000" pitchFamily="2" charset="0"/>
                <a:ea typeface="Roboto" panose="02000000000000000000" pitchFamily="2" charset="0"/>
              </a:rPr>
              <a:t>comparison of each method </a:t>
            </a:r>
            <a:r>
              <a:rPr lang="en-US" sz="4400">
                <a:latin typeface="Roboto" panose="02000000000000000000" pitchFamily="2" charset="0"/>
                <a:ea typeface="Roboto" panose="02000000000000000000" pitchFamily="2" charset="0"/>
              </a:rPr>
              <a:t>relative to the specific benefit or concern that the client is interested in.</a:t>
            </a:r>
          </a:p>
        </p:txBody>
      </p:sp>
      <p:pic>
        <p:nvPicPr>
          <p:cNvPr id="10" name="Imagem 9">
            <a:extLst>
              <a:ext uri="{FF2B5EF4-FFF2-40B4-BE49-F238E27FC236}">
                <a16:creationId xmlns:a16="http://schemas.microsoft.com/office/drawing/2014/main" id="{B0CB4BC1-CE93-6412-82FD-E7C2DA279F9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482654" y="2311005"/>
            <a:ext cx="8229600" cy="8229600"/>
          </a:xfrm>
          <a:prstGeom prst="rect">
            <a:avLst/>
          </a:prstGeom>
          <a:ln>
            <a:noFill/>
          </a:ln>
          <a:effectLst>
            <a:outerShdw blurRad="292100" dist="139700" dir="2700000" algn="tl" rotWithShape="0">
              <a:srgbClr val="333333">
                <a:alpha val="65000"/>
              </a:srgbClr>
            </a:outerShdw>
          </a:effectLst>
        </p:spPr>
      </p:pic>
      <p:pic>
        <p:nvPicPr>
          <p:cNvPr id="6" name="Imagem 5">
            <a:extLst>
              <a:ext uri="{FF2B5EF4-FFF2-40B4-BE49-F238E27FC236}">
                <a16:creationId xmlns:a16="http://schemas.microsoft.com/office/drawing/2014/main" id="{B6EFE31E-F592-A05D-40AA-C4A49D73C9D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5697847" y="4913784"/>
            <a:ext cx="8229600" cy="8229600"/>
          </a:xfrm>
          <a:prstGeom prst="rect">
            <a:avLst/>
          </a:prstGeom>
          <a:ln>
            <a:noFill/>
          </a:ln>
          <a:effectLst>
            <a:outerShdw blurRad="292100" dist="139700" dir="2700000" algn="tl" rotWithShape="0">
              <a:srgbClr val="333333">
                <a:alpha val="65000"/>
              </a:srgbClr>
            </a:outerShdw>
          </a:effectLst>
        </p:spPr>
      </p:pic>
      <p:pic>
        <p:nvPicPr>
          <p:cNvPr id="4" name="Imagem 3" descr="Uma imagem com Gráficos, Tipo de letra, design gráfico, círculo&#10;&#10;Descrição gerada automaticamente">
            <a:extLst>
              <a:ext uri="{FF2B5EF4-FFF2-40B4-BE49-F238E27FC236}">
                <a16:creationId xmlns:a16="http://schemas.microsoft.com/office/drawing/2014/main" id="{C6C5DB79-03C3-73AF-1631-0D7B6160CED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2367631" y="641128"/>
            <a:ext cx="1569157" cy="1324994"/>
          </a:xfrm>
          <a:prstGeom prst="rect">
            <a:avLst/>
          </a:prstGeom>
        </p:spPr>
      </p:pic>
      <p:grpSp>
        <p:nvGrpSpPr>
          <p:cNvPr id="9" name="Agrupar 8">
            <a:extLst>
              <a:ext uri="{FF2B5EF4-FFF2-40B4-BE49-F238E27FC236}">
                <a16:creationId xmlns:a16="http://schemas.microsoft.com/office/drawing/2014/main" id="{986C3A01-7F17-8CA3-CA25-421C6F40649E}"/>
              </a:ext>
            </a:extLst>
          </p:cNvPr>
          <p:cNvGrpSpPr/>
          <p:nvPr/>
        </p:nvGrpSpPr>
        <p:grpSpPr>
          <a:xfrm>
            <a:off x="-45720" y="11430000"/>
            <a:ext cx="4572001" cy="2361941"/>
            <a:chOff x="-45720" y="11430000"/>
            <a:chExt cx="4572001" cy="2361941"/>
          </a:xfrm>
        </p:grpSpPr>
        <p:pic>
          <p:nvPicPr>
            <p:cNvPr id="11" name="Picture 5">
              <a:extLst>
                <a:ext uri="{FF2B5EF4-FFF2-40B4-BE49-F238E27FC236}">
                  <a16:creationId xmlns:a16="http://schemas.microsoft.com/office/drawing/2014/main" id="{EE6FF14F-B375-C388-1DC2-BDA1B1F880E0}"/>
                </a:ext>
              </a:extLst>
            </p:cNvPr>
            <p:cNvPicPr>
              <a:picLocks noChangeAspect="1"/>
            </p:cNvPicPr>
            <p:nvPr/>
          </p:nvPicPr>
          <p:blipFill>
            <a:blip r:embed="rId8"/>
            <a:stretch>
              <a:fillRect/>
            </a:stretch>
          </p:blipFill>
          <p:spPr>
            <a:xfrm>
              <a:off x="2240281" y="11505668"/>
              <a:ext cx="2286000" cy="2286273"/>
            </a:xfrm>
            <a:prstGeom prst="rect">
              <a:avLst/>
            </a:prstGeom>
          </p:spPr>
        </p:pic>
        <p:pic>
          <p:nvPicPr>
            <p:cNvPr id="12" name="Picture 7">
              <a:extLst>
                <a:ext uri="{FF2B5EF4-FFF2-40B4-BE49-F238E27FC236}">
                  <a16:creationId xmlns:a16="http://schemas.microsoft.com/office/drawing/2014/main" id="{71A4FEB5-6EE1-F855-F056-D69235FF2D32}"/>
                </a:ext>
              </a:extLst>
            </p:cNvPr>
            <p:cNvPicPr>
              <a:picLocks noChangeAspect="1"/>
            </p:cNvPicPr>
            <p:nvPr/>
          </p:nvPicPr>
          <p:blipFill>
            <a:blip r:embed="rId9"/>
            <a:stretch>
              <a:fillRect/>
            </a:stretch>
          </p:blipFill>
          <p:spPr>
            <a:xfrm rot="10800000">
              <a:off x="-45720" y="11430000"/>
              <a:ext cx="2286000" cy="2286000"/>
            </a:xfrm>
            <a:prstGeom prst="rect">
              <a:avLst/>
            </a:prstGeom>
          </p:spPr>
        </p:pic>
      </p:grpSp>
    </p:spTree>
    <p:extLst>
      <p:ext uri="{BB962C8B-B14F-4D97-AF65-F5344CB8AC3E}">
        <p14:creationId xmlns:p14="http://schemas.microsoft.com/office/powerpoint/2010/main" val="2264212929"/>
      </p:ext>
    </p:extLst>
  </p:cSld>
  <p:clrMapOvr>
    <a:masterClrMapping/>
  </p:clrMapOvr>
</p:sld>
</file>

<file path=ppt/theme/theme1.xml><?xml version="1.0" encoding="utf-8"?>
<a:theme xmlns:a="http://schemas.openxmlformats.org/drawingml/2006/main" name="PSI 50th">
  <a:themeElements>
    <a:clrScheme name="PSI Brand 1">
      <a:dk1>
        <a:srgbClr val="000000"/>
      </a:dk1>
      <a:lt1>
        <a:srgbClr val="FFFFFF"/>
      </a:lt1>
      <a:dk2>
        <a:srgbClr val="000000"/>
      </a:dk2>
      <a:lt2>
        <a:srgbClr val="FFFFFF"/>
      </a:lt2>
      <a:accent1>
        <a:srgbClr val="F36E20"/>
      </a:accent1>
      <a:accent2>
        <a:srgbClr val="FFF35C"/>
      </a:accent2>
      <a:accent3>
        <a:srgbClr val="EE4799"/>
      </a:accent3>
      <a:accent4>
        <a:srgbClr val="00AC68"/>
      </a:accent4>
      <a:accent5>
        <a:srgbClr val="8EC8C8"/>
      </a:accent5>
      <a:accent6>
        <a:srgbClr val="70517F"/>
      </a:accent6>
      <a:hlink>
        <a:srgbClr val="0563C1"/>
      </a:hlink>
      <a:folHlink>
        <a:srgbClr val="C04F8D"/>
      </a:folHlink>
    </a:clrScheme>
    <a:fontScheme name="PSI 50th Fonts">
      <a:majorFont>
        <a:latin typeface="Poppins"/>
        <a:ea typeface="Roboto Black"/>
        <a:cs typeface=""/>
      </a:majorFont>
      <a:minorFont>
        <a:latin typeface="Roboto Light"/>
        <a:ea typeface="Roboto"/>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SI 50th" id="{08FDB7B0-415F-AE40-A165-999BA9CFAF6B}" vid="{EF656CDF-DC15-3545-BBF6-23400D07659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42777F7A5A89B4DA336C2787F39A7D8" ma:contentTypeVersion="24" ma:contentTypeDescription="Create a new document." ma:contentTypeScope="" ma:versionID="020f206a25743cf73f5c2e770e804792">
  <xsd:schema xmlns:xsd="http://www.w3.org/2001/XMLSchema" xmlns:xs="http://www.w3.org/2001/XMLSchema" xmlns:p="http://schemas.microsoft.com/office/2006/metadata/properties" xmlns:ns1="http://schemas.microsoft.com/sharepoint/v3" xmlns:ns2="28548f33-737b-449b-bc6e-024c61a0c6be" xmlns:ns3="f8f5c256-281e-407e-b3c7-90dbad59f554" xmlns:ns4="2b04e3bf-eb77-48e0-9993-e01b67b1c33a" targetNamespace="http://schemas.microsoft.com/office/2006/metadata/properties" ma:root="true" ma:fieldsID="0a0c34846b0fdfaffefba2ab19630d40" ns1:_="" ns2:_="" ns3:_="" ns4:_="">
    <xsd:import namespace="http://schemas.microsoft.com/sharepoint/v3"/>
    <xsd:import namespace="28548f33-737b-449b-bc6e-024c61a0c6be"/>
    <xsd:import namespace="f8f5c256-281e-407e-b3c7-90dbad59f554"/>
    <xsd:import namespace="2b04e3bf-eb77-48e0-9993-e01b67b1c33a"/>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1:_ip_UnifiedCompliancePolicyProperties" minOccurs="0"/>
                <xsd:element ref="ns1:_ip_UnifiedCompliancePolicyUIAction" minOccurs="0"/>
                <xsd:element ref="ns3:MediaServiceOCR" minOccurs="0"/>
                <xsd:element ref="ns3:MediaServiceEventHashCode" minOccurs="0"/>
                <xsd:element ref="ns3:MediaServiceGenerationTime" minOccurs="0"/>
                <xsd:element ref="ns3:j507204e6a0c423abc181bbfe5e6150e" minOccurs="0"/>
                <xsd:element ref="ns4:TaxCatchAll" minOccurs="0"/>
                <xsd:element ref="ns3:fe12b690b7e44a39a8575246f2b0ef29" minOccurs="0"/>
                <xsd:element ref="ns3:MediaServiceAutoKeyPoints" minOccurs="0"/>
                <xsd:element ref="ns3:MediaServiceKeyPoints" minOccurs="0"/>
                <xsd:element ref="ns3:MediaLengthInSeconds" minOccurs="0"/>
                <xsd:element ref="ns3:lcf76f155ced4ddcb4097134ff3c332f"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5" nillable="true" ma:displayName="Unified Compliance Policy Properties" ma:description="" ma:hidden="true" ma:internalName="_ip_UnifiedCompliancePolicyProperties">
      <xsd:simpleType>
        <xsd:restriction base="dms:Note"/>
      </xsd:simpleType>
    </xsd:element>
    <xsd:element name="_ip_UnifiedCompliancePolicyUIAction" ma:index="16" nillable="true" ma:displayName="Unified Compliance Policy UI Action" ma:descrip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8548f33-737b-449b-bc6e-024c61a0c6be"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8f5c256-281e-407e-b3c7-90dbad59f554"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DateTaken" ma:index="12" nillable="true" ma:displayName="MediaServiceDateTaken" ma:description="" ma:hidden="true" ma:internalName="MediaServiceDateTaken" ma:readOnly="true">
      <xsd:simpleType>
        <xsd:restriction base="dms:Text"/>
      </xsd:simpleType>
    </xsd:element>
    <xsd:element name="MediaServiceAutoTags" ma:index="13" nillable="true" ma:displayName="MediaServiceAutoTags" ma:description="" ma:internalName="MediaServiceAutoTags" ma:readOnly="true">
      <xsd:simpleType>
        <xsd:restriction base="dms:Text"/>
      </xsd:simpleType>
    </xsd:element>
    <xsd:element name="MediaServiceLocation" ma:index="14" nillable="true" ma:displayName="MediaServiceLocation" ma:description="" ma:internalName="MediaServiceLocation" ma:readOnly="true">
      <xsd:simpleType>
        <xsd:restriction base="dms:Text"/>
      </xsd:simpleType>
    </xsd:element>
    <xsd:element name="MediaServiceOCR" ma:index="17" nillable="true" ma:displayName="MediaServiceOCR" ma:internalName="MediaServiceOCR" ma:readOnly="true">
      <xsd:simpleType>
        <xsd:restriction base="dms:Note">
          <xsd:maxLength value="255"/>
        </xsd:restriction>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j507204e6a0c423abc181bbfe5e6150e" ma:index="21" nillable="true" ma:taxonomy="true" ma:internalName="j507204e6a0c423abc181bbfe5e6150e" ma:taxonomyFieldName="Contract_x0020_Type" ma:displayName="Contract Type" ma:default="" ma:fieldId="{3507204e-6a0c-423a-bc18-1bbfe5e6150e}" ma:taxonomyMulti="true" ma:sspId="5be66e25-6253-4f8b-9755-5684a1ad782e" ma:termSetId="33ecdda6-45c7-4199-a38f-3816b744f96a" ma:anchorId="00000000-0000-0000-0000-000000000000" ma:open="true" ma:isKeyword="false">
      <xsd:complexType>
        <xsd:sequence>
          <xsd:element ref="pc:Terms" minOccurs="0" maxOccurs="1"/>
        </xsd:sequence>
      </xsd:complexType>
    </xsd:element>
    <xsd:element name="fe12b690b7e44a39a8575246f2b0ef29" ma:index="24" nillable="true" ma:taxonomy="true" ma:internalName="fe12b690b7e44a39a8575246f2b0ef29" ma:taxonomyFieldName="Language_x0020_Spoken" ma:displayName="Language" ma:default="" ma:fieldId="{fe12b690-b7e4-4a39-a857-5246f2b0ef29}" ma:taxonomyMulti="true" ma:sspId="5be66e25-6253-4f8b-9755-5684a1ad782e" ma:termSetId="e372b7a4-3ea9-49a3-a223-68ef65611504" ma:anchorId="00000000-0000-0000-0000-000000000000" ma:open="false" ma:isKeyword="false">
      <xsd:complexType>
        <xsd:sequence>
          <xsd:element ref="pc:Terms" minOccurs="0" maxOccurs="1"/>
        </xsd:sequence>
      </xsd:complexType>
    </xsd:element>
    <xsd:element name="MediaServiceAutoKeyPoints" ma:index="25" nillable="true" ma:displayName="MediaServiceAutoKeyPoints" ma:hidden="true" ma:internalName="MediaServiceAutoKeyPoints" ma:readOnly="true">
      <xsd:simpleType>
        <xsd:restriction base="dms:Note"/>
      </xsd:simpleType>
    </xsd:element>
    <xsd:element name="MediaServiceKeyPoints" ma:index="26" nillable="true" ma:displayName="KeyPoints" ma:internalName="MediaServiceKeyPoints" ma:readOnly="true">
      <xsd:simpleType>
        <xsd:restriction base="dms:Note">
          <xsd:maxLength value="255"/>
        </xsd:restriction>
      </xsd:simpleType>
    </xsd:element>
    <xsd:element name="MediaLengthInSeconds" ma:index="27" nillable="true" ma:displayName="Length (seconds)" ma:internalName="MediaLengthInSeconds" ma:readOnly="true">
      <xsd:simpleType>
        <xsd:restriction base="dms:Unknown"/>
      </xsd:simpleType>
    </xsd:element>
    <xsd:element name="lcf76f155ced4ddcb4097134ff3c332f" ma:index="29" nillable="true" ma:taxonomy="true" ma:internalName="lcf76f155ced4ddcb4097134ff3c332f" ma:taxonomyFieldName="MediaServiceImageTags" ma:displayName="Image Tags" ma:readOnly="false" ma:fieldId="{5cf76f15-5ced-4ddc-b409-7134ff3c332f}" ma:taxonomyMulti="true" ma:sspId="5be66e25-6253-4f8b-9755-5684a1ad782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30"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31"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b04e3bf-eb77-48e0-9993-e01b67b1c33a" elementFormDefault="qualified">
    <xsd:import namespace="http://schemas.microsoft.com/office/2006/documentManagement/types"/>
    <xsd:import namespace="http://schemas.microsoft.com/office/infopath/2007/PartnerControls"/>
    <xsd:element name="TaxCatchAll" ma:index="22" nillable="true" ma:displayName="Taxonomy Catch All Column" ma:hidden="true" ma:list="{9967fc3e-f256-4afb-a47f-9b76322a90b2}" ma:internalName="TaxCatchAll" ma:showField="CatchAllData" ma:web="28548f33-737b-449b-bc6e-024c61a0c6b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j507204e6a0c423abc181bbfe5e6150e xmlns="f8f5c256-281e-407e-b3c7-90dbad59f554">
      <Terms xmlns="http://schemas.microsoft.com/office/infopath/2007/PartnerControls"/>
    </j507204e6a0c423abc181bbfe5e6150e>
    <TaxCatchAll xmlns="2b04e3bf-eb77-48e0-9993-e01b67b1c33a" xsi:nil="true"/>
    <_ip_UnifiedCompliancePolicyProperties xmlns="http://schemas.microsoft.com/sharepoint/v3" xsi:nil="true"/>
    <lcf76f155ced4ddcb4097134ff3c332f xmlns="f8f5c256-281e-407e-b3c7-90dbad59f554">
      <Terms xmlns="http://schemas.microsoft.com/office/infopath/2007/PartnerControls"/>
    </lcf76f155ced4ddcb4097134ff3c332f>
    <fe12b690b7e44a39a8575246f2b0ef29 xmlns="f8f5c256-281e-407e-b3c7-90dbad59f554">
      <Terms xmlns="http://schemas.microsoft.com/office/infopath/2007/PartnerControls"/>
    </fe12b690b7e44a39a8575246f2b0ef29>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8954DCA-B792-41E3-9662-D1596943202C}"/>
</file>

<file path=customXml/itemProps2.xml><?xml version="1.0" encoding="utf-8"?>
<ds:datastoreItem xmlns:ds="http://schemas.openxmlformats.org/officeDocument/2006/customXml" ds:itemID="{D73D2A0E-9781-41B0-BBC6-7FB6676C36F2}">
  <ds:schemaRefs>
    <ds:schemaRef ds:uri="28548f33-737b-449b-bc6e-024c61a0c6be"/>
    <ds:schemaRef ds:uri="2b04e3bf-eb77-48e0-9993-e01b67b1c33a"/>
    <ds:schemaRef ds:uri="f8f5c256-281e-407e-b3c7-90dbad59f554"/>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microsoft.com/sharepoint/v3"/>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0FB31801-532B-4E85-8BA0-D0F03C7A4EB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TotalTime>
  <Words>4332</Words>
  <Application>Microsoft Office PowerPoint</Application>
  <PresentationFormat>Personnalisé</PresentationFormat>
  <Paragraphs>371</Paragraphs>
  <Slides>49</Slides>
  <Notes>49</Notes>
  <HiddenSlides>0</HiddenSlides>
  <MMClips>0</MMClips>
  <ScaleCrop>false</ScaleCrop>
  <HeadingPairs>
    <vt:vector size="6" baseType="variant">
      <vt:variant>
        <vt:lpstr>Polices utilisées</vt:lpstr>
      </vt:variant>
      <vt:variant>
        <vt:i4>10</vt:i4>
      </vt:variant>
      <vt:variant>
        <vt:lpstr>Thème</vt:lpstr>
      </vt:variant>
      <vt:variant>
        <vt:i4>1</vt:i4>
      </vt:variant>
      <vt:variant>
        <vt:lpstr>Titres des diapositives</vt:lpstr>
      </vt:variant>
      <vt:variant>
        <vt:i4>49</vt:i4>
      </vt:variant>
    </vt:vector>
  </HeadingPairs>
  <TitlesOfParts>
    <vt:vector size="60" baseType="lpstr">
      <vt:lpstr>Roboto</vt:lpstr>
      <vt:lpstr>Poppins SemiBold</vt:lpstr>
      <vt:lpstr>Calibri</vt:lpstr>
      <vt:lpstr>Poppins Black</vt:lpstr>
      <vt:lpstr>Poppins</vt:lpstr>
      <vt:lpstr>Roboto Light</vt:lpstr>
      <vt:lpstr>Symbol</vt:lpstr>
      <vt:lpstr>Poppins Light</vt:lpstr>
      <vt:lpstr>Arial</vt:lpstr>
      <vt:lpstr>Wingdings,Sans-Serif</vt:lpstr>
      <vt:lpstr>PSI 50th</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CARMO</dc:title>
  <dc:creator>AZAD</dc:creator>
  <cp:lastModifiedBy>Dorine Irankunda</cp:lastModifiedBy>
  <cp:revision>1</cp:revision>
  <cp:lastPrinted>2020-02-27T21:40:53Z</cp:lastPrinted>
  <dcterms:created xsi:type="dcterms:W3CDTF">2017-08-24T20:54:48Z</dcterms:created>
  <dcterms:modified xsi:type="dcterms:W3CDTF">2024-08-26T19:56:00Z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0x010100E42777F7A5A89B4DA336C2787F39A7D8</vt:lpwstr>
  </property>
  <property fmtid="{D5CDD505-2E9C-101B-9397-08002B2CF9AE}" pid="3" name="Language Spoken">
    <vt:lpwstr/>
  </property>
  <property fmtid="{D5CDD505-2E9C-101B-9397-08002B2CF9AE}" pid="4" name="Contract Type">
    <vt:lpwstr/>
  </property>
  <property fmtid="{D5CDD505-2E9C-101B-9397-08002B2CF9AE}" pid="5" name="MediaServiceImageTags">
    <vt:lpwstr/>
  </property>
  <property fmtid="{D5CDD505-2E9C-101B-9397-08002B2CF9AE}" pid="6" name="Language_x0020_Spoken">
    <vt:lpwstr/>
  </property>
  <property fmtid="{D5CDD505-2E9C-101B-9397-08002B2CF9AE}" pid="7" name="Contract_x0020_Type">
    <vt:lpwstr/>
  </property>
</Properties>
</file>