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70" r:id="rId4"/>
  </p:sldMasterIdLst>
  <p:notesMasterIdLst>
    <p:notesMasterId r:id="rId31"/>
  </p:notesMasterIdLst>
  <p:sldIdLst>
    <p:sldId id="571" r:id="rId5"/>
    <p:sldId id="453" r:id="rId6"/>
    <p:sldId id="618" r:id="rId7"/>
    <p:sldId id="619" r:id="rId8"/>
    <p:sldId id="745" r:id="rId9"/>
    <p:sldId id="746" r:id="rId10"/>
    <p:sldId id="747" r:id="rId11"/>
    <p:sldId id="748" r:id="rId12"/>
    <p:sldId id="624" r:id="rId13"/>
    <p:sldId id="623" r:id="rId14"/>
    <p:sldId id="396" r:id="rId15"/>
    <p:sldId id="464" r:id="rId16"/>
    <p:sldId id="610" r:id="rId17"/>
    <p:sldId id="609" r:id="rId18"/>
    <p:sldId id="607" r:id="rId19"/>
    <p:sldId id="608" r:id="rId20"/>
    <p:sldId id="605" r:id="rId21"/>
    <p:sldId id="606" r:id="rId22"/>
    <p:sldId id="603" r:id="rId23"/>
    <p:sldId id="604" r:id="rId24"/>
    <p:sldId id="602" r:id="rId25"/>
    <p:sldId id="749" r:id="rId26"/>
    <p:sldId id="476" r:id="rId27"/>
    <p:sldId id="477" r:id="rId28"/>
    <p:sldId id="478" r:id="rId29"/>
    <p:sldId id="479" r:id="rId30"/>
  </p:sldIdLst>
  <p:sldSz cx="24384000" cy="13716000"/>
  <p:notesSz cx="6858000" cy="9144000"/>
  <p:embeddedFontLst>
    <p:embeddedFont>
      <p:font typeface="Abadi" panose="020B0604020104020204" pitchFamily="34" charset="0"/>
      <p:regular r:id="rId32"/>
    </p:embeddedFont>
    <p:embeddedFont>
      <p:font typeface="Poppins" panose="00000500000000000000" pitchFamily="2" charset="0"/>
      <p:regular r:id="rId33"/>
      <p:bold r:id="rId34"/>
      <p:italic r:id="rId35"/>
      <p:boldItalic r:id="rId36"/>
    </p:embeddedFont>
    <p:embeddedFont>
      <p:font typeface="Poppins Black" panose="00000A00000000000000" pitchFamily="2" charset="0"/>
      <p:bold r:id="rId37"/>
      <p:italic r:id="rId38"/>
      <p:boldItalic r:id="rId39"/>
    </p:embeddedFont>
    <p:embeddedFont>
      <p:font typeface="Poppins Light" panose="00000400000000000000" pitchFamily="2" charset="0"/>
      <p:regular r:id="rId40"/>
      <p:bold r:id="rId41"/>
      <p:italic r:id="rId42"/>
      <p:boldItalic r:id="rId43"/>
    </p:embeddedFont>
    <p:embeddedFont>
      <p:font typeface="Poppins SemiBold" panose="00000700000000000000" pitchFamily="2" charset="0"/>
      <p:bold r:id="rId44"/>
      <p:boldItalic r:id="rId45"/>
    </p:embeddedFont>
    <p:embeddedFont>
      <p:font typeface="Roboto" panose="02000000000000000000" pitchFamily="2" charset="0"/>
      <p:regular r:id="rId46"/>
      <p:bold r:id="rId47"/>
      <p:italic r:id="rId48"/>
      <p:boldItalic r:id="rId49"/>
    </p:embeddedFont>
    <p:embeddedFont>
      <p:font typeface="Roboto Light" panose="02000000000000000000" pitchFamily="2" charset="0"/>
      <p:regular r:id="rId50"/>
      <p:bold r:id="rId51"/>
      <p:italic r:id="rId52"/>
      <p:boldItalic r:id="rId5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073D2F-D6F6-EB6A-601F-EAFE5BD79CD4}" name="kdanna@psi.org" initials="kd" userId="S::urn:spo:guest#kdanna@psi.org::"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endal Danna" initials="KD" lastIdx="2" clrIdx="0">
    <p:extLst>
      <p:ext uri="{19B8F6BF-5375-455C-9EA6-DF929625EA0E}">
        <p15:presenceInfo xmlns:p15="http://schemas.microsoft.com/office/powerpoint/2012/main" userId="S::kdanna@psi.org::89f5f8d4-3b5c-4af0-8251-bf603280ccd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DC9C8"/>
    <a:srgbClr val="18AC68"/>
    <a:srgbClr val="ED4699"/>
    <a:srgbClr val="FCF45B"/>
    <a:srgbClr val="BFD730"/>
    <a:srgbClr val="F46E20"/>
    <a:srgbClr val="F18903"/>
    <a:srgbClr val="00B5E1"/>
    <a:srgbClr val="F5F5F5"/>
    <a:srgbClr val="09136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022C48-BB0C-4A2A-8A7A-DD5B717BEB86}" v="7" dt="2024-05-20T21:00:43.983"/>
  </p1510:revLst>
</p1510:revInfo>
</file>

<file path=ppt/tableStyles.xml><?xml version="1.0" encoding="utf-8"?>
<a:tblStyleLst xmlns:a="http://schemas.openxmlformats.org/drawingml/2006/main" def="{7DF18680-E054-41AD-8BC1-D1AEF772440D}">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0905" autoAdjust="0"/>
  </p:normalViewPr>
  <p:slideViewPr>
    <p:cSldViewPr snapToGrid="0">
      <p:cViewPr varScale="1">
        <p:scale>
          <a:sx n="24" d="100"/>
          <a:sy n="24" d="100"/>
        </p:scale>
        <p:origin x="1392" y="58"/>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8.fntdata"/><Relationship Id="rId21" Type="http://schemas.openxmlformats.org/officeDocument/2006/relationships/slide" Target="slides/slide17.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font" Target="fonts/font16.fntdata"/><Relationship Id="rId50" Type="http://schemas.openxmlformats.org/officeDocument/2006/relationships/font" Target="fonts/font19.fntdata"/><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openxmlformats.org/officeDocument/2006/relationships/font" Target="fonts/font22.fntdata"/><Relationship Id="rId58" Type="http://schemas.openxmlformats.org/officeDocument/2006/relationships/tableStyles" Target="tableStyles.xml"/><Relationship Id="rId5" Type="http://schemas.openxmlformats.org/officeDocument/2006/relationships/slide" Target="slides/slide1.xml"/><Relationship Id="rId61" Type="http://schemas.microsoft.com/office/2018/10/relationships/authors" Targe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font" Target="fonts/font17.fntdata"/><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font" Target="fonts/font20.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59"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font" Target="fonts/font10.fntdata"/><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5.fntdata"/><Relationship Id="rId49" Type="http://schemas.openxmlformats.org/officeDocument/2006/relationships/font" Target="fonts/font18.fntdata"/><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notesMaster" Target="notesMasters/notesMaster1.xml"/><Relationship Id="rId44" Type="http://schemas.openxmlformats.org/officeDocument/2006/relationships/font" Target="fonts/font13.fntdata"/><Relationship Id="rId52" Type="http://schemas.openxmlformats.org/officeDocument/2006/relationships/font" Target="fonts/font21.fntdata"/><Relationship Id="rId6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andra Angel" userId="S::aangel@psi.org::36dae7b2-c39e-4225-8e41-3cac8255e5ed" providerId="AD" clId="Web-{F8F745F3-7A0D-BBD1-0498-FAC4D55E487D}"/>
    <pc:docChg chg="modSld">
      <pc:chgData name="Alexandra Angel" userId="S::aangel@psi.org::36dae7b2-c39e-4225-8e41-3cac8255e5ed" providerId="AD" clId="Web-{F8F745F3-7A0D-BBD1-0498-FAC4D55E487D}" dt="2021-09-10T18:17:02.984" v="2"/>
      <pc:docMkLst>
        <pc:docMk/>
      </pc:docMkLst>
      <pc:sldChg chg="modSp delCm">
        <pc:chgData name="Alexandra Angel" userId="S::aangel@psi.org::36dae7b2-c39e-4225-8e41-3cac8255e5ed" providerId="AD" clId="Web-{F8F745F3-7A0D-BBD1-0498-FAC4D55E487D}" dt="2021-09-10T18:17:02.984" v="2"/>
        <pc:sldMkLst>
          <pc:docMk/>
          <pc:sldMk cId="2730407006" sldId="463"/>
        </pc:sldMkLst>
        <pc:spChg chg="mod">
          <ac:chgData name="Alexandra Angel" userId="S::aangel@psi.org::36dae7b2-c39e-4225-8e41-3cac8255e5ed" providerId="AD" clId="Web-{F8F745F3-7A0D-BBD1-0498-FAC4D55E487D}" dt="2021-09-10T18:16:55.171" v="1" actId="20577"/>
          <ac:spMkLst>
            <pc:docMk/>
            <pc:sldMk cId="2730407006" sldId="463"/>
            <ac:spMk id="6" creationId="{FEB70651-448B-48E8-8ED2-9CA033E1A2F4}"/>
          </ac:spMkLst>
        </pc:spChg>
      </pc:sldChg>
    </pc:docChg>
  </pc:docChgLst>
  <pc:docChgLst>
    <pc:chgData name="Kendal Danna" userId="89f5f8d4-3b5c-4af0-8251-bf603280ccd5" providerId="ADAL" clId="{0D1A330D-C9D4-41DC-8DF0-6DA52E33AFAD}"/>
    <pc:docChg chg="undo custSel modSld">
      <pc:chgData name="Kendal Danna" userId="89f5f8d4-3b5c-4af0-8251-bf603280ccd5" providerId="ADAL" clId="{0D1A330D-C9D4-41DC-8DF0-6DA52E33AFAD}" dt="2021-09-10T16:25:28.200" v="148" actId="20577"/>
      <pc:docMkLst>
        <pc:docMk/>
      </pc:docMkLst>
      <pc:sldChg chg="modSp mod">
        <pc:chgData name="Kendal Danna" userId="89f5f8d4-3b5c-4af0-8251-bf603280ccd5" providerId="ADAL" clId="{0D1A330D-C9D4-41DC-8DF0-6DA52E33AFAD}" dt="2021-09-10T16:20:58.758" v="5" actId="15"/>
        <pc:sldMkLst>
          <pc:docMk/>
          <pc:sldMk cId="2894443338" sldId="462"/>
        </pc:sldMkLst>
        <pc:spChg chg="mod">
          <ac:chgData name="Kendal Danna" userId="89f5f8d4-3b5c-4af0-8251-bf603280ccd5" providerId="ADAL" clId="{0D1A330D-C9D4-41DC-8DF0-6DA52E33AFAD}" dt="2021-09-10T16:20:58.758" v="5" actId="15"/>
          <ac:spMkLst>
            <pc:docMk/>
            <pc:sldMk cId="2894443338" sldId="462"/>
            <ac:spMk id="3" creationId="{0858998A-7F7A-4496-9F10-4489A1B97D73}"/>
          </ac:spMkLst>
        </pc:spChg>
      </pc:sldChg>
      <pc:sldChg chg="modSp mod addCm modCm">
        <pc:chgData name="Kendal Danna" userId="89f5f8d4-3b5c-4af0-8251-bf603280ccd5" providerId="ADAL" clId="{0D1A330D-C9D4-41DC-8DF0-6DA52E33AFAD}" dt="2021-09-10T16:22:49.486" v="70" actId="20577"/>
        <pc:sldMkLst>
          <pc:docMk/>
          <pc:sldMk cId="2730407006" sldId="463"/>
        </pc:sldMkLst>
        <pc:spChg chg="mod">
          <ac:chgData name="Kendal Danna" userId="89f5f8d4-3b5c-4af0-8251-bf603280ccd5" providerId="ADAL" clId="{0D1A330D-C9D4-41DC-8DF0-6DA52E33AFAD}" dt="2021-09-10T16:22:49.486" v="70" actId="20577"/>
          <ac:spMkLst>
            <pc:docMk/>
            <pc:sldMk cId="2730407006" sldId="463"/>
            <ac:spMk id="6" creationId="{FEB70651-448B-48E8-8ED2-9CA033E1A2F4}"/>
          </ac:spMkLst>
        </pc:spChg>
      </pc:sldChg>
      <pc:sldChg chg="delCm">
        <pc:chgData name="Kendal Danna" userId="89f5f8d4-3b5c-4af0-8251-bf603280ccd5" providerId="ADAL" clId="{0D1A330D-C9D4-41DC-8DF0-6DA52E33AFAD}" dt="2021-09-10T16:25:01.570" v="142" actId="1592"/>
        <pc:sldMkLst>
          <pc:docMk/>
          <pc:sldMk cId="940163735" sldId="476"/>
        </pc:sldMkLst>
      </pc:sldChg>
      <pc:sldChg chg="modSp mod">
        <pc:chgData name="Kendal Danna" userId="89f5f8d4-3b5c-4af0-8251-bf603280ccd5" providerId="ADAL" clId="{0D1A330D-C9D4-41DC-8DF0-6DA52E33AFAD}" dt="2021-09-10T16:25:28.200" v="148" actId="20577"/>
        <pc:sldMkLst>
          <pc:docMk/>
          <pc:sldMk cId="1846251896" sldId="478"/>
        </pc:sldMkLst>
        <pc:spChg chg="mod">
          <ac:chgData name="Kendal Danna" userId="89f5f8d4-3b5c-4af0-8251-bf603280ccd5" providerId="ADAL" clId="{0D1A330D-C9D4-41DC-8DF0-6DA52E33AFAD}" dt="2021-09-10T16:25:28.200" v="148" actId="20577"/>
          <ac:spMkLst>
            <pc:docMk/>
            <pc:sldMk cId="1846251896" sldId="478"/>
            <ac:spMk id="3" creationId="{648EBC0B-C677-486E-A2FF-B6B2AB3DC02E}"/>
          </ac:spMkLst>
        </pc:spChg>
      </pc:sldChg>
      <pc:sldChg chg="modSp mod">
        <pc:chgData name="Kendal Danna" userId="89f5f8d4-3b5c-4af0-8251-bf603280ccd5" providerId="ADAL" clId="{0D1A330D-C9D4-41DC-8DF0-6DA52E33AFAD}" dt="2021-09-10T16:24:22.192" v="141" actId="20577"/>
        <pc:sldMkLst>
          <pc:docMk/>
          <pc:sldMk cId="2365768972" sldId="480"/>
        </pc:sldMkLst>
        <pc:spChg chg="mod">
          <ac:chgData name="Kendal Danna" userId="89f5f8d4-3b5c-4af0-8251-bf603280ccd5" providerId="ADAL" clId="{0D1A330D-C9D4-41DC-8DF0-6DA52E33AFAD}" dt="2021-09-10T16:24:22.192" v="141" actId="20577"/>
          <ac:spMkLst>
            <pc:docMk/>
            <pc:sldMk cId="2365768972" sldId="480"/>
            <ac:spMk id="9" creationId="{504D620C-4B58-467C-8CCA-1653C243C29C}"/>
          </ac:spMkLst>
        </pc:spChg>
      </pc:sldChg>
    </pc:docChg>
  </pc:docChgLst>
  <pc:docChgLst>
    <pc:chgData name="Kendal Danna" userId="89f5f8d4-3b5c-4af0-8251-bf603280ccd5" providerId="ADAL" clId="{29022C48-BB0C-4A2A-8A7A-DD5B717BEB86}"/>
    <pc:docChg chg="undo custSel addSld delSld modSld sldOrd">
      <pc:chgData name="Kendal Danna" userId="89f5f8d4-3b5c-4af0-8251-bf603280ccd5" providerId="ADAL" clId="{29022C48-BB0C-4A2A-8A7A-DD5B717BEB86}" dt="2024-05-22T11:50:09.655" v="567" actId="20577"/>
      <pc:docMkLst>
        <pc:docMk/>
      </pc:docMkLst>
      <pc:sldChg chg="modNotesTx">
        <pc:chgData name="Kendal Danna" userId="89f5f8d4-3b5c-4af0-8251-bf603280ccd5" providerId="ADAL" clId="{29022C48-BB0C-4A2A-8A7A-DD5B717BEB86}" dt="2024-05-20T20:52:45.033" v="63" actId="20577"/>
        <pc:sldMkLst>
          <pc:docMk/>
          <pc:sldMk cId="3470802358" sldId="396"/>
        </pc:sldMkLst>
      </pc:sldChg>
      <pc:sldChg chg="del">
        <pc:chgData name="Kendal Danna" userId="89f5f8d4-3b5c-4af0-8251-bf603280ccd5" providerId="ADAL" clId="{29022C48-BB0C-4A2A-8A7A-DD5B717BEB86}" dt="2024-05-20T20:19:22.605" v="1" actId="47"/>
        <pc:sldMkLst>
          <pc:docMk/>
          <pc:sldMk cId="22277275" sldId="434"/>
        </pc:sldMkLst>
      </pc:sldChg>
      <pc:sldChg chg="modSp mod">
        <pc:chgData name="Kendal Danna" userId="89f5f8d4-3b5c-4af0-8251-bf603280ccd5" providerId="ADAL" clId="{29022C48-BB0C-4A2A-8A7A-DD5B717BEB86}" dt="2024-05-20T20:20:18.013" v="6" actId="404"/>
        <pc:sldMkLst>
          <pc:docMk/>
          <pc:sldMk cId="1336958462" sldId="453"/>
        </pc:sldMkLst>
        <pc:spChg chg="mod">
          <ac:chgData name="Kendal Danna" userId="89f5f8d4-3b5c-4af0-8251-bf603280ccd5" providerId="ADAL" clId="{29022C48-BB0C-4A2A-8A7A-DD5B717BEB86}" dt="2024-05-20T20:20:18.013" v="6" actId="404"/>
          <ac:spMkLst>
            <pc:docMk/>
            <pc:sldMk cId="1336958462" sldId="453"/>
            <ac:spMk id="16" creationId="{F25F01B8-7B9B-EE4E-B3E2-F6B6A4D1D1B4}"/>
          </ac:spMkLst>
        </pc:spChg>
      </pc:sldChg>
      <pc:sldChg chg="modSp del mod">
        <pc:chgData name="Kendal Danna" userId="89f5f8d4-3b5c-4af0-8251-bf603280ccd5" providerId="ADAL" clId="{29022C48-BB0C-4A2A-8A7A-DD5B717BEB86}" dt="2024-05-20T20:47:14.664" v="10" actId="47"/>
        <pc:sldMkLst>
          <pc:docMk/>
          <pc:sldMk cId="2894443338" sldId="462"/>
        </pc:sldMkLst>
        <pc:spChg chg="mod">
          <ac:chgData name="Kendal Danna" userId="89f5f8d4-3b5c-4af0-8251-bf603280ccd5" providerId="ADAL" clId="{29022C48-BB0C-4A2A-8A7A-DD5B717BEB86}" dt="2024-05-20T20:20:52.981" v="8" actId="1076"/>
          <ac:spMkLst>
            <pc:docMk/>
            <pc:sldMk cId="2894443338" sldId="462"/>
            <ac:spMk id="2" creationId="{424046BD-3153-465B-A8AD-8D781FA742C1}"/>
          </ac:spMkLst>
        </pc:spChg>
        <pc:spChg chg="mod">
          <ac:chgData name="Kendal Danna" userId="89f5f8d4-3b5c-4af0-8251-bf603280ccd5" providerId="ADAL" clId="{29022C48-BB0C-4A2A-8A7A-DD5B717BEB86}" dt="2024-05-20T20:20:50.779" v="7" actId="1076"/>
          <ac:spMkLst>
            <pc:docMk/>
            <pc:sldMk cId="2894443338" sldId="462"/>
            <ac:spMk id="3" creationId="{0858998A-7F7A-4496-9F10-4489A1B97D73}"/>
          </ac:spMkLst>
        </pc:spChg>
      </pc:sldChg>
      <pc:sldChg chg="del">
        <pc:chgData name="Kendal Danna" userId="89f5f8d4-3b5c-4af0-8251-bf603280ccd5" providerId="ADAL" clId="{29022C48-BB0C-4A2A-8A7A-DD5B717BEB86}" dt="2024-05-20T20:47:07.830" v="9" actId="47"/>
        <pc:sldMkLst>
          <pc:docMk/>
          <pc:sldMk cId="2730407006" sldId="463"/>
        </pc:sldMkLst>
      </pc:sldChg>
      <pc:sldChg chg="modNotesTx">
        <pc:chgData name="Kendal Danna" userId="89f5f8d4-3b5c-4af0-8251-bf603280ccd5" providerId="ADAL" clId="{29022C48-BB0C-4A2A-8A7A-DD5B717BEB86}" dt="2024-05-22T11:46:25.718" v="365" actId="20577"/>
        <pc:sldMkLst>
          <pc:docMk/>
          <pc:sldMk cId="2387582868" sldId="464"/>
        </pc:sldMkLst>
      </pc:sldChg>
      <pc:sldChg chg="addSp delSp modSp del mod">
        <pc:chgData name="Kendal Danna" userId="89f5f8d4-3b5c-4af0-8251-bf603280ccd5" providerId="ADAL" clId="{29022C48-BB0C-4A2A-8A7A-DD5B717BEB86}" dt="2024-05-20T20:58:36.581" v="81" actId="47"/>
        <pc:sldMkLst>
          <pc:docMk/>
          <pc:sldMk cId="2030392042" sldId="466"/>
        </pc:sldMkLst>
        <pc:spChg chg="add mod">
          <ac:chgData name="Kendal Danna" userId="89f5f8d4-3b5c-4af0-8251-bf603280ccd5" providerId="ADAL" clId="{29022C48-BB0C-4A2A-8A7A-DD5B717BEB86}" dt="2024-05-20T20:56:39.611" v="71" actId="208"/>
          <ac:spMkLst>
            <pc:docMk/>
            <pc:sldMk cId="2030392042" sldId="466"/>
            <ac:spMk id="4" creationId="{36646255-C3A1-7221-931F-39D6F0927D65}"/>
          </ac:spMkLst>
        </pc:spChg>
        <pc:picChg chg="add mod">
          <ac:chgData name="Kendal Danna" userId="89f5f8d4-3b5c-4af0-8251-bf603280ccd5" providerId="ADAL" clId="{29022C48-BB0C-4A2A-8A7A-DD5B717BEB86}" dt="2024-05-20T20:55:38.702" v="67" actId="14100"/>
          <ac:picMkLst>
            <pc:docMk/>
            <pc:sldMk cId="2030392042" sldId="466"/>
            <ac:picMk id="2" creationId="{4F4B6895-F2A2-0F69-927F-DE0D9552065F}"/>
          </ac:picMkLst>
        </pc:picChg>
        <pc:picChg chg="del">
          <ac:chgData name="Kendal Danna" userId="89f5f8d4-3b5c-4af0-8251-bf603280ccd5" providerId="ADAL" clId="{29022C48-BB0C-4A2A-8A7A-DD5B717BEB86}" dt="2024-05-20T20:55:21.723" v="64" actId="478"/>
          <ac:picMkLst>
            <pc:docMk/>
            <pc:sldMk cId="2030392042" sldId="466"/>
            <ac:picMk id="7" creationId="{57D25B72-6EF8-4048-BE2C-5552C4B13FAA}"/>
          </ac:picMkLst>
        </pc:picChg>
      </pc:sldChg>
      <pc:sldChg chg="addSp modSp del mod">
        <pc:chgData name="Kendal Danna" userId="89f5f8d4-3b5c-4af0-8251-bf603280ccd5" providerId="ADAL" clId="{29022C48-BB0C-4A2A-8A7A-DD5B717BEB86}" dt="2024-05-20T20:58:38.209" v="82" actId="47"/>
        <pc:sldMkLst>
          <pc:docMk/>
          <pc:sldMk cId="3612147867" sldId="467"/>
        </pc:sldMkLst>
        <pc:spChg chg="add mod">
          <ac:chgData name="Kendal Danna" userId="89f5f8d4-3b5c-4af0-8251-bf603280ccd5" providerId="ADAL" clId="{29022C48-BB0C-4A2A-8A7A-DD5B717BEB86}" dt="2024-05-20T20:57:34.841" v="80" actId="14100"/>
          <ac:spMkLst>
            <pc:docMk/>
            <pc:sldMk cId="3612147867" sldId="467"/>
            <ac:spMk id="2" creationId="{77AE8853-1690-B337-7C2F-3E7220EB85FD}"/>
          </ac:spMkLst>
        </pc:spChg>
        <pc:picChg chg="mod">
          <ac:chgData name="Kendal Danna" userId="89f5f8d4-3b5c-4af0-8251-bf603280ccd5" providerId="ADAL" clId="{29022C48-BB0C-4A2A-8A7A-DD5B717BEB86}" dt="2024-05-20T20:57:16.744" v="78" actId="1076"/>
          <ac:picMkLst>
            <pc:docMk/>
            <pc:sldMk cId="3612147867" sldId="467"/>
            <ac:picMk id="7" creationId="{57D25B72-6EF8-4048-BE2C-5552C4B13FAA}"/>
          </ac:picMkLst>
        </pc:picChg>
      </pc:sldChg>
      <pc:sldChg chg="del">
        <pc:chgData name="Kendal Danna" userId="89f5f8d4-3b5c-4af0-8251-bf603280ccd5" providerId="ADAL" clId="{29022C48-BB0C-4A2A-8A7A-DD5B717BEB86}" dt="2024-05-20T20:58:40.653" v="84" actId="47"/>
        <pc:sldMkLst>
          <pc:docMk/>
          <pc:sldMk cId="4190242885" sldId="472"/>
        </pc:sldMkLst>
      </pc:sldChg>
      <pc:sldChg chg="del">
        <pc:chgData name="Kendal Danna" userId="89f5f8d4-3b5c-4af0-8251-bf603280ccd5" providerId="ADAL" clId="{29022C48-BB0C-4A2A-8A7A-DD5B717BEB86}" dt="2024-05-20T20:58:41.385" v="85" actId="47"/>
        <pc:sldMkLst>
          <pc:docMk/>
          <pc:sldMk cId="1648757886" sldId="473"/>
        </pc:sldMkLst>
      </pc:sldChg>
      <pc:sldChg chg="del">
        <pc:chgData name="Kendal Danna" userId="89f5f8d4-3b5c-4af0-8251-bf603280ccd5" providerId="ADAL" clId="{29022C48-BB0C-4A2A-8A7A-DD5B717BEB86}" dt="2024-05-20T20:58:41.931" v="86" actId="47"/>
        <pc:sldMkLst>
          <pc:docMk/>
          <pc:sldMk cId="2193708119" sldId="474"/>
        </pc:sldMkLst>
      </pc:sldChg>
      <pc:sldChg chg="addSp delSp mod modNotesTx">
        <pc:chgData name="Kendal Danna" userId="89f5f8d4-3b5c-4af0-8251-bf603280ccd5" providerId="ADAL" clId="{29022C48-BB0C-4A2A-8A7A-DD5B717BEB86}" dt="2024-05-20T21:01:19.906" v="103"/>
        <pc:sldMkLst>
          <pc:docMk/>
          <pc:sldMk cId="940163735" sldId="476"/>
        </pc:sldMkLst>
        <pc:spChg chg="add del">
          <ac:chgData name="Kendal Danna" userId="89f5f8d4-3b5c-4af0-8251-bf603280ccd5" providerId="ADAL" clId="{29022C48-BB0C-4A2A-8A7A-DD5B717BEB86}" dt="2024-05-20T21:01:18.955" v="102" actId="22"/>
          <ac:spMkLst>
            <pc:docMk/>
            <pc:sldMk cId="940163735" sldId="476"/>
            <ac:spMk id="3" creationId="{B634DF1A-842E-C165-208E-6710AF528293}"/>
          </ac:spMkLst>
        </pc:spChg>
      </pc:sldChg>
      <pc:sldChg chg="modNotesTx">
        <pc:chgData name="Kendal Danna" userId="89f5f8d4-3b5c-4af0-8251-bf603280ccd5" providerId="ADAL" clId="{29022C48-BB0C-4A2A-8A7A-DD5B717BEB86}" dt="2024-05-20T21:01:49.429" v="104"/>
        <pc:sldMkLst>
          <pc:docMk/>
          <pc:sldMk cId="2277519470" sldId="477"/>
        </pc:sldMkLst>
      </pc:sldChg>
      <pc:sldChg chg="del">
        <pc:chgData name="Kendal Danna" userId="89f5f8d4-3b5c-4af0-8251-bf603280ccd5" providerId="ADAL" clId="{29022C48-BB0C-4A2A-8A7A-DD5B717BEB86}" dt="2024-05-20T20:58:40.021" v="83" actId="47"/>
        <pc:sldMkLst>
          <pc:docMk/>
          <pc:sldMk cId="2365768972" sldId="480"/>
        </pc:sldMkLst>
      </pc:sldChg>
      <pc:sldChg chg="addSp delSp del mod modNotesTx">
        <pc:chgData name="Kendal Danna" userId="89f5f8d4-3b5c-4af0-8251-bf603280ccd5" providerId="ADAL" clId="{29022C48-BB0C-4A2A-8A7A-DD5B717BEB86}" dt="2024-05-20T21:01:03.355" v="100" actId="47"/>
        <pc:sldMkLst>
          <pc:docMk/>
          <pc:sldMk cId="259186103" sldId="481"/>
        </pc:sldMkLst>
        <pc:spChg chg="add del">
          <ac:chgData name="Kendal Danna" userId="89f5f8d4-3b5c-4af0-8251-bf603280ccd5" providerId="ADAL" clId="{29022C48-BB0C-4A2A-8A7A-DD5B717BEB86}" dt="2024-05-20T20:59:57.883" v="89" actId="22"/>
          <ac:spMkLst>
            <pc:docMk/>
            <pc:sldMk cId="259186103" sldId="481"/>
            <ac:spMk id="3" creationId="{25284216-2171-FEB8-7C66-39CFF8D41329}"/>
          </ac:spMkLst>
        </pc:spChg>
      </pc:sldChg>
      <pc:sldChg chg="delSp add mod">
        <pc:chgData name="Kendal Danna" userId="89f5f8d4-3b5c-4af0-8251-bf603280ccd5" providerId="ADAL" clId="{29022C48-BB0C-4A2A-8A7A-DD5B717BEB86}" dt="2024-05-20T20:19:25.759" v="2" actId="478"/>
        <pc:sldMkLst>
          <pc:docMk/>
          <pc:sldMk cId="2419097128" sldId="571"/>
        </pc:sldMkLst>
        <pc:spChg chg="del">
          <ac:chgData name="Kendal Danna" userId="89f5f8d4-3b5c-4af0-8251-bf603280ccd5" providerId="ADAL" clId="{29022C48-BB0C-4A2A-8A7A-DD5B717BEB86}" dt="2024-05-20T20:19:25.759" v="2" actId="478"/>
          <ac:spMkLst>
            <pc:docMk/>
            <pc:sldMk cId="2419097128" sldId="571"/>
            <ac:spMk id="2" creationId="{8DA5D40F-CA0D-30E4-41F2-C023EC75195F}"/>
          </ac:spMkLst>
        </pc:spChg>
      </pc:sldChg>
      <pc:sldChg chg="delSp mod">
        <pc:chgData name="Kendal Danna" userId="89f5f8d4-3b5c-4af0-8251-bf603280ccd5" providerId="ADAL" clId="{29022C48-BB0C-4A2A-8A7A-DD5B717BEB86}" dt="2024-05-20T21:06:41.726" v="109" actId="478"/>
        <pc:sldMkLst>
          <pc:docMk/>
          <pc:sldMk cId="1774767127" sldId="602"/>
        </pc:sldMkLst>
        <pc:spChg chg="del">
          <ac:chgData name="Kendal Danna" userId="89f5f8d4-3b5c-4af0-8251-bf603280ccd5" providerId="ADAL" clId="{29022C48-BB0C-4A2A-8A7A-DD5B717BEB86}" dt="2024-05-20T21:06:41.726" v="109" actId="478"/>
          <ac:spMkLst>
            <pc:docMk/>
            <pc:sldMk cId="1774767127" sldId="602"/>
            <ac:spMk id="11" creationId="{1FFCE46E-288D-D3D0-1080-FD846C34149F}"/>
          </ac:spMkLst>
        </pc:spChg>
      </pc:sldChg>
      <pc:sldChg chg="delSp mod">
        <pc:chgData name="Kendal Danna" userId="89f5f8d4-3b5c-4af0-8251-bf603280ccd5" providerId="ADAL" clId="{29022C48-BB0C-4A2A-8A7A-DD5B717BEB86}" dt="2024-05-20T21:06:36.937" v="107" actId="478"/>
        <pc:sldMkLst>
          <pc:docMk/>
          <pc:sldMk cId="596989872" sldId="603"/>
        </pc:sldMkLst>
        <pc:spChg chg="del">
          <ac:chgData name="Kendal Danna" userId="89f5f8d4-3b5c-4af0-8251-bf603280ccd5" providerId="ADAL" clId="{29022C48-BB0C-4A2A-8A7A-DD5B717BEB86}" dt="2024-05-20T21:06:36.937" v="107" actId="478"/>
          <ac:spMkLst>
            <pc:docMk/>
            <pc:sldMk cId="596989872" sldId="603"/>
            <ac:spMk id="10" creationId="{B0C4E0BA-DF49-B893-8980-315D5786CA03}"/>
          </ac:spMkLst>
        </pc:spChg>
      </pc:sldChg>
      <pc:sldChg chg="delSp mod">
        <pc:chgData name="Kendal Danna" userId="89f5f8d4-3b5c-4af0-8251-bf603280ccd5" providerId="ADAL" clId="{29022C48-BB0C-4A2A-8A7A-DD5B717BEB86}" dt="2024-05-20T21:06:39.043" v="108" actId="478"/>
        <pc:sldMkLst>
          <pc:docMk/>
          <pc:sldMk cId="3641973952" sldId="604"/>
        </pc:sldMkLst>
        <pc:spChg chg="del">
          <ac:chgData name="Kendal Danna" userId="89f5f8d4-3b5c-4af0-8251-bf603280ccd5" providerId="ADAL" clId="{29022C48-BB0C-4A2A-8A7A-DD5B717BEB86}" dt="2024-05-20T21:06:39.043" v="108" actId="478"/>
          <ac:spMkLst>
            <pc:docMk/>
            <pc:sldMk cId="3641973952" sldId="604"/>
            <ac:spMk id="10" creationId="{4226C3E3-5E53-6AD1-92D0-56779E02DB42}"/>
          </ac:spMkLst>
        </pc:spChg>
      </pc:sldChg>
      <pc:sldChg chg="delSp mod">
        <pc:chgData name="Kendal Danna" userId="89f5f8d4-3b5c-4af0-8251-bf603280ccd5" providerId="ADAL" clId="{29022C48-BB0C-4A2A-8A7A-DD5B717BEB86}" dt="2024-05-20T21:06:49.434" v="110" actId="478"/>
        <pc:sldMkLst>
          <pc:docMk/>
          <pc:sldMk cId="1920057360" sldId="605"/>
        </pc:sldMkLst>
        <pc:spChg chg="del">
          <ac:chgData name="Kendal Danna" userId="89f5f8d4-3b5c-4af0-8251-bf603280ccd5" providerId="ADAL" clId="{29022C48-BB0C-4A2A-8A7A-DD5B717BEB86}" dt="2024-05-20T21:06:49.434" v="110" actId="478"/>
          <ac:spMkLst>
            <pc:docMk/>
            <pc:sldMk cId="1920057360" sldId="605"/>
            <ac:spMk id="3" creationId="{7170D9A1-7704-B6E3-6E72-A6A5BA175C04}"/>
          </ac:spMkLst>
        </pc:spChg>
      </pc:sldChg>
      <pc:sldChg chg="addSp delSp modSp add del mod delCm">
        <pc:chgData name="Kendal Danna" userId="89f5f8d4-3b5c-4af0-8251-bf603280ccd5" providerId="ADAL" clId="{29022C48-BB0C-4A2A-8A7A-DD5B717BEB86}" dt="2024-05-20T21:06:33.438" v="106" actId="478"/>
        <pc:sldMkLst>
          <pc:docMk/>
          <pc:sldMk cId="3367764869" sldId="606"/>
        </pc:sldMkLst>
        <pc:spChg chg="del">
          <ac:chgData name="Kendal Danna" userId="89f5f8d4-3b5c-4af0-8251-bf603280ccd5" providerId="ADAL" clId="{29022C48-BB0C-4A2A-8A7A-DD5B717BEB86}" dt="2024-05-20T21:06:33.438" v="106" actId="478"/>
          <ac:spMkLst>
            <pc:docMk/>
            <pc:sldMk cId="3367764869" sldId="606"/>
            <ac:spMk id="9" creationId="{DD628684-C7EC-3147-7FA8-FAB35B738EF8}"/>
          </ac:spMkLst>
        </pc:spChg>
        <pc:spChg chg="del">
          <ac:chgData name="Kendal Danna" userId="89f5f8d4-3b5c-4af0-8251-bf603280ccd5" providerId="ADAL" clId="{29022C48-BB0C-4A2A-8A7A-DD5B717BEB86}" dt="2024-05-20T21:00:46.125" v="96" actId="478"/>
          <ac:spMkLst>
            <pc:docMk/>
            <pc:sldMk cId="3367764869" sldId="606"/>
            <ac:spMk id="10" creationId="{1C5A0F25-7BE8-B352-C625-1FF076D49F1B}"/>
          </ac:spMkLst>
        </pc:spChg>
        <pc:picChg chg="del">
          <ac:chgData name="Kendal Danna" userId="89f5f8d4-3b5c-4af0-8251-bf603280ccd5" providerId="ADAL" clId="{29022C48-BB0C-4A2A-8A7A-DD5B717BEB86}" dt="2024-05-20T21:00:38.085" v="94" actId="478"/>
          <ac:picMkLst>
            <pc:docMk/>
            <pc:sldMk cId="3367764869" sldId="606"/>
            <ac:picMk id="6" creationId="{BCDCBE27-9C86-7E60-0AA7-D7C18959CBE2}"/>
          </ac:picMkLst>
        </pc:picChg>
        <pc:picChg chg="add mod">
          <ac:chgData name="Kendal Danna" userId="89f5f8d4-3b5c-4af0-8251-bf603280ccd5" providerId="ADAL" clId="{29022C48-BB0C-4A2A-8A7A-DD5B717BEB86}" dt="2024-05-20T21:00:48.388" v="97" actId="1076"/>
          <ac:picMkLst>
            <pc:docMk/>
            <pc:sldMk cId="3367764869" sldId="606"/>
            <ac:picMk id="11" creationId="{0C7548D2-9EC3-77C8-3872-505F4F806F11}"/>
          </ac:picMkLst>
        </pc:picChg>
        <pc:extLst>
          <p:ext xmlns:p="http://schemas.openxmlformats.org/presentationml/2006/main" uri="{D6D511B9-2390-475A-947B-AFAB55BFBCF1}">
            <pc226:cmChg xmlns:pc226="http://schemas.microsoft.com/office/powerpoint/2022/06/main/command" chg="del">
              <pc226:chgData name="Kendal Danna" userId="89f5f8d4-3b5c-4af0-8251-bf603280ccd5" providerId="ADAL" clId="{29022C48-BB0C-4A2A-8A7A-DD5B717BEB86}" dt="2024-05-20T21:06:30.826" v="105"/>
              <pc2:cmMkLst xmlns:pc2="http://schemas.microsoft.com/office/powerpoint/2019/9/main/command">
                <pc:docMk/>
                <pc:sldMk cId="3367764869" sldId="606"/>
                <pc2:cmMk id="{33AE0BEF-DD1D-4FBD-A726-7311210A2AE1}"/>
              </pc2:cmMkLst>
            </pc226:cmChg>
          </p:ext>
        </pc:extLst>
      </pc:sldChg>
      <pc:sldChg chg="delSp mod">
        <pc:chgData name="Kendal Danna" userId="89f5f8d4-3b5c-4af0-8251-bf603280ccd5" providerId="ADAL" clId="{29022C48-BB0C-4A2A-8A7A-DD5B717BEB86}" dt="2024-05-20T21:06:53.880" v="112" actId="478"/>
        <pc:sldMkLst>
          <pc:docMk/>
          <pc:sldMk cId="3733138815" sldId="607"/>
        </pc:sldMkLst>
        <pc:spChg chg="del">
          <ac:chgData name="Kendal Danna" userId="89f5f8d4-3b5c-4af0-8251-bf603280ccd5" providerId="ADAL" clId="{29022C48-BB0C-4A2A-8A7A-DD5B717BEB86}" dt="2024-05-20T21:06:53.880" v="112" actId="478"/>
          <ac:spMkLst>
            <pc:docMk/>
            <pc:sldMk cId="3733138815" sldId="607"/>
            <ac:spMk id="3" creationId="{A4289302-C22A-384C-AB5A-FDC1BEDD561F}"/>
          </ac:spMkLst>
        </pc:spChg>
      </pc:sldChg>
      <pc:sldChg chg="delSp mod">
        <pc:chgData name="Kendal Danna" userId="89f5f8d4-3b5c-4af0-8251-bf603280ccd5" providerId="ADAL" clId="{29022C48-BB0C-4A2A-8A7A-DD5B717BEB86}" dt="2024-05-20T21:06:51.581" v="111" actId="478"/>
        <pc:sldMkLst>
          <pc:docMk/>
          <pc:sldMk cId="2759613090" sldId="608"/>
        </pc:sldMkLst>
        <pc:spChg chg="del">
          <ac:chgData name="Kendal Danna" userId="89f5f8d4-3b5c-4af0-8251-bf603280ccd5" providerId="ADAL" clId="{29022C48-BB0C-4A2A-8A7A-DD5B717BEB86}" dt="2024-05-20T21:06:51.581" v="111" actId="478"/>
          <ac:spMkLst>
            <pc:docMk/>
            <pc:sldMk cId="2759613090" sldId="608"/>
            <ac:spMk id="3" creationId="{7920D90E-B780-D05C-3E6E-406C2135D073}"/>
          </ac:spMkLst>
        </pc:spChg>
      </pc:sldChg>
      <pc:sldChg chg="delSp mod">
        <pc:chgData name="Kendal Danna" userId="89f5f8d4-3b5c-4af0-8251-bf603280ccd5" providerId="ADAL" clId="{29022C48-BB0C-4A2A-8A7A-DD5B717BEB86}" dt="2024-05-20T21:06:55.824" v="113" actId="478"/>
        <pc:sldMkLst>
          <pc:docMk/>
          <pc:sldMk cId="2115160221" sldId="609"/>
        </pc:sldMkLst>
        <pc:spChg chg="del">
          <ac:chgData name="Kendal Danna" userId="89f5f8d4-3b5c-4af0-8251-bf603280ccd5" providerId="ADAL" clId="{29022C48-BB0C-4A2A-8A7A-DD5B717BEB86}" dt="2024-05-20T21:06:55.824" v="113" actId="478"/>
          <ac:spMkLst>
            <pc:docMk/>
            <pc:sldMk cId="2115160221" sldId="609"/>
            <ac:spMk id="3" creationId="{F4F50560-2AFB-10F7-34D5-18599EC0F30C}"/>
          </ac:spMkLst>
        </pc:spChg>
      </pc:sldChg>
      <pc:sldChg chg="delSp modSp mod modNotesTx">
        <pc:chgData name="Kendal Danna" userId="89f5f8d4-3b5c-4af0-8251-bf603280ccd5" providerId="ADAL" clId="{29022C48-BB0C-4A2A-8A7A-DD5B717BEB86}" dt="2024-05-22T11:50:09.655" v="567" actId="20577"/>
        <pc:sldMkLst>
          <pc:docMk/>
          <pc:sldMk cId="1917999079" sldId="610"/>
        </pc:sldMkLst>
        <pc:spChg chg="mod">
          <ac:chgData name="Kendal Danna" userId="89f5f8d4-3b5c-4af0-8251-bf603280ccd5" providerId="ADAL" clId="{29022C48-BB0C-4A2A-8A7A-DD5B717BEB86}" dt="2024-05-22T11:50:09.655" v="567" actId="20577"/>
          <ac:spMkLst>
            <pc:docMk/>
            <pc:sldMk cId="1917999079" sldId="610"/>
            <ac:spMk id="8" creationId="{2695B7EB-F05D-9936-1B48-34805A66D843}"/>
          </ac:spMkLst>
        </pc:spChg>
        <pc:spChg chg="del">
          <ac:chgData name="Kendal Danna" userId="89f5f8d4-3b5c-4af0-8251-bf603280ccd5" providerId="ADAL" clId="{29022C48-BB0C-4A2A-8A7A-DD5B717BEB86}" dt="2024-05-20T21:06:57.378" v="114" actId="478"/>
          <ac:spMkLst>
            <pc:docMk/>
            <pc:sldMk cId="1917999079" sldId="610"/>
            <ac:spMk id="9" creationId="{B62FB1F1-07FE-0384-94D5-F3CD6ED97EEC}"/>
          </ac:spMkLst>
        </pc:spChg>
      </pc:sldChg>
      <pc:sldChg chg="delSp mod">
        <pc:chgData name="Kendal Danna" userId="89f5f8d4-3b5c-4af0-8251-bf603280ccd5" providerId="ADAL" clId="{29022C48-BB0C-4A2A-8A7A-DD5B717BEB86}" dt="2024-05-20T21:08:15.192" v="336" actId="478"/>
        <pc:sldMkLst>
          <pc:docMk/>
          <pc:sldMk cId="4238836306" sldId="618"/>
        </pc:sldMkLst>
        <pc:spChg chg="del">
          <ac:chgData name="Kendal Danna" userId="89f5f8d4-3b5c-4af0-8251-bf603280ccd5" providerId="ADAL" clId="{29022C48-BB0C-4A2A-8A7A-DD5B717BEB86}" dt="2024-05-20T21:08:15.192" v="336" actId="478"/>
          <ac:spMkLst>
            <pc:docMk/>
            <pc:sldMk cId="4238836306" sldId="618"/>
            <ac:spMk id="4" creationId="{D56E0D54-4D62-15B2-1DD2-DE13EBB8E19D}"/>
          </ac:spMkLst>
        </pc:spChg>
      </pc:sldChg>
      <pc:sldChg chg="delSp mod">
        <pc:chgData name="Kendal Danna" userId="89f5f8d4-3b5c-4af0-8251-bf603280ccd5" providerId="ADAL" clId="{29022C48-BB0C-4A2A-8A7A-DD5B717BEB86}" dt="2024-05-20T21:08:24.391" v="337" actId="478"/>
        <pc:sldMkLst>
          <pc:docMk/>
          <pc:sldMk cId="35621840" sldId="619"/>
        </pc:sldMkLst>
        <pc:spChg chg="del">
          <ac:chgData name="Kendal Danna" userId="89f5f8d4-3b5c-4af0-8251-bf603280ccd5" providerId="ADAL" clId="{29022C48-BB0C-4A2A-8A7A-DD5B717BEB86}" dt="2024-05-20T21:08:24.391" v="337" actId="478"/>
          <ac:spMkLst>
            <pc:docMk/>
            <pc:sldMk cId="35621840" sldId="619"/>
            <ac:spMk id="6" creationId="{EF2C1D3D-3921-E3A6-4772-E891A2061D40}"/>
          </ac:spMkLst>
        </pc:spChg>
      </pc:sldChg>
      <pc:sldChg chg="delSp mod">
        <pc:chgData name="Kendal Danna" userId="89f5f8d4-3b5c-4af0-8251-bf603280ccd5" providerId="ADAL" clId="{29022C48-BB0C-4A2A-8A7A-DD5B717BEB86}" dt="2024-05-20T21:08:43.025" v="343" actId="478"/>
        <pc:sldMkLst>
          <pc:docMk/>
          <pc:sldMk cId="3011627503" sldId="623"/>
        </pc:sldMkLst>
        <pc:spChg chg="del">
          <ac:chgData name="Kendal Danna" userId="89f5f8d4-3b5c-4af0-8251-bf603280ccd5" providerId="ADAL" clId="{29022C48-BB0C-4A2A-8A7A-DD5B717BEB86}" dt="2024-05-20T21:08:43.025" v="343" actId="478"/>
          <ac:spMkLst>
            <pc:docMk/>
            <pc:sldMk cId="3011627503" sldId="623"/>
            <ac:spMk id="7" creationId="{D1A9B9F8-B239-1FCD-70F9-F6A199D51234}"/>
          </ac:spMkLst>
        </pc:spChg>
      </pc:sldChg>
      <pc:sldChg chg="delSp mod">
        <pc:chgData name="Kendal Danna" userId="89f5f8d4-3b5c-4af0-8251-bf603280ccd5" providerId="ADAL" clId="{29022C48-BB0C-4A2A-8A7A-DD5B717BEB86}" dt="2024-05-20T21:08:39.922" v="342" actId="478"/>
        <pc:sldMkLst>
          <pc:docMk/>
          <pc:sldMk cId="626535374" sldId="624"/>
        </pc:sldMkLst>
        <pc:spChg chg="del">
          <ac:chgData name="Kendal Danna" userId="89f5f8d4-3b5c-4af0-8251-bf603280ccd5" providerId="ADAL" clId="{29022C48-BB0C-4A2A-8A7A-DD5B717BEB86}" dt="2024-05-20T21:08:39.922" v="342" actId="478"/>
          <ac:spMkLst>
            <pc:docMk/>
            <pc:sldMk cId="626535374" sldId="624"/>
            <ac:spMk id="3" creationId="{75E1217D-EAE5-E7C5-3E44-A4179151B265}"/>
          </ac:spMkLst>
        </pc:spChg>
      </pc:sldChg>
      <pc:sldChg chg="delSp mod">
        <pc:chgData name="Kendal Danna" userId="89f5f8d4-3b5c-4af0-8251-bf603280ccd5" providerId="ADAL" clId="{29022C48-BB0C-4A2A-8A7A-DD5B717BEB86}" dt="2024-05-20T21:08:26.737" v="338" actId="478"/>
        <pc:sldMkLst>
          <pc:docMk/>
          <pc:sldMk cId="2788321192" sldId="745"/>
        </pc:sldMkLst>
        <pc:spChg chg="del">
          <ac:chgData name="Kendal Danna" userId="89f5f8d4-3b5c-4af0-8251-bf603280ccd5" providerId="ADAL" clId="{29022C48-BB0C-4A2A-8A7A-DD5B717BEB86}" dt="2024-05-20T21:08:26.737" v="338" actId="478"/>
          <ac:spMkLst>
            <pc:docMk/>
            <pc:sldMk cId="2788321192" sldId="745"/>
            <ac:spMk id="14" creationId="{205EB2E2-2AE7-F90C-DD2E-F5464A4347C7}"/>
          </ac:spMkLst>
        </pc:spChg>
      </pc:sldChg>
      <pc:sldChg chg="delSp mod">
        <pc:chgData name="Kendal Danna" userId="89f5f8d4-3b5c-4af0-8251-bf603280ccd5" providerId="ADAL" clId="{29022C48-BB0C-4A2A-8A7A-DD5B717BEB86}" dt="2024-05-20T21:08:29.978" v="339" actId="478"/>
        <pc:sldMkLst>
          <pc:docMk/>
          <pc:sldMk cId="571684186" sldId="746"/>
        </pc:sldMkLst>
        <pc:spChg chg="del">
          <ac:chgData name="Kendal Danna" userId="89f5f8d4-3b5c-4af0-8251-bf603280ccd5" providerId="ADAL" clId="{29022C48-BB0C-4A2A-8A7A-DD5B717BEB86}" dt="2024-05-20T21:08:29.978" v="339" actId="478"/>
          <ac:spMkLst>
            <pc:docMk/>
            <pc:sldMk cId="571684186" sldId="746"/>
            <ac:spMk id="2" creationId="{6CAB2F4C-DEFF-5997-3D0E-03B44361E56C}"/>
          </ac:spMkLst>
        </pc:spChg>
      </pc:sldChg>
      <pc:sldChg chg="delSp mod delCm">
        <pc:chgData name="Kendal Danna" userId="89f5f8d4-3b5c-4af0-8251-bf603280ccd5" providerId="ADAL" clId="{29022C48-BB0C-4A2A-8A7A-DD5B717BEB86}" dt="2024-05-20T21:08:32.310" v="340" actId="478"/>
        <pc:sldMkLst>
          <pc:docMk/>
          <pc:sldMk cId="3076439106" sldId="747"/>
        </pc:sldMkLst>
        <pc:spChg chg="del">
          <ac:chgData name="Kendal Danna" userId="89f5f8d4-3b5c-4af0-8251-bf603280ccd5" providerId="ADAL" clId="{29022C48-BB0C-4A2A-8A7A-DD5B717BEB86}" dt="2024-05-20T21:08:32.310" v="340" actId="478"/>
          <ac:spMkLst>
            <pc:docMk/>
            <pc:sldMk cId="3076439106" sldId="747"/>
            <ac:spMk id="14" creationId="{CAFC3273-E9C1-CCB2-7233-250E3DDF554A}"/>
          </ac:spMkLst>
        </pc:spChg>
        <pc:extLst>
          <p:ext xmlns:p="http://schemas.openxmlformats.org/presentationml/2006/main" uri="{D6D511B9-2390-475A-947B-AFAB55BFBCF1}">
            <pc226:cmChg xmlns:pc226="http://schemas.microsoft.com/office/powerpoint/2022/06/main/command" chg="del">
              <pc226:chgData name="Kendal Danna" userId="89f5f8d4-3b5c-4af0-8251-bf603280ccd5" providerId="ADAL" clId="{29022C48-BB0C-4A2A-8A7A-DD5B717BEB86}" dt="2024-05-20T20:49:08.832" v="58"/>
              <pc2:cmMkLst xmlns:pc2="http://schemas.microsoft.com/office/powerpoint/2019/9/main/command">
                <pc:docMk/>
                <pc:sldMk cId="3076439106" sldId="747"/>
                <pc2:cmMk id="{C111091B-E000-4F2C-B9C7-CB3C360D7717}"/>
              </pc2:cmMkLst>
            </pc226:cmChg>
          </p:ext>
        </pc:extLst>
      </pc:sldChg>
      <pc:sldChg chg="new del">
        <pc:chgData name="Kendal Danna" userId="89f5f8d4-3b5c-4af0-8251-bf603280ccd5" providerId="ADAL" clId="{29022C48-BB0C-4A2A-8A7A-DD5B717BEB86}" dt="2024-05-20T20:47:28.281" v="12" actId="47"/>
        <pc:sldMkLst>
          <pc:docMk/>
          <pc:sldMk cId="1130121598" sldId="748"/>
        </pc:sldMkLst>
      </pc:sldChg>
      <pc:sldChg chg="delSp modSp add mod">
        <pc:chgData name="Kendal Danna" userId="89f5f8d4-3b5c-4af0-8251-bf603280ccd5" providerId="ADAL" clId="{29022C48-BB0C-4A2A-8A7A-DD5B717BEB86}" dt="2024-05-20T21:08:37.211" v="341" actId="478"/>
        <pc:sldMkLst>
          <pc:docMk/>
          <pc:sldMk cId="2653655544" sldId="748"/>
        </pc:sldMkLst>
        <pc:spChg chg="mod">
          <ac:chgData name="Kendal Danna" userId="89f5f8d4-3b5c-4af0-8251-bf603280ccd5" providerId="ADAL" clId="{29022C48-BB0C-4A2A-8A7A-DD5B717BEB86}" dt="2024-05-20T20:48:42.620" v="56" actId="1076"/>
          <ac:spMkLst>
            <pc:docMk/>
            <pc:sldMk cId="2653655544" sldId="748"/>
            <ac:spMk id="10" creationId="{44D64CE5-3CE2-81C8-FB44-FFA335476602}"/>
          </ac:spMkLst>
        </pc:spChg>
        <pc:spChg chg="mod">
          <ac:chgData name="Kendal Danna" userId="89f5f8d4-3b5c-4af0-8251-bf603280ccd5" providerId="ADAL" clId="{29022C48-BB0C-4A2A-8A7A-DD5B717BEB86}" dt="2024-05-20T20:49:31.268" v="62" actId="20577"/>
          <ac:spMkLst>
            <pc:docMk/>
            <pc:sldMk cId="2653655544" sldId="748"/>
            <ac:spMk id="12" creationId="{E4E12E67-6242-36D9-41EC-F6FC0EB11D3A}"/>
          </ac:spMkLst>
        </pc:spChg>
        <pc:spChg chg="del">
          <ac:chgData name="Kendal Danna" userId="89f5f8d4-3b5c-4af0-8251-bf603280ccd5" providerId="ADAL" clId="{29022C48-BB0C-4A2A-8A7A-DD5B717BEB86}" dt="2024-05-20T21:08:37.211" v="341" actId="478"/>
          <ac:spMkLst>
            <pc:docMk/>
            <pc:sldMk cId="2653655544" sldId="748"/>
            <ac:spMk id="14" creationId="{CAFC3273-E9C1-CCB2-7233-250E3DDF554A}"/>
          </ac:spMkLst>
        </pc:spChg>
      </pc:sldChg>
      <pc:sldChg chg="add ord">
        <pc:chgData name="Kendal Danna" userId="89f5f8d4-3b5c-4af0-8251-bf603280ccd5" providerId="ADAL" clId="{29022C48-BB0C-4A2A-8A7A-DD5B717BEB86}" dt="2024-05-20T21:00:58.668" v="99"/>
        <pc:sldMkLst>
          <pc:docMk/>
          <pc:sldMk cId="581302887" sldId="749"/>
        </pc:sldMkLst>
      </pc:sldChg>
    </pc:docChg>
  </pc:docChgLst>
  <pc:docChgLst>
    <pc:chgData name="Alexandra Angel" userId="36dae7b2-c39e-4225-8e41-3cac8255e5ed" providerId="ADAL" clId="{4116E18F-15ED-4091-BD47-D1844F0BB08D}"/>
    <pc:docChg chg="modSld">
      <pc:chgData name="Alexandra Angel" userId="36dae7b2-c39e-4225-8e41-3cac8255e5ed" providerId="ADAL" clId="{4116E18F-15ED-4091-BD47-D1844F0BB08D}" dt="2021-09-08T21:29:02.013" v="48" actId="6549"/>
      <pc:docMkLst>
        <pc:docMk/>
      </pc:docMkLst>
      <pc:sldChg chg="modSp mod">
        <pc:chgData name="Alexandra Angel" userId="36dae7b2-c39e-4225-8e41-3cac8255e5ed" providerId="ADAL" clId="{4116E18F-15ED-4091-BD47-D1844F0BB08D}" dt="2021-09-08T21:29:02.013" v="48" actId="6549"/>
        <pc:sldMkLst>
          <pc:docMk/>
          <pc:sldMk cId="3470802358" sldId="396"/>
        </pc:sldMkLst>
        <pc:spChg chg="mod">
          <ac:chgData name="Alexandra Angel" userId="36dae7b2-c39e-4225-8e41-3cac8255e5ed" providerId="ADAL" clId="{4116E18F-15ED-4091-BD47-D1844F0BB08D}" dt="2021-09-08T21:29:02.013" v="48" actId="6549"/>
          <ac:spMkLst>
            <pc:docMk/>
            <pc:sldMk cId="3470802358" sldId="396"/>
            <ac:spMk id="10" creationId="{8D65A6AE-C1BB-2544-A514-FF58DD70FEA5}"/>
          </ac:spMkLst>
        </pc:spChg>
      </pc:sldChg>
      <pc:sldChg chg="modNotesTx">
        <pc:chgData name="Alexandra Angel" userId="36dae7b2-c39e-4225-8e41-3cac8255e5ed" providerId="ADAL" clId="{4116E18F-15ED-4091-BD47-D1844F0BB08D}" dt="2021-09-08T21:28:40.691" v="14" actId="6549"/>
        <pc:sldMkLst>
          <pc:docMk/>
          <pc:sldMk cId="2730407006" sldId="463"/>
        </pc:sldMkLst>
      </pc:sldChg>
      <pc:sldChg chg="modNotesTx">
        <pc:chgData name="Alexandra Angel" userId="36dae7b2-c39e-4225-8e41-3cac8255e5ed" providerId="ADAL" clId="{4116E18F-15ED-4091-BD47-D1844F0BB08D}" dt="2021-09-08T21:28:38.477" v="13" actId="6549"/>
        <pc:sldMkLst>
          <pc:docMk/>
          <pc:sldMk cId="2387582868" sldId="464"/>
        </pc:sldMkLst>
      </pc:sldChg>
      <pc:sldChg chg="modNotesTx">
        <pc:chgData name="Alexandra Angel" userId="36dae7b2-c39e-4225-8e41-3cac8255e5ed" providerId="ADAL" clId="{4116E18F-15ED-4091-BD47-D1844F0BB08D}" dt="2021-09-08T21:28:35.450" v="12" actId="6549"/>
        <pc:sldMkLst>
          <pc:docMk/>
          <pc:sldMk cId="2030392042" sldId="466"/>
        </pc:sldMkLst>
      </pc:sldChg>
      <pc:sldChg chg="modNotesTx">
        <pc:chgData name="Alexandra Angel" userId="36dae7b2-c39e-4225-8e41-3cac8255e5ed" providerId="ADAL" clId="{4116E18F-15ED-4091-BD47-D1844F0BB08D}" dt="2021-09-08T21:28:33.266" v="11" actId="6549"/>
        <pc:sldMkLst>
          <pc:docMk/>
          <pc:sldMk cId="3612147867" sldId="467"/>
        </pc:sldMkLst>
      </pc:sldChg>
      <pc:sldChg chg="modNotesTx">
        <pc:chgData name="Alexandra Angel" userId="36dae7b2-c39e-4225-8e41-3cac8255e5ed" providerId="ADAL" clId="{4116E18F-15ED-4091-BD47-D1844F0BB08D}" dt="2021-09-08T21:28:28.297" v="9" actId="6549"/>
        <pc:sldMkLst>
          <pc:docMk/>
          <pc:sldMk cId="4190242885" sldId="472"/>
        </pc:sldMkLst>
      </pc:sldChg>
      <pc:sldChg chg="modNotesTx">
        <pc:chgData name="Alexandra Angel" userId="36dae7b2-c39e-4225-8e41-3cac8255e5ed" providerId="ADAL" clId="{4116E18F-15ED-4091-BD47-D1844F0BB08D}" dt="2021-09-08T21:28:26.235" v="8" actId="6549"/>
        <pc:sldMkLst>
          <pc:docMk/>
          <pc:sldMk cId="1648757886" sldId="473"/>
        </pc:sldMkLst>
      </pc:sldChg>
      <pc:sldChg chg="modNotesTx">
        <pc:chgData name="Alexandra Angel" userId="36dae7b2-c39e-4225-8e41-3cac8255e5ed" providerId="ADAL" clId="{4116E18F-15ED-4091-BD47-D1844F0BB08D}" dt="2021-09-08T21:28:22.491" v="6" actId="6549"/>
        <pc:sldMkLst>
          <pc:docMk/>
          <pc:sldMk cId="2193708119" sldId="474"/>
        </pc:sldMkLst>
      </pc:sldChg>
      <pc:sldChg chg="modNotesTx">
        <pc:chgData name="Alexandra Angel" userId="36dae7b2-c39e-4225-8e41-3cac8255e5ed" providerId="ADAL" clId="{4116E18F-15ED-4091-BD47-D1844F0BB08D}" dt="2021-09-08T21:28:17.488" v="3" actId="6549"/>
        <pc:sldMkLst>
          <pc:docMk/>
          <pc:sldMk cId="940163735" sldId="476"/>
        </pc:sldMkLst>
      </pc:sldChg>
      <pc:sldChg chg="modNotesTx">
        <pc:chgData name="Alexandra Angel" userId="36dae7b2-c39e-4225-8e41-3cac8255e5ed" providerId="ADAL" clId="{4116E18F-15ED-4091-BD47-D1844F0BB08D}" dt="2021-09-08T21:28:14.515" v="2" actId="6549"/>
        <pc:sldMkLst>
          <pc:docMk/>
          <pc:sldMk cId="2277519470" sldId="477"/>
        </pc:sldMkLst>
      </pc:sldChg>
      <pc:sldChg chg="modNotesTx">
        <pc:chgData name="Alexandra Angel" userId="36dae7b2-c39e-4225-8e41-3cac8255e5ed" providerId="ADAL" clId="{4116E18F-15ED-4091-BD47-D1844F0BB08D}" dt="2021-09-08T21:28:12.732" v="1" actId="6549"/>
        <pc:sldMkLst>
          <pc:docMk/>
          <pc:sldMk cId="1846251896" sldId="478"/>
        </pc:sldMkLst>
      </pc:sldChg>
      <pc:sldChg chg="modNotesTx">
        <pc:chgData name="Alexandra Angel" userId="36dae7b2-c39e-4225-8e41-3cac8255e5ed" providerId="ADAL" clId="{4116E18F-15ED-4091-BD47-D1844F0BB08D}" dt="2021-09-08T21:28:11.191" v="0" actId="6549"/>
        <pc:sldMkLst>
          <pc:docMk/>
          <pc:sldMk cId="3935201444" sldId="479"/>
        </pc:sldMkLst>
      </pc:sldChg>
      <pc:sldChg chg="modNotesTx">
        <pc:chgData name="Alexandra Angel" userId="36dae7b2-c39e-4225-8e41-3cac8255e5ed" providerId="ADAL" clId="{4116E18F-15ED-4091-BD47-D1844F0BB08D}" dt="2021-09-08T21:28:30.497" v="10" actId="6549"/>
        <pc:sldMkLst>
          <pc:docMk/>
          <pc:sldMk cId="2365768972" sldId="480"/>
        </pc:sldMkLst>
      </pc:sldChg>
      <pc:sldChg chg="modNotesTx">
        <pc:chgData name="Alexandra Angel" userId="36dae7b2-c39e-4225-8e41-3cac8255e5ed" providerId="ADAL" clId="{4116E18F-15ED-4091-BD47-D1844F0BB08D}" dt="2021-09-08T21:28:20.439" v="5" actId="6549"/>
        <pc:sldMkLst>
          <pc:docMk/>
          <pc:sldMk cId="259186103" sldId="48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Light" panose="02000000000000000000" pitchFamily="2" charset="0"/>
              </a:defRPr>
            </a:lvl1pPr>
          </a:lstStyle>
          <a:p>
            <a:fld id="{498593FA-E9AB-EC48-9716-96CC64AC765D}" type="slidenum">
              <a:rPr lang="en-US" smtClean="0"/>
              <a:pPr/>
              <a:t>‹#›</a:t>
            </a:fld>
            <a:endParaRPr lang="en-US"/>
          </a:p>
        </p:txBody>
      </p:sp>
      <p:sp>
        <p:nvSpPr>
          <p:cNvPr id="8" name="Footer Placeholder 7">
            <a:extLst>
              <a:ext uri="{FF2B5EF4-FFF2-40B4-BE49-F238E27FC236}">
                <a16:creationId xmlns:a16="http://schemas.microsoft.com/office/drawing/2014/main" id="{D3C8C52C-8C54-AA48-867D-06C02049155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198410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Roboto Light" panose="02000000000000000000" pitchFamily="2" charset="0"/>
        <a:ea typeface="+mn-ea"/>
        <a:cs typeface="+mn-cs"/>
      </a:defRPr>
    </a:lvl1pPr>
    <a:lvl2pPr marL="457200" algn="l" defTabSz="914400" rtl="0" eaLnBrk="1" latinLnBrk="0" hangingPunct="1">
      <a:defRPr sz="1200" b="0" i="0" kern="1200">
        <a:solidFill>
          <a:schemeClr val="tx1"/>
        </a:solidFill>
        <a:latin typeface="Roboto Light" panose="02000000000000000000" pitchFamily="2" charset="0"/>
        <a:ea typeface="+mn-ea"/>
        <a:cs typeface="+mn-cs"/>
      </a:defRPr>
    </a:lvl2pPr>
    <a:lvl3pPr marL="914400" algn="l" defTabSz="914400" rtl="0" eaLnBrk="1" latinLnBrk="0" hangingPunct="1">
      <a:defRPr sz="1200" b="0" i="0" kern="1200">
        <a:solidFill>
          <a:schemeClr val="tx1"/>
        </a:solidFill>
        <a:latin typeface="Roboto Light" panose="02000000000000000000" pitchFamily="2" charset="0"/>
        <a:ea typeface="+mn-ea"/>
        <a:cs typeface="+mn-cs"/>
      </a:defRPr>
    </a:lvl3pPr>
    <a:lvl4pPr marL="1371600" algn="l" defTabSz="914400" rtl="0" eaLnBrk="1" latinLnBrk="0" hangingPunct="1">
      <a:defRPr sz="1200" b="0" i="0" kern="1200">
        <a:solidFill>
          <a:schemeClr val="tx1"/>
        </a:solidFill>
        <a:latin typeface="Roboto Light" panose="02000000000000000000" pitchFamily="2" charset="0"/>
        <a:ea typeface="+mn-ea"/>
        <a:cs typeface="+mn-cs"/>
      </a:defRPr>
    </a:lvl4pPr>
    <a:lvl5pPr marL="1828800" algn="l" defTabSz="914400" rtl="0" eaLnBrk="1" latinLnBrk="0" hangingPunct="1">
      <a:defRPr sz="1200" b="0" i="0" kern="1200">
        <a:solidFill>
          <a:schemeClr val="tx1"/>
        </a:solidFill>
        <a:latin typeface="Roboto Light"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defRPr/>
            </a:pPr>
            <a:r>
              <a:rPr lang="en-US"/>
              <a:t>Welcome to Module 3 where we’ll be introducing you to the NORMAL Tool to help you communicate information on contraceptive induced bleeding changes in a way that the client can understand and retain. NORMAL is one of the key components of the C4C approach.</a:t>
            </a:r>
          </a:p>
          <a:p>
            <a:endParaRPr lang="en-US">
              <a:solidFill>
                <a:schemeClr val="tx1"/>
              </a:solidFill>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a:t>
            </a:fld>
            <a:endParaRPr lang="pt-PT"/>
          </a:p>
        </p:txBody>
      </p:sp>
    </p:spTree>
    <p:extLst>
      <p:ext uri="{BB962C8B-B14F-4D97-AF65-F5344CB8AC3E}">
        <p14:creationId xmlns:p14="http://schemas.microsoft.com/office/powerpoint/2010/main" val="21920531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en-US" sz="2400">
                <a:latin typeface="Abadi"/>
              </a:rPr>
              <a:t>We can help by explaining what menstruation is and why these changes are NORMAL. </a:t>
            </a:r>
            <a:r>
              <a:rPr lang="en-US">
                <a:latin typeface="Roboto Light"/>
                <a:ea typeface="Roboto Light"/>
                <a:cs typeface="Roboto Light"/>
              </a:rPr>
              <a:t>Some women may even see menstrual bleeding changes as beneficial for their lifestyle! Bleeding changes like lighter bleeding can be a positive thing!</a:t>
            </a:r>
          </a:p>
          <a:p>
            <a:endParaRPr lang="en-US"/>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10</a:t>
            </a:fld>
            <a:endParaRPr lang="pt-PT"/>
          </a:p>
        </p:txBody>
      </p:sp>
    </p:spTree>
    <p:extLst>
      <p:ext uri="{BB962C8B-B14F-4D97-AF65-F5344CB8AC3E}">
        <p14:creationId xmlns:p14="http://schemas.microsoft.com/office/powerpoint/2010/main" val="5844964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t>11</a:t>
            </a:fld>
            <a:endParaRPr lang="en-US"/>
          </a:p>
        </p:txBody>
      </p:sp>
    </p:spTree>
    <p:extLst>
      <p:ext uri="{BB962C8B-B14F-4D97-AF65-F5344CB8AC3E}">
        <p14:creationId xmlns:p14="http://schemas.microsoft.com/office/powerpoint/2010/main" val="17962740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cap="none" dirty="0">
                <a:latin typeface="+mn-lt"/>
              </a:rPr>
              <a:t>PSI and FHI360 collaborated on this job aid, it uses an acronym to help providers remember key messages for counseling on method related changes in periods                                                              </a:t>
            </a:r>
            <a:r>
              <a:rPr lang="fr-FR" sz="1200" cap="none" dirty="0">
                <a:latin typeface="+mn-lt"/>
              </a:rPr>
              <a:t>
</a:t>
            </a:r>
            <a:r>
              <a:rPr lang="en-US" sz="1200" cap="none" dirty="0">
                <a:latin typeface="+mn-lt"/>
              </a:rPr>
              <a:t>These messages should be used to help clients understand that these changes are normal before they choose a method</a:t>
            </a:r>
            <a:r>
              <a:rPr lang="fr-FR" sz="1200" cap="none" dirty="0">
                <a:latin typeface="+mn-lt"/>
              </a:rPr>
              <a:t>.
T</a:t>
            </a:r>
            <a:r>
              <a:rPr lang="en-US" sz="1200" cap="none" dirty="0">
                <a:latin typeface="+mn-lt"/>
              </a:rPr>
              <a:t>hey should also be reinforced if a client chooses a method that changes bleeding.</a:t>
            </a:r>
            <a:r>
              <a:rPr lang="fr-FR" sz="1200" cap="none" dirty="0">
                <a:latin typeface="+mn-lt"/>
              </a:rPr>
              <a:t>
</a:t>
            </a:r>
            <a:r>
              <a:rPr lang="en-US" sz="1200" cap="none" dirty="0">
                <a:latin typeface="+mn-lt"/>
              </a:rPr>
              <a:t>The more repetition, the more likely the client is to remember!</a:t>
            </a:r>
          </a:p>
          <a:p>
            <a:endParaRPr lang="en-US" dirty="0"/>
          </a:p>
          <a:p>
            <a:r>
              <a:rPr lang="en-US" dirty="0"/>
              <a:t>*Note for facilitator* that this second image on the right is of a version of the </a:t>
            </a:r>
            <a:r>
              <a:rPr lang="en-US" dirty="0" err="1"/>
              <a:t>choicebook</a:t>
            </a:r>
            <a:r>
              <a:rPr lang="en-US" dirty="0"/>
              <a:t> intended for community health workers. The one pictured in the subsequent slides is the one on the left, meant for providers.</a:t>
            </a:r>
          </a:p>
        </p:txBody>
      </p:sp>
      <p:sp>
        <p:nvSpPr>
          <p:cNvPr id="4" name="Slide Number Placeholder 3"/>
          <p:cNvSpPr>
            <a:spLocks noGrp="1"/>
          </p:cNvSpPr>
          <p:nvPr>
            <p:ph type="sldNum" sz="quarter" idx="5"/>
          </p:nvPr>
        </p:nvSpPr>
        <p:spPr/>
        <p:txBody>
          <a:bodyPr/>
          <a:lstStyle/>
          <a:p>
            <a:fld id="{498593FA-E9AB-EC48-9716-96CC64AC765D}" type="slidenum">
              <a:rPr lang="en-US" smtClean="0"/>
              <a:pPr/>
              <a:t>12</a:t>
            </a:fld>
            <a:endParaRPr lang="en-US"/>
          </a:p>
        </p:txBody>
      </p:sp>
    </p:spTree>
    <p:extLst>
      <p:ext uri="{BB962C8B-B14F-4D97-AF65-F5344CB8AC3E}">
        <p14:creationId xmlns:p14="http://schemas.microsoft.com/office/powerpoint/2010/main" val="39537229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latin typeface="Roboto Light"/>
                <a:ea typeface="Roboto Light"/>
                <a:cs typeface="Roboto Light"/>
              </a:rPr>
              <a:t>The first part of the NORMAL tool describes each of the key messages that we want clients to understand. The first of these is "N"</a:t>
            </a:r>
          </a:p>
          <a:p>
            <a:r>
              <a:rPr lang="en-US" dirty="0">
                <a:latin typeface="Roboto Light"/>
                <a:ea typeface="Roboto Light"/>
                <a:cs typeface="Roboto Light"/>
              </a:rPr>
              <a:t>N is for NORMAL. Changes in your periods are normal when you use a contraceptive method. Your periods could become heavier or lighter; they could occur more frequently, be irregular, or </a:t>
            </a:r>
            <a:r>
              <a:rPr lang="en-US" b="1" dirty="0">
                <a:latin typeface="Roboto Light"/>
                <a:ea typeface="Roboto Light"/>
                <a:cs typeface="Roboto Light"/>
              </a:rPr>
              <a:t>temporarily stop while you are using a method</a:t>
            </a:r>
            <a:r>
              <a:rPr lang="en-US" dirty="0">
                <a:latin typeface="Roboto Light"/>
                <a:ea typeface="Roboto Light"/>
                <a:cs typeface="Roboto Light"/>
              </a:rPr>
              <a:t>. Changes in your periods may also be different over time.</a:t>
            </a:r>
          </a:p>
          <a:p>
            <a:endParaRPr lang="en-US" dirty="0">
              <a:latin typeface="Roboto Light"/>
              <a:ea typeface="Roboto Light"/>
              <a:cs typeface="Roboto Light"/>
            </a:endParaRPr>
          </a:p>
          <a:p>
            <a:r>
              <a:rPr lang="en-US" dirty="0">
                <a:latin typeface="Roboto Light"/>
                <a:ea typeface="Roboto Light"/>
                <a:cs typeface="Roboto Light"/>
              </a:rPr>
              <a:t>As you go through each letter, stop and ensure understanding, ask for thoughts about each method or examples of where and how this message can be applied</a:t>
            </a:r>
          </a:p>
          <a:p>
            <a:endParaRPr lang="en-US" dirty="0"/>
          </a:p>
          <a:p>
            <a:pPr marL="0" indent="0">
              <a:lnSpc>
                <a:spcPct val="100000"/>
              </a:lnSpc>
              <a:buNone/>
            </a:pPr>
            <a:endParaRPr lang="en-US" sz="2400" i="1" cap="none" dirty="0">
              <a:solidFill>
                <a:schemeClr val="tx1">
                  <a:lumMod val="75000"/>
                  <a:lumOff val="25000"/>
                </a:schemeClr>
              </a:solidFill>
              <a:latin typeface="+mn-l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13</a:t>
            </a:fld>
            <a:endParaRPr lang="pt-PT"/>
          </a:p>
        </p:txBody>
      </p:sp>
    </p:spTree>
    <p:extLst>
      <p:ext uri="{BB962C8B-B14F-4D97-AF65-F5344CB8AC3E}">
        <p14:creationId xmlns:p14="http://schemas.microsoft.com/office/powerpoint/2010/main" val="10205920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i="0"/>
              <a:t>O is for Opportunity</a:t>
            </a:r>
          </a:p>
          <a:p>
            <a:pPr marL="0" indent="0">
              <a:buNone/>
            </a:pPr>
            <a:r>
              <a:rPr lang="en-US" sz="2400" i="0" cap="none">
                <a:latin typeface="+mn-lt"/>
              </a:rPr>
              <a:t>Lighter or no periods can provide beneficial </a:t>
            </a:r>
            <a:r>
              <a:rPr lang="en-US" sz="2400" b="1" i="0" cap="none">
                <a:solidFill>
                  <a:schemeClr val="accent4"/>
                </a:solidFill>
                <a:latin typeface="+mn-lt"/>
              </a:rPr>
              <a:t>opportunities</a:t>
            </a:r>
            <a:r>
              <a:rPr lang="en-US" sz="2400" i="0" cap="none">
                <a:latin typeface="+mn-lt"/>
              </a:rPr>
              <a:t> to your health and personal life. For example,  you may need fewer menstrual hygiene products such as sanitary towels, and you can enjoy more frequent sex since it won’t be interrupted by a period. It may also reduce the risk of anemia.</a:t>
            </a:r>
          </a:p>
          <a:p>
            <a:pPr marL="0" indent="0">
              <a:lnSpc>
                <a:spcPct val="100000"/>
              </a:lnSpc>
              <a:buNone/>
            </a:pPr>
            <a:endParaRPr lang="en-US" sz="2400" i="1" cap="none">
              <a:solidFill>
                <a:schemeClr val="tx1">
                  <a:lumMod val="75000"/>
                  <a:lumOff val="25000"/>
                </a:schemeClr>
              </a:solidFill>
              <a:latin typeface="+mn-l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14</a:t>
            </a:fld>
            <a:endParaRPr lang="pt-PT"/>
          </a:p>
        </p:txBody>
      </p:sp>
    </p:spTree>
    <p:extLst>
      <p:ext uri="{BB962C8B-B14F-4D97-AF65-F5344CB8AC3E}">
        <p14:creationId xmlns:p14="http://schemas.microsoft.com/office/powerpoint/2010/main" val="372964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a:t>R is for Return. </a:t>
            </a:r>
            <a:r>
              <a:rPr lang="en-US" sz="2400" i="0" cap="none">
                <a:latin typeface="+mn-lt"/>
              </a:rPr>
              <a:t>Once you stop u</a:t>
            </a:r>
            <a:r>
              <a:rPr lang="en-US" sz="2400" i="0" cap="none">
                <a:solidFill>
                  <a:schemeClr val="tx1">
                    <a:lumMod val="75000"/>
                    <a:lumOff val="25000"/>
                  </a:schemeClr>
                </a:solidFill>
                <a:latin typeface="+mn-lt"/>
              </a:rPr>
              <a:t>sing a contraceptive method, your periods will </a:t>
            </a:r>
            <a:r>
              <a:rPr lang="en-US" sz="2400" i="0" cap="none">
                <a:solidFill>
                  <a:schemeClr val="accent4"/>
                </a:solidFill>
                <a:latin typeface="+mn-lt"/>
              </a:rPr>
              <a:t>RETURN, </a:t>
            </a:r>
            <a:r>
              <a:rPr lang="en-US" sz="2400" i="0" cap="none">
                <a:solidFill>
                  <a:schemeClr val="tx1">
                    <a:lumMod val="75000"/>
                    <a:lumOff val="25000"/>
                  </a:schemeClr>
                </a:solidFill>
                <a:latin typeface="+mn-lt"/>
              </a:rPr>
              <a:t>and your chances of getting pregnant will </a:t>
            </a:r>
            <a:r>
              <a:rPr lang="en-US" sz="2400" i="0" cap="none">
                <a:solidFill>
                  <a:schemeClr val="accent4"/>
                </a:solidFill>
                <a:latin typeface="+mn-lt"/>
              </a:rPr>
              <a:t>RETURN </a:t>
            </a:r>
            <a:r>
              <a:rPr lang="en-US" sz="2400" i="0" cap="none">
                <a:solidFill>
                  <a:schemeClr val="tx1">
                    <a:lumMod val="75000"/>
                    <a:lumOff val="25000"/>
                  </a:schemeClr>
                </a:solidFill>
                <a:latin typeface="+mn-lt"/>
              </a:rPr>
              <a:t>to normal. </a:t>
            </a:r>
            <a:endParaRPr lang="en-US" sz="2400" i="1" cap="none">
              <a:solidFill>
                <a:schemeClr val="tx1">
                  <a:lumMod val="75000"/>
                  <a:lumOff val="25000"/>
                </a:schemeClr>
              </a:solidFill>
              <a:latin typeface="+mn-l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15</a:t>
            </a:fld>
            <a:endParaRPr lang="pt-PT"/>
          </a:p>
        </p:txBody>
      </p:sp>
    </p:spTree>
    <p:extLst>
      <p:ext uri="{BB962C8B-B14F-4D97-AF65-F5344CB8AC3E}">
        <p14:creationId xmlns:p14="http://schemas.microsoft.com/office/powerpoint/2010/main" val="3382176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i="0" cap="none">
                <a:solidFill>
                  <a:schemeClr val="tx1">
                    <a:lumMod val="75000"/>
                    <a:lumOff val="25000"/>
                  </a:schemeClr>
                </a:solidFill>
                <a:latin typeface="+mn-lt"/>
              </a:rPr>
              <a:t>A common concern for women and girls with amenorrhea is that their periods will not return, and they will be infertile. Some women wait until their periods return before returning for re-injection of DMPA, leaving them at risk of pregnancy!</a:t>
            </a:r>
          </a:p>
          <a:p>
            <a:pPr marL="0" indent="0">
              <a:lnSpc>
                <a:spcPct val="100000"/>
              </a:lnSpc>
              <a:buNone/>
            </a:pPr>
            <a:endParaRPr lang="en-US" sz="2400" i="1" cap="none">
              <a:solidFill>
                <a:schemeClr val="tx1">
                  <a:lumMod val="75000"/>
                  <a:lumOff val="25000"/>
                </a:schemeClr>
              </a:solidFill>
              <a:latin typeface="+mn-l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16</a:t>
            </a:fld>
            <a:endParaRPr lang="pt-PT"/>
          </a:p>
        </p:txBody>
      </p:sp>
    </p:spTree>
    <p:extLst>
      <p:ext uri="{BB962C8B-B14F-4D97-AF65-F5344CB8AC3E}">
        <p14:creationId xmlns:p14="http://schemas.microsoft.com/office/powerpoint/2010/main" val="12410500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t>M is for Methods</a:t>
            </a:r>
          </a:p>
          <a:p>
            <a:pPr marL="0" indent="0">
              <a:lnSpc>
                <a:spcPct val="100000"/>
              </a:lnSpc>
              <a:buNone/>
            </a:pPr>
            <a:r>
              <a:rPr lang="en-US" sz="2400" cap="none">
                <a:solidFill>
                  <a:schemeClr val="tx1">
                    <a:lumMod val="75000"/>
                    <a:lumOff val="25000"/>
                  </a:schemeClr>
                </a:solidFill>
                <a:latin typeface="+mn-lt"/>
              </a:rPr>
              <a:t>Different contraceptive </a:t>
            </a:r>
            <a:r>
              <a:rPr lang="en-US" sz="2400" b="1" cap="none">
                <a:solidFill>
                  <a:schemeClr val="accent4"/>
                </a:solidFill>
                <a:latin typeface="+mn-lt"/>
              </a:rPr>
              <a:t>methods</a:t>
            </a:r>
            <a:r>
              <a:rPr lang="en-US" sz="2400" cap="none">
                <a:solidFill>
                  <a:schemeClr val="tx1">
                    <a:lumMod val="75000"/>
                    <a:lumOff val="25000"/>
                  </a:schemeClr>
                </a:solidFill>
                <a:latin typeface="+mn-lt"/>
              </a:rPr>
              <a:t> can lead to different changes in periods. Explain to your health provider which types of changes in periods you would find acceptable.</a:t>
            </a:r>
          </a:p>
          <a:p>
            <a:pPr marL="0" indent="0">
              <a:lnSpc>
                <a:spcPct val="100000"/>
              </a:lnSpc>
              <a:buNone/>
            </a:pPr>
            <a:endParaRPr lang="en-US" sz="2400" i="1" cap="none">
              <a:solidFill>
                <a:schemeClr val="tx1">
                  <a:lumMod val="75000"/>
                  <a:lumOff val="25000"/>
                </a:schemeClr>
              </a:solidFill>
              <a:latin typeface="+mn-l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17</a:t>
            </a:fld>
            <a:endParaRPr lang="pt-PT"/>
          </a:p>
        </p:txBody>
      </p:sp>
    </p:spTree>
    <p:extLst>
      <p:ext uri="{BB962C8B-B14F-4D97-AF65-F5344CB8AC3E}">
        <p14:creationId xmlns:p14="http://schemas.microsoft.com/office/powerpoint/2010/main" val="20487908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sz="2400" i="0" cap="none">
                <a:solidFill>
                  <a:schemeClr val="tx1">
                    <a:lumMod val="75000"/>
                    <a:lumOff val="25000"/>
                  </a:schemeClr>
                </a:solidFill>
                <a:latin typeface="+mn-lt"/>
              </a:rPr>
              <a:t>The back of the NORMAL</a:t>
            </a:r>
            <a:r>
              <a:rPr lang="en-US">
                <a:solidFill>
                  <a:schemeClr val="tx1">
                    <a:lumMod val="75000"/>
                    <a:lumOff val="25000"/>
                  </a:schemeClr>
                </a:solidFill>
              </a:rPr>
              <a:t> </a:t>
            </a:r>
            <a:r>
              <a:rPr lang="en-US" sz="2400" i="0" cap="none">
                <a:solidFill>
                  <a:schemeClr val="tx1">
                    <a:lumMod val="75000"/>
                    <a:lumOff val="25000"/>
                  </a:schemeClr>
                </a:solidFill>
                <a:latin typeface="+mn-lt"/>
              </a:rPr>
              <a:t> job aid has specific information on changes in periods related to each method.</a:t>
            </a:r>
            <a:r>
              <a:rPr lang="en-US">
                <a:solidFill>
                  <a:schemeClr val="tx1">
                    <a:lumMod val="75000"/>
                    <a:lumOff val="25000"/>
                  </a:schemeClr>
                </a:solidFill>
              </a:rPr>
              <a:t> Talk to clients about which type of bleeding changes would be acceptable to them-help them understand that these changes are expected and normal, but respect her wishes. It is better that she chooses a method that will leave her satisfied rather than one that will cause changes to her bleeding that she finds </a:t>
            </a:r>
            <a:r>
              <a:rPr lang="en-US" err="1">
                <a:solidFill>
                  <a:schemeClr val="tx1">
                    <a:lumMod val="75000"/>
                    <a:lumOff val="25000"/>
                  </a:schemeClr>
                </a:solidFill>
              </a:rPr>
              <a:t>unnacceptable</a:t>
            </a:r>
            <a:r>
              <a:rPr lang="en-US">
                <a:solidFill>
                  <a:schemeClr val="tx1">
                    <a:lumMod val="75000"/>
                    <a:lumOff val="25000"/>
                  </a:schemeClr>
                </a:solidFill>
              </a:rPr>
              <a:t>.</a:t>
            </a:r>
            <a:endParaRPr lang="en-US" sz="2400" i="0" cap="none">
              <a:latin typeface="+mn-l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18</a:t>
            </a:fld>
            <a:endParaRPr lang="pt-PT"/>
          </a:p>
        </p:txBody>
      </p:sp>
    </p:spTree>
    <p:extLst>
      <p:ext uri="{BB962C8B-B14F-4D97-AF65-F5344CB8AC3E}">
        <p14:creationId xmlns:p14="http://schemas.microsoft.com/office/powerpoint/2010/main" val="25724974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t>A is for absence of periods</a:t>
            </a:r>
          </a:p>
          <a:p>
            <a:pPr marL="571500" indent="-571500">
              <a:buBlip>
                <a:blip r:embed="rId3"/>
              </a:buBlip>
            </a:pPr>
            <a:r>
              <a:rPr lang="en-US" sz="2400" cap="none">
                <a:latin typeface="+mn-lt"/>
              </a:rPr>
              <a:t>It is common with some methods to experience an </a:t>
            </a:r>
            <a:r>
              <a:rPr lang="en-US" sz="2400" b="1" cap="none">
                <a:solidFill>
                  <a:schemeClr val="accent4"/>
                </a:solidFill>
                <a:latin typeface="+mn-lt"/>
              </a:rPr>
              <a:t>absence of periods</a:t>
            </a:r>
            <a:r>
              <a:rPr lang="en-US" sz="2400" cap="none">
                <a:latin typeface="+mn-lt"/>
              </a:rPr>
              <a:t>. This does </a:t>
            </a:r>
            <a:r>
              <a:rPr lang="en-US" sz="2400" b="1" cap="none">
                <a:latin typeface="+mn-lt"/>
              </a:rPr>
              <a:t>not</a:t>
            </a:r>
            <a:r>
              <a:rPr lang="en-US" sz="2400" cap="none">
                <a:latin typeface="+mn-lt"/>
              </a:rPr>
              <a:t> mean that you are pregnant. If you have another symptom of pregnancy, talk to your health care provider or take a pregnancy test.</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19</a:t>
            </a:fld>
            <a:endParaRPr lang="pt-PT"/>
          </a:p>
        </p:txBody>
      </p:sp>
    </p:spTree>
    <p:extLst>
      <p:ext uri="{BB962C8B-B14F-4D97-AF65-F5344CB8AC3E}">
        <p14:creationId xmlns:p14="http://schemas.microsoft.com/office/powerpoint/2010/main" val="3402573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98593FA-E9AB-EC48-9716-96CC64AC765D}" type="slidenum">
              <a:rPr lang="en-US" smtClean="0"/>
              <a:pPr/>
              <a:t>2</a:t>
            </a:fld>
            <a:endParaRPr lang="en-US"/>
          </a:p>
        </p:txBody>
      </p:sp>
    </p:spTree>
    <p:extLst>
      <p:ext uri="{BB962C8B-B14F-4D97-AF65-F5344CB8AC3E}">
        <p14:creationId xmlns:p14="http://schemas.microsoft.com/office/powerpoint/2010/main" val="35258310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indent="-571500">
              <a:buBlip>
                <a:blip r:embed="rId3"/>
              </a:buBlip>
            </a:pPr>
            <a:r>
              <a:rPr lang="en-US" sz="2400" i="1" cap="none">
                <a:solidFill>
                  <a:schemeClr val="tx1">
                    <a:lumMod val="75000"/>
                    <a:lumOff val="25000"/>
                  </a:schemeClr>
                </a:solidFill>
                <a:latin typeface="+mn-lt"/>
              </a:rPr>
              <a:t>If you’re using the quick start method, absence of periods in the first months can be a sign of pregnancy. Please note, this message does not apply to combined oral contraceptives. </a:t>
            </a:r>
          </a:p>
          <a:p>
            <a:endParaRPr lang="pt-PT"/>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20</a:t>
            </a:fld>
            <a:endParaRPr lang="pt-PT"/>
          </a:p>
        </p:txBody>
      </p:sp>
    </p:spTree>
    <p:extLst>
      <p:ext uri="{BB962C8B-B14F-4D97-AF65-F5344CB8AC3E}">
        <p14:creationId xmlns:p14="http://schemas.microsoft.com/office/powerpoint/2010/main" val="37452618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t>L is for Limit</a:t>
            </a:r>
          </a:p>
          <a:p>
            <a:pPr marL="571500" indent="-571500">
              <a:buBlip>
                <a:blip r:embed="rId3"/>
              </a:buBlip>
            </a:pPr>
            <a:r>
              <a:rPr lang="en-US" sz="2400" cap="none">
                <a:latin typeface="+mn-lt"/>
              </a:rPr>
              <a:t>If changes in your period limit your daily activities, there are treatments available. Discuss with your provider.</a:t>
            </a:r>
          </a:p>
          <a:p>
            <a:pPr marL="571500" indent="-571500">
              <a:buBlip>
                <a:blip r:embed="rId3"/>
              </a:buBlip>
            </a:pPr>
            <a:r>
              <a:rPr lang="en-US" sz="2400" i="1" cap="none">
                <a:latin typeface="+mn-lt"/>
              </a:rPr>
              <a:t>The choice book includes recommended treatments for bleeding changes</a:t>
            </a:r>
            <a:endParaRPr lang="en-US"/>
          </a:p>
          <a:p>
            <a:endParaRPr lang="pt-PT"/>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21</a:t>
            </a:fld>
            <a:endParaRPr lang="pt-PT"/>
          </a:p>
        </p:txBody>
      </p:sp>
    </p:spTree>
    <p:extLst>
      <p:ext uri="{BB962C8B-B14F-4D97-AF65-F5344CB8AC3E}">
        <p14:creationId xmlns:p14="http://schemas.microsoft.com/office/powerpoint/2010/main" val="11430302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Roboto Light"/>
                <a:ea typeface="Roboto Light"/>
                <a:cs typeface="Roboto Light"/>
              </a:rPr>
              <a:t>These are PROVIDER facing tools; meant to help the provider in remembering key messages about bleeding that should be conveyed to clients. Why? Because we know unexpected side-effects are a key reason women discontinue use of a method while in need. </a:t>
            </a:r>
            <a:r>
              <a:rPr lang="fr-FR" dirty="0" err="1">
                <a:latin typeface="Roboto Light"/>
                <a:ea typeface="Roboto Light"/>
                <a:cs typeface="Roboto Light"/>
              </a:rPr>
              <a:t>Please</a:t>
            </a:r>
            <a:r>
              <a:rPr lang="fr-FR" dirty="0">
                <a:latin typeface="Roboto Light"/>
                <a:ea typeface="Roboto Light"/>
                <a:cs typeface="Roboto Light"/>
              </a:rPr>
              <a:t> note: </a:t>
            </a:r>
            <a:r>
              <a:rPr lang="fr-FR" dirty="0" err="1">
                <a:latin typeface="Roboto Light"/>
                <a:ea typeface="Roboto Light"/>
                <a:cs typeface="Roboto Light"/>
              </a:rPr>
              <a:t>These</a:t>
            </a:r>
            <a:r>
              <a:rPr lang="fr-FR" dirty="0">
                <a:latin typeface="Roboto Light"/>
                <a:ea typeface="Roboto Light"/>
                <a:cs typeface="Roboto Light"/>
              </a:rPr>
              <a:t> pages </a:t>
            </a:r>
            <a:r>
              <a:rPr lang="fr-FR" dirty="0" err="1">
                <a:latin typeface="Roboto Light"/>
                <a:ea typeface="Roboto Light"/>
                <a:cs typeface="Roboto Light"/>
              </a:rPr>
              <a:t>may</a:t>
            </a:r>
            <a:r>
              <a:rPr lang="fr-FR" dirty="0">
                <a:latin typeface="Roboto Light"/>
                <a:ea typeface="Roboto Light"/>
                <a:cs typeface="Roboto Light"/>
              </a:rPr>
              <a:t> </a:t>
            </a:r>
            <a:r>
              <a:rPr lang="fr-FR" dirty="0" err="1">
                <a:latin typeface="Roboto Light"/>
                <a:ea typeface="Roboto Light"/>
                <a:cs typeface="Roboto Light"/>
              </a:rPr>
              <a:t>be</a:t>
            </a:r>
            <a:r>
              <a:rPr lang="fr-FR" dirty="0">
                <a:latin typeface="Roboto Light"/>
                <a:ea typeface="Roboto Light"/>
                <a:cs typeface="Roboto Light"/>
              </a:rPr>
              <a:t> </a:t>
            </a:r>
            <a:r>
              <a:rPr lang="fr-FR" dirty="0" err="1">
                <a:latin typeface="Roboto Light"/>
                <a:ea typeface="Roboto Light"/>
                <a:cs typeface="Roboto Light"/>
              </a:rPr>
              <a:t>slightly</a:t>
            </a:r>
            <a:r>
              <a:rPr lang="fr-FR" dirty="0">
                <a:latin typeface="Roboto Light"/>
                <a:ea typeface="Roboto Light"/>
                <a:cs typeface="Roboto Light"/>
              </a:rPr>
              <a:t> </a:t>
            </a:r>
            <a:r>
              <a:rPr lang="fr-FR" dirty="0" err="1">
                <a:latin typeface="Roboto Light"/>
                <a:ea typeface="Roboto Light"/>
                <a:cs typeface="Roboto Light"/>
              </a:rPr>
              <a:t>different</a:t>
            </a:r>
            <a:r>
              <a:rPr lang="fr-FR" dirty="0">
                <a:latin typeface="Roboto Light"/>
                <a:ea typeface="Roboto Light"/>
                <a:cs typeface="Roboto Light"/>
              </a:rPr>
              <a:t> in the variation of the </a:t>
            </a:r>
            <a:r>
              <a:rPr lang="fr-FR" dirty="0" err="1">
                <a:latin typeface="Roboto Light"/>
                <a:ea typeface="Roboto Light"/>
                <a:cs typeface="Roboto Light"/>
              </a:rPr>
              <a:t>choice</a:t>
            </a:r>
            <a:r>
              <a:rPr lang="fr-FR" dirty="0">
                <a:latin typeface="Roboto Light"/>
                <a:ea typeface="Roboto Light"/>
                <a:cs typeface="Roboto Light"/>
              </a:rPr>
              <a:t> book </a:t>
            </a:r>
            <a:r>
              <a:rPr lang="fr-FR" dirty="0" err="1">
                <a:latin typeface="Roboto Light"/>
                <a:ea typeface="Roboto Light"/>
                <a:cs typeface="Roboto Light"/>
              </a:rPr>
              <a:t>you</a:t>
            </a:r>
            <a:r>
              <a:rPr lang="fr-FR" dirty="0">
                <a:latin typeface="Roboto Light"/>
                <a:ea typeface="Roboto Light"/>
                <a:cs typeface="Roboto Light"/>
              </a:rPr>
              <a:t> are </a:t>
            </a:r>
            <a:r>
              <a:rPr lang="fr-FR" dirty="0" err="1">
                <a:latin typeface="Roboto Light"/>
                <a:ea typeface="Roboto Light"/>
                <a:cs typeface="Roboto Light"/>
              </a:rPr>
              <a:t>using</a:t>
            </a:r>
            <a:r>
              <a:rPr lang="fr-FR" dirty="0">
                <a:latin typeface="Roboto Light"/>
                <a:ea typeface="Roboto Light"/>
                <a:cs typeface="Roboto Light"/>
              </a:rPr>
              <a:t>. </a:t>
            </a:r>
            <a:endParaRPr lang="fr-FR" dirty="0"/>
          </a:p>
          <a:p>
            <a:endParaRPr lang="fr-FR"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22</a:t>
            </a:fld>
            <a:endParaRPr lang="en-US"/>
          </a:p>
        </p:txBody>
      </p:sp>
    </p:spTree>
    <p:extLst>
      <p:ext uri="{BB962C8B-B14F-4D97-AF65-F5344CB8AC3E}">
        <p14:creationId xmlns:p14="http://schemas.microsoft.com/office/powerpoint/2010/main" val="9807721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Roboto Light"/>
                <a:ea typeface="Roboto Light"/>
                <a:cs typeface="Roboto Light"/>
              </a:rPr>
              <a:t>Also remember that you can use the NORMAL messaging with these other pages in the Choice book, another great way to discuss bleeding changes with clients!</a:t>
            </a:r>
          </a:p>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23</a:t>
            </a:fld>
            <a:endParaRPr lang="en-US"/>
          </a:p>
        </p:txBody>
      </p:sp>
    </p:spTree>
    <p:extLst>
      <p:ext uri="{BB962C8B-B14F-4D97-AF65-F5344CB8AC3E}">
        <p14:creationId xmlns:p14="http://schemas.microsoft.com/office/powerpoint/2010/main" val="10461349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cap="none" dirty="0"/>
              <a:t>How do you explain menstrual changes to your clients? Share your favorite menstrual metaphor</a:t>
            </a:r>
            <a:r>
              <a:rPr lang="fr-FR" sz="1200" i="1" cap="none" dirty="0"/>
              <a:t>. </a:t>
            </a:r>
            <a:endParaRPr lang="en-US" sz="1000" cap="none" dirty="0"/>
          </a:p>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24</a:t>
            </a:fld>
            <a:endParaRPr lang="en-US"/>
          </a:p>
        </p:txBody>
      </p:sp>
    </p:spTree>
    <p:extLst>
      <p:ext uri="{BB962C8B-B14F-4D97-AF65-F5344CB8AC3E}">
        <p14:creationId xmlns:p14="http://schemas.microsoft.com/office/powerpoint/2010/main" val="7322526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25</a:t>
            </a:fld>
            <a:endParaRPr lang="en-US"/>
          </a:p>
        </p:txBody>
      </p:sp>
    </p:spTree>
    <p:extLst>
      <p:ext uri="{BB962C8B-B14F-4D97-AF65-F5344CB8AC3E}">
        <p14:creationId xmlns:p14="http://schemas.microsoft.com/office/powerpoint/2010/main" val="19741137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t>26</a:t>
            </a:fld>
            <a:endParaRPr lang="en-US"/>
          </a:p>
        </p:txBody>
      </p:sp>
    </p:spTree>
    <p:extLst>
      <p:ext uri="{BB962C8B-B14F-4D97-AF65-F5344CB8AC3E}">
        <p14:creationId xmlns:p14="http://schemas.microsoft.com/office/powerpoint/2010/main" val="3801209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indent="-171450">
              <a:buFont typeface="Arial,Sans-Serif"/>
              <a:buChar char="•"/>
            </a:pPr>
            <a:r>
              <a:rPr lang="en-US" dirty="0">
                <a:latin typeface="Roboto Light"/>
                <a:ea typeface="Roboto Light"/>
                <a:cs typeface="Roboto Light"/>
              </a:rPr>
              <a:t>Why do women discontinue FP while still in need?</a:t>
            </a:r>
          </a:p>
          <a:p>
            <a:pPr marL="171450" indent="-171450">
              <a:buFont typeface="Arial,Sans-Serif"/>
              <a:buChar char="•"/>
            </a:pPr>
            <a:r>
              <a:rPr lang="en-US" dirty="0">
                <a:latin typeface="Roboto Light"/>
                <a:ea typeface="Roboto Light"/>
                <a:cs typeface="Roboto Light"/>
              </a:rPr>
              <a:t>For many reasons! But it is clear from global evidence that the experience of unwanted side effects are among the most common reasons that women are dissatisfied with their contraceptive methods and are choosing to discontinue while they are still desire to prevent pregnancy.</a:t>
            </a:r>
            <a:endParaRPr lang="en-US" dirty="0">
              <a:ea typeface="Roboto Light"/>
              <a:cs typeface="Roboto Light"/>
            </a:endParaRPr>
          </a:p>
          <a:p>
            <a:pPr marL="171450" indent="-171450">
              <a:buFont typeface="Arial,Sans-Serif"/>
              <a:buChar char="•"/>
            </a:pPr>
            <a:r>
              <a:rPr lang="en-US" dirty="0">
                <a:latin typeface="Roboto Light"/>
                <a:ea typeface="Roboto Light"/>
                <a:cs typeface="Roboto Light"/>
              </a:rPr>
              <a:t>Counseling on side effects can be challenging because it is not possible to predict which side effects each individual client may experience. Nevertheless-the evidence is clear that preparing clients for potential side effects during contraceptive counseling and talking with them about their concerns and preferences is critical to ensuring clients choose a method that will leave them satisfied.</a:t>
            </a:r>
          </a:p>
          <a:p>
            <a:pPr marL="171450" indent="-171450">
              <a:buFont typeface="Arial,Sans-Serif"/>
              <a:buChar char="•"/>
            </a:pPr>
            <a:r>
              <a:rPr lang="en-US" dirty="0">
                <a:latin typeface="Roboto Light"/>
                <a:ea typeface="Roboto Light"/>
                <a:cs typeface="Roboto Light"/>
              </a:rPr>
              <a:t>Among possible side effects, contraceptive induced bleeding changes-which are common with several methods of contraception-can be particularly difficult for providers to discuss with clients, as many entrenched norms as well as myths and misconceptions, may influence how clients feel about changes to their bleeding. </a:t>
            </a:r>
          </a:p>
          <a:p>
            <a:endParaRPr lang="pt-PT"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a:t>
            </a:fld>
            <a:endParaRPr lang="pt-PT"/>
          </a:p>
        </p:txBody>
      </p:sp>
    </p:spTree>
    <p:extLst>
      <p:ext uri="{BB962C8B-B14F-4D97-AF65-F5344CB8AC3E}">
        <p14:creationId xmlns:p14="http://schemas.microsoft.com/office/powerpoint/2010/main" val="2865990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indent="-171450">
              <a:buFont typeface="Arial" panose="020B0604020202020204" pitchFamily="34" charset="0"/>
              <a:buChar char="•"/>
              <a:defRPr/>
            </a:pPr>
            <a:r>
              <a:rPr lang="en-US">
                <a:latin typeface="Roboto Light"/>
                <a:ea typeface="Roboto Light"/>
                <a:cs typeface="Roboto Light"/>
              </a:rPr>
              <a:t>A study conducted in Ghana c</a:t>
            </a:r>
            <a:r>
              <a:rPr lang="en-US" sz="2400">
                <a:latin typeface="Roboto Light"/>
                <a:ea typeface="Roboto Light"/>
                <a:cs typeface="Roboto Light"/>
              </a:rPr>
              <a:t>omparing women’s contraceptive preferences with their choices in 5 urban Family Planning Clinics found that most clients were not counseled on the potential changes in their periods. 70% of clients who received a method (most common methods were: IUDs, implants and injectables) had stated they would discontinue using if they experienced side effects related to the methods.</a:t>
            </a:r>
            <a:endParaRPr lang="en-US"/>
          </a:p>
          <a:p>
            <a:pPr marL="171450" indent="-171450">
              <a:buFont typeface="Arial" panose="020B0604020202020204" pitchFamily="34" charset="0"/>
              <a:buChar char="•"/>
              <a:defRPr/>
            </a:pPr>
            <a:r>
              <a:rPr lang="en-US" sz="2400">
                <a:latin typeface="Roboto Light"/>
                <a:ea typeface="Roboto Light"/>
                <a:cs typeface="Roboto Light"/>
              </a:rPr>
              <a:t>Most clients were not counseled on the changes in periods that </a:t>
            </a:r>
            <a:r>
              <a:rPr lang="en-US">
                <a:latin typeface="Roboto Light"/>
                <a:ea typeface="Roboto Light"/>
                <a:cs typeface="Roboto Light"/>
              </a:rPr>
              <a:t>they could expect with their</a:t>
            </a:r>
            <a:r>
              <a:rPr lang="en-US" sz="2400">
                <a:latin typeface="Roboto Light"/>
                <a:ea typeface="Roboto Light"/>
                <a:cs typeface="Roboto Light"/>
              </a:rPr>
              <a:t> chosen method</a:t>
            </a:r>
          </a:p>
          <a:p>
            <a:pPr marL="171450" marR="0" lvl="0" indent="-171450" algn="l" defTabSz="914400">
              <a:lnSpc>
                <a:spcPct val="100000"/>
              </a:lnSpc>
              <a:spcBef>
                <a:spcPts val="0"/>
              </a:spcBef>
              <a:spcAft>
                <a:spcPts val="0"/>
              </a:spcAft>
              <a:buClrTx/>
              <a:buSzTx/>
              <a:buFont typeface="Arial" panose="020B0604020202020204" pitchFamily="34" charset="0"/>
              <a:buChar char="•"/>
              <a:tabLst/>
              <a:defRPr/>
            </a:pPr>
            <a:endParaRPr lang="en-US" sz="2400">
              <a:ea typeface="Roboto Light"/>
              <a:cs typeface="Roboto Light"/>
            </a:endParaRPr>
          </a:p>
          <a:p>
            <a:pPr marL="171450" indent="-171450">
              <a:buFont typeface="Arial" panose="020B0604020202020204" pitchFamily="34" charset="0"/>
              <a:buChar char="•"/>
            </a:pPr>
            <a:r>
              <a:rPr lang="en-US">
                <a:latin typeface="Roboto Light"/>
                <a:ea typeface="Roboto Light"/>
                <a:cs typeface="Roboto Light"/>
              </a:rPr>
              <a:t>This module will discuss NORMAL-a tool for contraception counselors that can make it easier to discuss side effects and bleeding changes with clients</a:t>
            </a:r>
            <a:endParaRPr lang="en-US" sz="2400">
              <a:ea typeface="Roboto Light"/>
              <a:cs typeface="Roboto Light"/>
            </a:endParaRPr>
          </a:p>
          <a:p>
            <a:endParaRPr lang="pt-PT"/>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a:t>
            </a:fld>
            <a:endParaRPr lang="pt-PT"/>
          </a:p>
        </p:txBody>
      </p:sp>
    </p:spTree>
    <p:extLst>
      <p:ext uri="{BB962C8B-B14F-4D97-AF65-F5344CB8AC3E}">
        <p14:creationId xmlns:p14="http://schemas.microsoft.com/office/powerpoint/2010/main" val="2458996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t>Let’s talk about how women and girls might perceive side effects and bleeding changes because there are a lot of misconceptions around this issue.</a:t>
            </a:r>
          </a:p>
          <a:p>
            <a:r>
              <a:rPr lang="en-US">
                <a:latin typeface="Roboto Light"/>
                <a:ea typeface="Roboto Light"/>
                <a:cs typeface="Roboto Light"/>
              </a:rPr>
              <a:t>The most common side effect</a:t>
            </a:r>
            <a:r>
              <a:rPr lang="en-US" b="1">
                <a:latin typeface="Roboto Light"/>
                <a:ea typeface="Roboto Light"/>
                <a:cs typeface="Roboto Light"/>
              </a:rPr>
              <a:t> leading to discontinuation</a:t>
            </a:r>
            <a:r>
              <a:rPr lang="en-US">
                <a:latin typeface="Roboto Light"/>
                <a:ea typeface="Roboto Light"/>
                <a:cs typeface="Roboto Light"/>
              </a:rPr>
              <a:t> is menstrual bleeding changes, which clients often associate with other fears around using contraception such as infertility. </a:t>
            </a:r>
            <a:endParaRPr lang="pt-PT"/>
          </a:p>
          <a:p>
            <a:endParaRPr lang="pt-PT"/>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5</a:t>
            </a:fld>
            <a:endParaRPr lang="pt-PT"/>
          </a:p>
        </p:txBody>
      </p:sp>
    </p:spTree>
    <p:extLst>
      <p:ext uri="{BB962C8B-B14F-4D97-AF65-F5344CB8AC3E}">
        <p14:creationId xmlns:p14="http://schemas.microsoft.com/office/powerpoint/2010/main" val="3061941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latin typeface="Roboto Light"/>
                <a:ea typeface="Roboto Light"/>
                <a:cs typeface="Roboto Light"/>
              </a:rPr>
              <a:t>This misconception leads many users to risk getting pregnant rather than use a method they think will harm their fertility</a:t>
            </a:r>
            <a:endParaRPr lang="en-US"/>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6</a:t>
            </a:fld>
            <a:endParaRPr lang="pt-PT"/>
          </a:p>
        </p:txBody>
      </p:sp>
    </p:spTree>
    <p:extLst>
      <p:ext uri="{BB962C8B-B14F-4D97-AF65-F5344CB8AC3E}">
        <p14:creationId xmlns:p14="http://schemas.microsoft.com/office/powerpoint/2010/main" val="1270534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t>Another misconception is the fear that contraceptive induced menstrual bleeding changes could cause cancer. This misconception of getting cancer is reinforced when the changes in menstrual bleeding do occur, or any time the woman feels ill, even if the illness is not related to the contraceptive method.</a:t>
            </a:r>
          </a:p>
          <a:p>
            <a:endParaRPr lang="pt-PT"/>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7</a:t>
            </a:fld>
            <a:endParaRPr lang="pt-PT"/>
          </a:p>
        </p:txBody>
      </p:sp>
    </p:spTree>
    <p:extLst>
      <p:ext uri="{BB962C8B-B14F-4D97-AF65-F5344CB8AC3E}">
        <p14:creationId xmlns:p14="http://schemas.microsoft.com/office/powerpoint/2010/main" val="24874825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t>Another misconception is the fear that contraceptive induced menstrual bleeding changes could cause cancer. This misconception of getting cancer is reinforced when the changes in menstrual bleeding do occur, or any time the woman feels ill, even if the illness is not related to the contraceptive method.</a:t>
            </a:r>
          </a:p>
          <a:p>
            <a:endParaRPr lang="pt-PT"/>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8</a:t>
            </a:fld>
            <a:endParaRPr lang="pt-PT"/>
          </a:p>
        </p:txBody>
      </p:sp>
    </p:spTree>
    <p:extLst>
      <p:ext uri="{BB962C8B-B14F-4D97-AF65-F5344CB8AC3E}">
        <p14:creationId xmlns:p14="http://schemas.microsoft.com/office/powerpoint/2010/main" val="525444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a:latin typeface="Roboto Light"/>
                <a:ea typeface="Roboto Light"/>
                <a:cs typeface="Roboto Light"/>
              </a:rPr>
              <a:t>Preparing the client for changes reduces the rate of discontinuation. It is not enough to say, “Changes in menstrual bleeding are not harmful”- for many women, a regular period is the only way they perceive that they are healthy and fertile. </a:t>
            </a:r>
            <a:endParaRPr lang="en-US">
              <a:ea typeface="Calibri" panose="020F0502020204030204"/>
              <a:cs typeface="Calibri" panose="020F0502020204030204"/>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9</a:t>
            </a:fld>
            <a:endParaRPr lang="pt-PT"/>
          </a:p>
        </p:txBody>
      </p:sp>
    </p:spTree>
    <p:extLst>
      <p:ext uri="{BB962C8B-B14F-4D97-AF65-F5344CB8AC3E}">
        <p14:creationId xmlns:p14="http://schemas.microsoft.com/office/powerpoint/2010/main" val="21669719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er &amp; 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819C-9297-8F4D-A917-6DFD26C9F5A3}"/>
              </a:ext>
            </a:extLst>
          </p:cNvPr>
          <p:cNvSpPr>
            <a:spLocks noGrp="1"/>
          </p:cNvSpPr>
          <p:nvPr>
            <p:ph type="title" hasCustomPrompt="1"/>
          </p:nvPr>
        </p:nvSpPr>
        <p:spPr>
          <a:xfrm>
            <a:off x="1665581" y="1503849"/>
            <a:ext cx="10526419" cy="1872208"/>
          </a:xfrm>
          <a:prstGeom prst="rect">
            <a:avLst/>
          </a:prstGeom>
        </p:spPr>
        <p:txBody>
          <a:bodyPr/>
          <a:lstStyle>
            <a:lvl1pPr>
              <a:lnSpc>
                <a:spcPct val="70000"/>
              </a:lnSpc>
              <a:defRPr spc="0" normalizeH="0" baseline="0"/>
            </a:lvl1pPr>
          </a:lstStyle>
          <a:p>
            <a:r>
              <a:rPr lang="en-US"/>
              <a:t>CLICK TO EDIT MASTER TITLE STYLE</a:t>
            </a:r>
          </a:p>
        </p:txBody>
      </p:sp>
      <p:sp>
        <p:nvSpPr>
          <p:cNvPr id="4" name="Text Placeholder 3">
            <a:extLst>
              <a:ext uri="{FF2B5EF4-FFF2-40B4-BE49-F238E27FC236}">
                <a16:creationId xmlns:a16="http://schemas.microsoft.com/office/drawing/2014/main" id="{8232254F-FE64-3C48-AEE6-4DA4FD2EFF2F}"/>
              </a:ext>
            </a:extLst>
          </p:cNvPr>
          <p:cNvSpPr>
            <a:spLocks noGrp="1"/>
          </p:cNvSpPr>
          <p:nvPr>
            <p:ph type="body" sz="quarter" idx="12"/>
          </p:nvPr>
        </p:nvSpPr>
        <p:spPr>
          <a:xfrm>
            <a:off x="1665581" y="3436587"/>
            <a:ext cx="15134931" cy="4320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46CA0DB9-7058-0947-9C3E-5F7918345D6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1BDF6819-BD36-2249-9544-AC873DE2D3DF}"/>
              </a:ext>
            </a:extLst>
          </p:cNvPr>
          <p:cNvGrpSpPr/>
          <p:nvPr userDrawn="1"/>
        </p:nvGrpSpPr>
        <p:grpSpPr>
          <a:xfrm flipH="1">
            <a:off x="0" y="9155089"/>
            <a:ext cx="4559550" cy="4560911"/>
            <a:chOff x="18507854" y="1844603"/>
            <a:chExt cx="4559550" cy="4560911"/>
          </a:xfrm>
        </p:grpSpPr>
        <p:pic>
          <p:nvPicPr>
            <p:cNvPr id="13" name="Picture 12">
              <a:extLst>
                <a:ext uri="{FF2B5EF4-FFF2-40B4-BE49-F238E27FC236}">
                  <a16:creationId xmlns:a16="http://schemas.microsoft.com/office/drawing/2014/main" id="{8430527A-D100-2D4C-B2ED-39BCF935C34B}"/>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D7B98E5E-45A3-A54F-9DD2-D31552BC19FD}"/>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C62DEBF1-1C19-6344-8BDF-ABB7468C27E8}"/>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66413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8823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ft Pictur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7CCF-3D83-984A-93E3-1DEAEE324160}"/>
              </a:ext>
            </a:extLst>
          </p:cNvPr>
          <p:cNvSpPr>
            <a:spLocks noGrp="1"/>
          </p:cNvSpPr>
          <p:nvPr>
            <p:ph type="title" hasCustomPrompt="1"/>
          </p:nvPr>
        </p:nvSpPr>
        <p:spPr>
          <a:xfrm>
            <a:off x="10679832" y="2296924"/>
            <a:ext cx="12385376" cy="1584176"/>
          </a:xfrm>
          <a:prstGeom prst="rect">
            <a:avLst/>
          </a:prstGeom>
        </p:spPr>
        <p:txBody>
          <a:bodyPr/>
          <a:lstStyle/>
          <a:p>
            <a:r>
              <a:rPr lang="en-US"/>
              <a:t>CLICK TO EDIT MASTER TITLE</a:t>
            </a:r>
          </a:p>
        </p:txBody>
      </p:sp>
      <p:sp>
        <p:nvSpPr>
          <p:cNvPr id="9" name="Picture Placeholder 8">
            <a:extLst>
              <a:ext uri="{FF2B5EF4-FFF2-40B4-BE49-F238E27FC236}">
                <a16:creationId xmlns:a16="http://schemas.microsoft.com/office/drawing/2014/main" id="{1FE79233-B16A-BE48-90D9-55B486C0FF0B}"/>
              </a:ext>
            </a:extLst>
          </p:cNvPr>
          <p:cNvSpPr>
            <a:spLocks noGrp="1"/>
          </p:cNvSpPr>
          <p:nvPr>
            <p:ph type="pic" sz="quarter" idx="12"/>
          </p:nvPr>
        </p:nvSpPr>
        <p:spPr>
          <a:xfrm>
            <a:off x="0" y="2296924"/>
            <a:ext cx="9144000" cy="9145588"/>
          </a:xfrm>
        </p:spPr>
        <p:txBody>
          <a:bodyPr/>
          <a:lstStyle/>
          <a:p>
            <a:endParaRPr lang="en-US"/>
          </a:p>
        </p:txBody>
      </p:sp>
      <p:sp>
        <p:nvSpPr>
          <p:cNvPr id="10" name="Rectangle 12">
            <a:extLst>
              <a:ext uri="{FF2B5EF4-FFF2-40B4-BE49-F238E27FC236}">
                <a16:creationId xmlns:a16="http://schemas.microsoft.com/office/drawing/2014/main" id="{8F4EABC3-ABBA-F04D-BD3C-A6D1630E64EC}"/>
              </a:ext>
            </a:extLst>
          </p:cNvPr>
          <p:cNvSpPr>
            <a:spLocks noChangeAspect="1"/>
          </p:cNvSpPr>
          <p:nvPr userDrawn="1"/>
        </p:nvSpPr>
        <p:spPr>
          <a:xfrm flipH="1">
            <a:off x="4480" y="2275076"/>
            <a:ext cx="9144000" cy="9144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5">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10">
            <a:extLst>
              <a:ext uri="{FF2B5EF4-FFF2-40B4-BE49-F238E27FC236}">
                <a16:creationId xmlns:a16="http://schemas.microsoft.com/office/drawing/2014/main" id="{4E1992CF-7214-CB48-86F3-27EB768074D7}"/>
              </a:ext>
            </a:extLst>
          </p:cNvPr>
          <p:cNvSpPr>
            <a:spLocks noGrp="1"/>
          </p:cNvSpPr>
          <p:nvPr>
            <p:ph type="body" sz="quarter" idx="13"/>
          </p:nvPr>
        </p:nvSpPr>
        <p:spPr>
          <a:xfrm>
            <a:off x="10679113" y="3881438"/>
            <a:ext cx="12385675" cy="7537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a:extLst>
              <a:ext uri="{FF2B5EF4-FFF2-40B4-BE49-F238E27FC236}">
                <a16:creationId xmlns:a16="http://schemas.microsoft.com/office/drawing/2014/main" id="{96352ED3-8837-7F40-8265-8F477FD3674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7" name="Group 16">
            <a:extLst>
              <a:ext uri="{FF2B5EF4-FFF2-40B4-BE49-F238E27FC236}">
                <a16:creationId xmlns:a16="http://schemas.microsoft.com/office/drawing/2014/main" id="{0464502B-0D6E-F846-B53B-538853753FB8}"/>
              </a:ext>
            </a:extLst>
          </p:cNvPr>
          <p:cNvGrpSpPr/>
          <p:nvPr userDrawn="1"/>
        </p:nvGrpSpPr>
        <p:grpSpPr>
          <a:xfrm flipH="1">
            <a:off x="11113" y="10651"/>
            <a:ext cx="6747056" cy="2286273"/>
            <a:chOff x="18507854" y="4119513"/>
            <a:chExt cx="6747056" cy="2286273"/>
          </a:xfrm>
        </p:grpSpPr>
        <p:pic>
          <p:nvPicPr>
            <p:cNvPr id="18" name="Picture 17">
              <a:extLst>
                <a:ext uri="{FF2B5EF4-FFF2-40B4-BE49-F238E27FC236}">
                  <a16:creationId xmlns:a16="http://schemas.microsoft.com/office/drawing/2014/main" id="{49E9D72A-8DC8-FC41-915D-CC9D5594AAE0}"/>
                </a:ext>
              </a:extLst>
            </p:cNvPr>
            <p:cNvPicPr>
              <a:picLocks noChangeAspect="1"/>
            </p:cNvPicPr>
            <p:nvPr/>
          </p:nvPicPr>
          <p:blipFill>
            <a:blip r:embed="rId3"/>
            <a:stretch>
              <a:fillRect/>
            </a:stretch>
          </p:blipFill>
          <p:spPr>
            <a:xfrm flipH="1">
              <a:off x="22968910" y="4119513"/>
              <a:ext cx="2286000" cy="2286273"/>
            </a:xfrm>
            <a:prstGeom prst="rect">
              <a:avLst/>
            </a:prstGeom>
          </p:spPr>
        </p:pic>
        <p:pic>
          <p:nvPicPr>
            <p:cNvPr id="19" name="Picture 18">
              <a:extLst>
                <a:ext uri="{FF2B5EF4-FFF2-40B4-BE49-F238E27FC236}">
                  <a16:creationId xmlns:a16="http://schemas.microsoft.com/office/drawing/2014/main" id="{719B4D05-BAB1-3E48-9F74-00FBB95FB29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F03714AF-D379-DB48-863F-905D59F5609E}"/>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892751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33997" y="1615479"/>
            <a:ext cx="10058400" cy="3200400"/>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sp>
        <p:nvSpPr>
          <p:cNvPr id="3" name="Picture Placeholder 2"/>
          <p:cNvSpPr>
            <a:spLocks noGrp="1"/>
          </p:cNvSpPr>
          <p:nvPr>
            <p:ph type="pic" idx="1"/>
          </p:nvPr>
        </p:nvSpPr>
        <p:spPr>
          <a:xfrm>
            <a:off x="14325600" y="1828800"/>
            <a:ext cx="10058400" cy="10058400"/>
          </a:xfrm>
        </p:spPr>
        <p:txBody>
          <a:bodyPr anchor="t">
            <a:normAutofit/>
          </a:bodyPr>
          <a:lstStyle>
            <a:lvl1pPr marL="0" indent="0">
              <a:buNone/>
              <a:defRPr sz="3200" b="0" i="0">
                <a:latin typeface="Roboto Light" panose="02000000000000000000" pitchFamily="2" charset="0"/>
                <a:ea typeface="Roboto Light" panose="02000000000000000000" pitchFamily="2" charset="0"/>
                <a:cs typeface="Roboto Light" panose="02000000000000000000" pitchFamily="2" charset="0"/>
              </a:defRPr>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a:t>Click icon to add picture</a:t>
            </a:r>
          </a:p>
        </p:txBody>
      </p:sp>
      <p:sp>
        <p:nvSpPr>
          <p:cNvPr id="6" name="Rectangle 12">
            <a:extLst>
              <a:ext uri="{FF2B5EF4-FFF2-40B4-BE49-F238E27FC236}">
                <a16:creationId xmlns:a16="http://schemas.microsoft.com/office/drawing/2014/main" id="{55D0CEC5-5D33-B64E-AF51-3A9F3DF2226F}"/>
              </a:ext>
            </a:extLst>
          </p:cNvPr>
          <p:cNvSpPr/>
          <p:nvPr userDrawn="1"/>
        </p:nvSpPr>
        <p:spPr>
          <a:xfrm>
            <a:off x="14325600"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2">
            <a:extLst>
              <a:ext uri="{FF2B5EF4-FFF2-40B4-BE49-F238E27FC236}">
                <a16:creationId xmlns:a16="http://schemas.microsoft.com/office/drawing/2014/main" id="{8EA31E52-8983-D940-A62D-E17AEFFD9A04}"/>
              </a:ext>
            </a:extLst>
          </p:cNvPr>
          <p:cNvSpPr>
            <a:spLocks noGrp="1"/>
          </p:cNvSpPr>
          <p:nvPr>
            <p:ph type="body" idx="10"/>
          </p:nvPr>
        </p:nvSpPr>
        <p:spPr>
          <a:xfrm>
            <a:off x="1733997" y="5057800"/>
            <a:ext cx="11504722"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12" name="Picture 11">
            <a:extLst>
              <a:ext uri="{FF2B5EF4-FFF2-40B4-BE49-F238E27FC236}">
                <a16:creationId xmlns:a16="http://schemas.microsoft.com/office/drawing/2014/main" id="{A17B4EDD-3CA3-C449-991A-5FEF7C488A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56767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Header &amp; Body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63700" y="1961456"/>
            <a:ext cx="10528300" cy="1726627"/>
          </a:xfrm>
          <a:prstGeom prst="rect">
            <a:avLst/>
          </a:prstGeom>
        </p:spPr>
        <p:txBody>
          <a:bodyPr anchor="t" anchorCtr="0">
            <a:spAutoFit/>
          </a:bodyPr>
          <a:lstStyle>
            <a:lvl1pPr fontAlgn="auto">
              <a:defRPr sz="7200" b="1" i="0">
                <a:latin typeface="Poppins" pitchFamily="2" charset="77"/>
                <a:cs typeface="Poppins" pitchFamily="2" charset="77"/>
              </a:defRPr>
            </a:lvl1pPr>
          </a:lstStyle>
          <a:p>
            <a:r>
              <a:rPr lang="en-US"/>
              <a:t>CLICK TO EDIT MASTER TITLE STYLE</a:t>
            </a:r>
          </a:p>
        </p:txBody>
      </p:sp>
      <p:sp>
        <p:nvSpPr>
          <p:cNvPr id="3" name="Text Placeholder 2"/>
          <p:cNvSpPr>
            <a:spLocks noGrp="1"/>
          </p:cNvSpPr>
          <p:nvPr>
            <p:ph type="body" idx="1"/>
          </p:nvPr>
        </p:nvSpPr>
        <p:spPr>
          <a:xfrm>
            <a:off x="1663700" y="3857626"/>
            <a:ext cx="20422600"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E1308E5A-639E-E44C-B16B-19026ECD942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96FAE163-FE0F-7F4A-899B-DA5538FAF82F}"/>
              </a:ext>
            </a:extLst>
          </p:cNvPr>
          <p:cNvGrpSpPr/>
          <p:nvPr userDrawn="1"/>
        </p:nvGrpSpPr>
        <p:grpSpPr>
          <a:xfrm rot="10800000" flipH="1">
            <a:off x="19824450" y="0"/>
            <a:ext cx="4559550" cy="4560911"/>
            <a:chOff x="18507854" y="1844603"/>
            <a:chExt cx="4559550" cy="4560911"/>
          </a:xfrm>
        </p:grpSpPr>
        <p:pic>
          <p:nvPicPr>
            <p:cNvPr id="13" name="Picture 12">
              <a:extLst>
                <a:ext uri="{FF2B5EF4-FFF2-40B4-BE49-F238E27FC236}">
                  <a16:creationId xmlns:a16="http://schemas.microsoft.com/office/drawing/2014/main" id="{49E45F0A-DD83-2049-9B39-3F5D7BD82F4D}"/>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368E07F6-02E7-5A4A-8DBF-BEAC2382D8BE}"/>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DFB593A5-784C-6641-812C-15F382FC86BA}"/>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733696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all ou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704277" y="2346466"/>
            <a:ext cx="11952956" cy="854080"/>
          </a:xfrm>
          <a:prstGeom prst="rect">
            <a:avLst/>
          </a:prstGeom>
        </p:spPr>
        <p:txBody>
          <a:bodyPr wrap="square" anchor="t" anchorCtr="0">
            <a:spAutoFit/>
          </a:bodyPr>
          <a:lstStyle>
            <a:lvl1pPr>
              <a:defRPr sz="6000" b="0" i="0">
                <a:latin typeface="Poppins Light" pitchFamily="2" charset="77"/>
                <a:cs typeface="Poppins Light" pitchFamily="2" charset="77"/>
              </a:defRPr>
            </a:lvl1pPr>
          </a:lstStyle>
          <a:p>
            <a:r>
              <a:rPr lang="en-US"/>
              <a:t>CLICK TO EDIT MASTER TITLE STYLE</a:t>
            </a:r>
          </a:p>
        </p:txBody>
      </p:sp>
      <p:sp>
        <p:nvSpPr>
          <p:cNvPr id="15" name="Text Placeholder 14">
            <a:extLst>
              <a:ext uri="{FF2B5EF4-FFF2-40B4-BE49-F238E27FC236}">
                <a16:creationId xmlns:a16="http://schemas.microsoft.com/office/drawing/2014/main" id="{0F720303-8CDC-694C-829A-A4F0CE8F7272}"/>
              </a:ext>
            </a:extLst>
          </p:cNvPr>
          <p:cNvSpPr>
            <a:spLocks noGrp="1"/>
          </p:cNvSpPr>
          <p:nvPr>
            <p:ph type="body" sz="quarter" idx="11" hasCustomPrompt="1"/>
          </p:nvPr>
        </p:nvSpPr>
        <p:spPr>
          <a:xfrm>
            <a:off x="8735988" y="4337720"/>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6" name="Text Placeholder 14">
            <a:extLst>
              <a:ext uri="{FF2B5EF4-FFF2-40B4-BE49-F238E27FC236}">
                <a16:creationId xmlns:a16="http://schemas.microsoft.com/office/drawing/2014/main" id="{B3D20064-F3EA-4B4B-83A7-35F779646F89}"/>
              </a:ext>
            </a:extLst>
          </p:cNvPr>
          <p:cNvSpPr>
            <a:spLocks noGrp="1"/>
          </p:cNvSpPr>
          <p:nvPr>
            <p:ph type="body" sz="quarter" idx="12"/>
          </p:nvPr>
        </p:nvSpPr>
        <p:spPr>
          <a:xfrm>
            <a:off x="15216336" y="4337720"/>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7" name="Text Placeholder 14">
            <a:extLst>
              <a:ext uri="{FF2B5EF4-FFF2-40B4-BE49-F238E27FC236}">
                <a16:creationId xmlns:a16="http://schemas.microsoft.com/office/drawing/2014/main" id="{DB002068-DCA3-D74A-BEC9-594599955431}"/>
              </a:ext>
            </a:extLst>
          </p:cNvPr>
          <p:cNvSpPr>
            <a:spLocks noGrp="1"/>
          </p:cNvSpPr>
          <p:nvPr>
            <p:ph type="body" sz="quarter" idx="13" hasCustomPrompt="1"/>
          </p:nvPr>
        </p:nvSpPr>
        <p:spPr>
          <a:xfrm>
            <a:off x="8735988" y="6555984"/>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8" name="Text Placeholder 14">
            <a:extLst>
              <a:ext uri="{FF2B5EF4-FFF2-40B4-BE49-F238E27FC236}">
                <a16:creationId xmlns:a16="http://schemas.microsoft.com/office/drawing/2014/main" id="{4E207795-56DA-D943-9FA4-87FAD5EDF0F7}"/>
              </a:ext>
            </a:extLst>
          </p:cNvPr>
          <p:cNvSpPr>
            <a:spLocks noGrp="1"/>
          </p:cNvSpPr>
          <p:nvPr>
            <p:ph type="body" sz="quarter" idx="14"/>
          </p:nvPr>
        </p:nvSpPr>
        <p:spPr>
          <a:xfrm>
            <a:off x="15209987" y="6484662"/>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9" name="Text Placeholder 14">
            <a:extLst>
              <a:ext uri="{FF2B5EF4-FFF2-40B4-BE49-F238E27FC236}">
                <a16:creationId xmlns:a16="http://schemas.microsoft.com/office/drawing/2014/main" id="{B2DCB54C-39DC-7E42-8F62-493B82FF3DA5}"/>
              </a:ext>
            </a:extLst>
          </p:cNvPr>
          <p:cNvSpPr>
            <a:spLocks noGrp="1"/>
          </p:cNvSpPr>
          <p:nvPr>
            <p:ph type="body" sz="quarter" idx="15" hasCustomPrompt="1"/>
          </p:nvPr>
        </p:nvSpPr>
        <p:spPr>
          <a:xfrm>
            <a:off x="8735988" y="8774248"/>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20" name="Text Placeholder 14">
            <a:extLst>
              <a:ext uri="{FF2B5EF4-FFF2-40B4-BE49-F238E27FC236}">
                <a16:creationId xmlns:a16="http://schemas.microsoft.com/office/drawing/2014/main" id="{E3082B7F-E48A-E649-B20F-1CD07934F7FE}"/>
              </a:ext>
            </a:extLst>
          </p:cNvPr>
          <p:cNvSpPr>
            <a:spLocks noGrp="1"/>
          </p:cNvSpPr>
          <p:nvPr>
            <p:ph type="body" sz="quarter" idx="16"/>
          </p:nvPr>
        </p:nvSpPr>
        <p:spPr>
          <a:xfrm>
            <a:off x="15209987" y="8783714"/>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22" name="Picture Placeholder 21">
            <a:extLst>
              <a:ext uri="{FF2B5EF4-FFF2-40B4-BE49-F238E27FC236}">
                <a16:creationId xmlns:a16="http://schemas.microsoft.com/office/drawing/2014/main" id="{52BD3C10-330A-CA4B-8231-A90116F80155}"/>
              </a:ext>
            </a:extLst>
          </p:cNvPr>
          <p:cNvSpPr>
            <a:spLocks noGrp="1" noChangeAspect="1"/>
          </p:cNvSpPr>
          <p:nvPr>
            <p:ph type="pic" sz="quarter" idx="17"/>
          </p:nvPr>
        </p:nvSpPr>
        <p:spPr>
          <a:xfrm>
            <a:off x="0" y="2307277"/>
            <a:ext cx="7772400" cy="7772400"/>
          </a:xfrm>
        </p:spPr>
        <p:txBody>
          <a:bodyPr/>
          <a:lstStyle/>
          <a:p>
            <a:endParaRPr lang="en-US"/>
          </a:p>
        </p:txBody>
      </p:sp>
      <p:sp>
        <p:nvSpPr>
          <p:cNvPr id="14" name="Text Placeholder 2">
            <a:extLst>
              <a:ext uri="{FF2B5EF4-FFF2-40B4-BE49-F238E27FC236}">
                <a16:creationId xmlns:a16="http://schemas.microsoft.com/office/drawing/2014/main" id="{DD7BB58B-DDB3-6744-BDB2-695BD3B33971}"/>
              </a:ext>
            </a:extLst>
          </p:cNvPr>
          <p:cNvSpPr>
            <a:spLocks noGrp="1"/>
          </p:cNvSpPr>
          <p:nvPr>
            <p:ph type="body" idx="1"/>
          </p:nvPr>
        </p:nvSpPr>
        <p:spPr>
          <a:xfrm>
            <a:off x="8700394" y="3442884"/>
            <a:ext cx="11952955"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23" name="Picture 22">
            <a:extLst>
              <a:ext uri="{FF2B5EF4-FFF2-40B4-BE49-F238E27FC236}">
                <a16:creationId xmlns:a16="http://schemas.microsoft.com/office/drawing/2014/main" id="{75627D61-D2B8-2348-A9E0-D13629DE50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27" name="Group 26">
            <a:extLst>
              <a:ext uri="{FF2B5EF4-FFF2-40B4-BE49-F238E27FC236}">
                <a16:creationId xmlns:a16="http://schemas.microsoft.com/office/drawing/2014/main" id="{7E610412-3404-8B4B-8057-DF308316D0BF}"/>
              </a:ext>
            </a:extLst>
          </p:cNvPr>
          <p:cNvGrpSpPr/>
          <p:nvPr userDrawn="1"/>
        </p:nvGrpSpPr>
        <p:grpSpPr>
          <a:xfrm rot="10800000" flipH="1">
            <a:off x="0" y="10098925"/>
            <a:ext cx="6833099" cy="2293664"/>
            <a:chOff x="18507854" y="4111850"/>
            <a:chExt cx="6833099" cy="2293664"/>
          </a:xfrm>
        </p:grpSpPr>
        <p:pic>
          <p:nvPicPr>
            <p:cNvPr id="28" name="Picture 27">
              <a:extLst>
                <a:ext uri="{FF2B5EF4-FFF2-40B4-BE49-F238E27FC236}">
                  <a16:creationId xmlns:a16="http://schemas.microsoft.com/office/drawing/2014/main" id="{57B903DC-217A-6243-B1EE-922DAB86E7B6}"/>
                </a:ext>
              </a:extLst>
            </p:cNvPr>
            <p:cNvPicPr>
              <a:picLocks noChangeAspect="1"/>
            </p:cNvPicPr>
            <p:nvPr/>
          </p:nvPicPr>
          <p:blipFill>
            <a:blip r:embed="rId3"/>
            <a:stretch>
              <a:fillRect/>
            </a:stretch>
          </p:blipFill>
          <p:spPr>
            <a:xfrm rot="5400000" flipH="1">
              <a:off x="23054817" y="4111713"/>
              <a:ext cx="2286000" cy="2286273"/>
            </a:xfrm>
            <a:prstGeom prst="rect">
              <a:avLst/>
            </a:prstGeom>
          </p:spPr>
        </p:pic>
        <p:pic>
          <p:nvPicPr>
            <p:cNvPr id="29" name="Picture 28">
              <a:extLst>
                <a:ext uri="{FF2B5EF4-FFF2-40B4-BE49-F238E27FC236}">
                  <a16:creationId xmlns:a16="http://schemas.microsoft.com/office/drawing/2014/main" id="{327A032B-D00B-BC44-BFFE-EB678376FB68}"/>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30" name="Picture 29">
              <a:extLst>
                <a:ext uri="{FF2B5EF4-FFF2-40B4-BE49-F238E27FC236}">
                  <a16:creationId xmlns:a16="http://schemas.microsoft.com/office/drawing/2014/main" id="{313A1FD4-1544-C54B-AEF3-A8CD0E7033B7}"/>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99765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57024" y="1385392"/>
            <a:ext cx="15124112" cy="1257746"/>
          </a:xfrm>
          <a:prstGeom prst="rect">
            <a:avLst/>
          </a:prstGeom>
        </p:spPr>
        <p:txBody>
          <a:bodyPr wrap="square" bIns="0" anchor="b" anchorCtr="0"/>
          <a:lstStyle>
            <a:lvl1pPr>
              <a:defRPr b="1" i="0">
                <a:latin typeface="Poppins" pitchFamily="2" charset="77"/>
                <a:cs typeface="Poppins" pitchFamily="2" charset="77"/>
              </a:defRPr>
            </a:lvl1pPr>
          </a:lstStyle>
          <a:p>
            <a:r>
              <a:rPr lang="en-US"/>
              <a:t>CLICK TO EDIT MASTER TITLE STYLE</a:t>
            </a:r>
          </a:p>
        </p:txBody>
      </p:sp>
      <p:sp>
        <p:nvSpPr>
          <p:cNvPr id="6" name="Chart Placeholder 5">
            <a:extLst>
              <a:ext uri="{FF2B5EF4-FFF2-40B4-BE49-F238E27FC236}">
                <a16:creationId xmlns:a16="http://schemas.microsoft.com/office/drawing/2014/main" id="{96C56163-FA22-4549-A7FF-3EAE8E435E3C}"/>
              </a:ext>
            </a:extLst>
          </p:cNvPr>
          <p:cNvSpPr>
            <a:spLocks noGrp="1"/>
          </p:cNvSpPr>
          <p:nvPr>
            <p:ph type="chart" sz="quarter" idx="10"/>
          </p:nvPr>
        </p:nvSpPr>
        <p:spPr>
          <a:xfrm>
            <a:off x="1657024" y="3341291"/>
            <a:ext cx="18815896" cy="7693173"/>
          </a:xfrm>
        </p:spPr>
        <p:txBody>
          <a:bodyPr/>
          <a:lstStyle/>
          <a:p>
            <a:endParaRPr lang="en-US"/>
          </a:p>
        </p:txBody>
      </p:sp>
      <p:pic>
        <p:nvPicPr>
          <p:cNvPr id="10" name="Picture 9">
            <a:extLst>
              <a:ext uri="{FF2B5EF4-FFF2-40B4-BE49-F238E27FC236}">
                <a16:creationId xmlns:a16="http://schemas.microsoft.com/office/drawing/2014/main" id="{90D53CF9-4850-8440-878B-0C566EC575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3" name="Group 12">
            <a:extLst>
              <a:ext uri="{FF2B5EF4-FFF2-40B4-BE49-F238E27FC236}">
                <a16:creationId xmlns:a16="http://schemas.microsoft.com/office/drawing/2014/main" id="{5244058F-A6DA-F447-850A-4F0AC57A3F24}"/>
              </a:ext>
            </a:extLst>
          </p:cNvPr>
          <p:cNvGrpSpPr/>
          <p:nvPr userDrawn="1"/>
        </p:nvGrpSpPr>
        <p:grpSpPr>
          <a:xfrm flipH="1">
            <a:off x="0" y="9155226"/>
            <a:ext cx="4559686" cy="4560774"/>
            <a:chOff x="18507854" y="1844740"/>
            <a:chExt cx="4559686" cy="4560774"/>
          </a:xfrm>
        </p:grpSpPr>
        <p:pic>
          <p:nvPicPr>
            <p:cNvPr id="14" name="Picture 13">
              <a:extLst>
                <a:ext uri="{FF2B5EF4-FFF2-40B4-BE49-F238E27FC236}">
                  <a16:creationId xmlns:a16="http://schemas.microsoft.com/office/drawing/2014/main" id="{A38C9589-DCF4-A84B-AC9A-B877236965DE}"/>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15" name="Picture 14">
              <a:extLst>
                <a:ext uri="{FF2B5EF4-FFF2-40B4-BE49-F238E27FC236}">
                  <a16:creationId xmlns:a16="http://schemas.microsoft.com/office/drawing/2014/main" id="{ADDBD1D3-311F-3F4E-94C4-CF048DB586A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6" name="Picture 15">
              <a:extLst>
                <a:ext uri="{FF2B5EF4-FFF2-40B4-BE49-F238E27FC236}">
                  <a16:creationId xmlns:a16="http://schemas.microsoft.com/office/drawing/2014/main" id="{3C2E58A4-F849-8842-BEF3-B60E57B0F5F9}"/>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80780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7E3A9736-47F5-B046-93E7-10647D3B40C5}"/>
              </a:ext>
            </a:extLst>
          </p:cNvPr>
          <p:cNvSpPr>
            <a:spLocks noGrp="1"/>
          </p:cNvSpPr>
          <p:nvPr>
            <p:ph type="tbl" sz="quarter" idx="10"/>
          </p:nvPr>
        </p:nvSpPr>
        <p:spPr>
          <a:xfrm>
            <a:off x="2974976" y="3545633"/>
            <a:ext cx="19010113" cy="7416824"/>
          </a:xfrm>
        </p:spPr>
        <p:txBody>
          <a:bodyPr/>
          <a:lstStyle/>
          <a:p>
            <a:endParaRPr lang="en-US"/>
          </a:p>
        </p:txBody>
      </p:sp>
      <p:sp>
        <p:nvSpPr>
          <p:cNvPr id="4" name="Title 1">
            <a:extLst>
              <a:ext uri="{FF2B5EF4-FFF2-40B4-BE49-F238E27FC236}">
                <a16:creationId xmlns:a16="http://schemas.microsoft.com/office/drawing/2014/main" id="{F39F79E3-3087-034F-A38F-2410E1FDB502}"/>
              </a:ext>
            </a:extLst>
          </p:cNvPr>
          <p:cNvSpPr>
            <a:spLocks noGrp="1"/>
          </p:cNvSpPr>
          <p:nvPr>
            <p:ph type="title" hasCustomPrompt="1"/>
          </p:nvPr>
        </p:nvSpPr>
        <p:spPr>
          <a:xfrm>
            <a:off x="2974976" y="1385392"/>
            <a:ext cx="11089233" cy="1918319"/>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pic>
        <p:nvPicPr>
          <p:cNvPr id="8" name="Picture 7">
            <a:extLst>
              <a:ext uri="{FF2B5EF4-FFF2-40B4-BE49-F238E27FC236}">
                <a16:creationId xmlns:a16="http://schemas.microsoft.com/office/drawing/2014/main" id="{0C2792E6-A754-EC41-8DD8-AC3F9316463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6" name="Group 15">
            <a:extLst>
              <a:ext uri="{FF2B5EF4-FFF2-40B4-BE49-F238E27FC236}">
                <a16:creationId xmlns:a16="http://schemas.microsoft.com/office/drawing/2014/main" id="{959D517C-B3C2-0045-826B-70A52258552A}"/>
              </a:ext>
            </a:extLst>
          </p:cNvPr>
          <p:cNvGrpSpPr/>
          <p:nvPr userDrawn="1"/>
        </p:nvGrpSpPr>
        <p:grpSpPr>
          <a:xfrm flipH="1">
            <a:off x="-9352" y="11429727"/>
            <a:ext cx="6814230" cy="2286273"/>
            <a:chOff x="16253174" y="4119513"/>
            <a:chExt cx="6814230" cy="2286273"/>
          </a:xfrm>
        </p:grpSpPr>
        <p:pic>
          <p:nvPicPr>
            <p:cNvPr id="17" name="Picture 16">
              <a:extLst>
                <a:ext uri="{FF2B5EF4-FFF2-40B4-BE49-F238E27FC236}">
                  <a16:creationId xmlns:a16="http://schemas.microsoft.com/office/drawing/2014/main" id="{4D70EB0C-2AD3-894A-81DF-B701A770AEB8}"/>
                </a:ext>
              </a:extLst>
            </p:cNvPr>
            <p:cNvPicPr>
              <a:picLocks noChangeAspect="1"/>
            </p:cNvPicPr>
            <p:nvPr/>
          </p:nvPicPr>
          <p:blipFill>
            <a:blip r:embed="rId3"/>
            <a:stretch>
              <a:fillRect/>
            </a:stretch>
          </p:blipFill>
          <p:spPr>
            <a:xfrm flipH="1">
              <a:off x="16253174" y="4119513"/>
              <a:ext cx="2286000" cy="2286273"/>
            </a:xfrm>
            <a:prstGeom prst="rect">
              <a:avLst/>
            </a:prstGeom>
          </p:spPr>
        </p:pic>
        <p:pic>
          <p:nvPicPr>
            <p:cNvPr id="18" name="Picture 17">
              <a:extLst>
                <a:ext uri="{FF2B5EF4-FFF2-40B4-BE49-F238E27FC236}">
                  <a16:creationId xmlns:a16="http://schemas.microsoft.com/office/drawing/2014/main" id="{276E32DA-5AE8-CE45-A66C-95F7CFF8566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9" name="Picture 18">
              <a:extLst>
                <a:ext uri="{FF2B5EF4-FFF2-40B4-BE49-F238E27FC236}">
                  <a16:creationId xmlns:a16="http://schemas.microsoft.com/office/drawing/2014/main" id="{F49629D1-97EC-6F4F-8ADC-77FD7FF74EFB}"/>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335155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Members">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426AAF-7C33-48E9-9A63-65F00A24A2B5}"/>
              </a:ext>
            </a:extLst>
          </p:cNvPr>
          <p:cNvSpPr>
            <a:spLocks noGrp="1"/>
          </p:cNvSpPr>
          <p:nvPr>
            <p:ph type="pic" sz="quarter" idx="10" hasCustomPrompt="1"/>
          </p:nvPr>
        </p:nvSpPr>
        <p:spPr>
          <a:xfrm>
            <a:off x="1890893" y="5516529"/>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a:ln w="76200">
            <a:noFill/>
          </a:ln>
        </p:spPr>
        <p:style>
          <a:lnRef idx="2">
            <a:schemeClr val="accent2"/>
          </a:lnRef>
          <a:fillRef idx="1">
            <a:schemeClr val="lt1"/>
          </a:fillRef>
          <a:effectRef idx="0">
            <a:schemeClr val="accent2"/>
          </a:effectRef>
          <a:fontRef idx="minor">
            <a:schemeClr val="dk1"/>
          </a:fontRef>
        </p:style>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6" name="Picture Placeholder 11">
            <a:extLst>
              <a:ext uri="{FF2B5EF4-FFF2-40B4-BE49-F238E27FC236}">
                <a16:creationId xmlns:a16="http://schemas.microsoft.com/office/drawing/2014/main" id="{DAC341CE-60EC-CE4B-828C-851C7620CA4F}"/>
              </a:ext>
            </a:extLst>
          </p:cNvPr>
          <p:cNvSpPr>
            <a:spLocks noGrp="1"/>
          </p:cNvSpPr>
          <p:nvPr>
            <p:ph type="pic" sz="quarter" idx="11" hasCustomPrompt="1"/>
          </p:nvPr>
        </p:nvSpPr>
        <p:spPr>
          <a:xfrm>
            <a:off x="6909094"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7" name="Picture Placeholder 11">
            <a:extLst>
              <a:ext uri="{FF2B5EF4-FFF2-40B4-BE49-F238E27FC236}">
                <a16:creationId xmlns:a16="http://schemas.microsoft.com/office/drawing/2014/main" id="{6550C196-8C7D-714F-9C91-1B0061559A9F}"/>
              </a:ext>
            </a:extLst>
          </p:cNvPr>
          <p:cNvSpPr>
            <a:spLocks noGrp="1"/>
          </p:cNvSpPr>
          <p:nvPr>
            <p:ph type="pic" sz="quarter" idx="12" hasCustomPrompt="1"/>
          </p:nvPr>
        </p:nvSpPr>
        <p:spPr>
          <a:xfrm>
            <a:off x="12439529" y="551076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8" name="Picture Placeholder 11">
            <a:extLst>
              <a:ext uri="{FF2B5EF4-FFF2-40B4-BE49-F238E27FC236}">
                <a16:creationId xmlns:a16="http://schemas.microsoft.com/office/drawing/2014/main" id="{06C2EE50-C51E-C241-BB1F-60D5751DAFC6}"/>
              </a:ext>
            </a:extLst>
          </p:cNvPr>
          <p:cNvSpPr>
            <a:spLocks noGrp="1"/>
          </p:cNvSpPr>
          <p:nvPr>
            <p:ph type="pic" sz="quarter" idx="13" hasCustomPrompt="1"/>
          </p:nvPr>
        </p:nvSpPr>
        <p:spPr>
          <a:xfrm>
            <a:off x="17966862"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9" name="Title 1">
            <a:extLst>
              <a:ext uri="{FF2B5EF4-FFF2-40B4-BE49-F238E27FC236}">
                <a16:creationId xmlns:a16="http://schemas.microsoft.com/office/drawing/2014/main" id="{FECCCFD9-25E9-C441-9860-489ADED8EEDB}"/>
              </a:ext>
            </a:extLst>
          </p:cNvPr>
          <p:cNvSpPr>
            <a:spLocks noGrp="1"/>
          </p:cNvSpPr>
          <p:nvPr>
            <p:ph type="title" hasCustomPrompt="1"/>
          </p:nvPr>
        </p:nvSpPr>
        <p:spPr>
          <a:xfrm>
            <a:off x="1685648" y="2365517"/>
            <a:ext cx="8355360" cy="1079357"/>
          </a:xfrm>
          <a:prstGeom prst="rect">
            <a:avLst/>
          </a:prstGeom>
        </p:spPr>
        <p:txBody>
          <a:bodyPr anchor="b" anchorCtr="0"/>
          <a:lstStyle>
            <a:lvl1pPr>
              <a:defRPr b="1" i="0">
                <a:latin typeface="Poppins" pitchFamily="2" charset="77"/>
                <a:cs typeface="Poppins" pitchFamily="2" charset="77"/>
              </a:defRPr>
            </a:lvl1pPr>
          </a:lstStyle>
          <a:p>
            <a:r>
              <a:rPr lang="en-US"/>
              <a:t>CLICK TO EDIT</a:t>
            </a:r>
          </a:p>
        </p:txBody>
      </p:sp>
      <p:sp>
        <p:nvSpPr>
          <p:cNvPr id="5" name="Text Placeholder 4">
            <a:extLst>
              <a:ext uri="{FF2B5EF4-FFF2-40B4-BE49-F238E27FC236}">
                <a16:creationId xmlns:a16="http://schemas.microsoft.com/office/drawing/2014/main" id="{8B797CB9-A7DC-9D43-A5B1-FFD61CCC66A2}"/>
              </a:ext>
            </a:extLst>
          </p:cNvPr>
          <p:cNvSpPr>
            <a:spLocks noGrp="1"/>
          </p:cNvSpPr>
          <p:nvPr userDrawn="1">
            <p:ph type="body" sz="quarter" idx="14" hasCustomPrompt="1"/>
          </p:nvPr>
        </p:nvSpPr>
        <p:spPr>
          <a:xfrm>
            <a:off x="1676400" y="3444875"/>
            <a:ext cx="8355360" cy="1684933"/>
          </a:xfrm>
        </p:spPr>
        <p:txBody>
          <a:bodyPr/>
          <a:lstStyle/>
          <a:p>
            <a:pPr lvl="0"/>
            <a:r>
              <a:rPr lang="en-US"/>
              <a:t>CLICK TO EDIT MASTER TEXT STYLES</a:t>
            </a:r>
          </a:p>
        </p:txBody>
      </p:sp>
      <p:sp>
        <p:nvSpPr>
          <p:cNvPr id="15" name="Text Placeholder 2">
            <a:extLst>
              <a:ext uri="{FF2B5EF4-FFF2-40B4-BE49-F238E27FC236}">
                <a16:creationId xmlns:a16="http://schemas.microsoft.com/office/drawing/2014/main" id="{8164194B-EDEB-BE49-9FDC-04FE920609C8}"/>
              </a:ext>
            </a:extLst>
          </p:cNvPr>
          <p:cNvSpPr>
            <a:spLocks noGrp="1"/>
          </p:cNvSpPr>
          <p:nvPr userDrawn="1">
            <p:ph type="body" idx="15"/>
          </p:nvPr>
        </p:nvSpPr>
        <p:spPr>
          <a:xfrm>
            <a:off x="1381761" y="10214560"/>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19" name="Text Placeholder 2">
            <a:extLst>
              <a:ext uri="{FF2B5EF4-FFF2-40B4-BE49-F238E27FC236}">
                <a16:creationId xmlns:a16="http://schemas.microsoft.com/office/drawing/2014/main" id="{5F1943AF-64A5-DD4D-AAF9-ECCCCEDFB08A}"/>
              </a:ext>
            </a:extLst>
          </p:cNvPr>
          <p:cNvSpPr>
            <a:spLocks noGrp="1"/>
          </p:cNvSpPr>
          <p:nvPr userDrawn="1">
            <p:ph type="body" idx="19" hasCustomPrompt="1"/>
          </p:nvPr>
        </p:nvSpPr>
        <p:spPr>
          <a:xfrm>
            <a:off x="1381761" y="9584514"/>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3" name="Text Placeholder 2">
            <a:extLst>
              <a:ext uri="{FF2B5EF4-FFF2-40B4-BE49-F238E27FC236}">
                <a16:creationId xmlns:a16="http://schemas.microsoft.com/office/drawing/2014/main" id="{CF933714-DE33-AE46-A842-97E6F31E9050}"/>
              </a:ext>
            </a:extLst>
          </p:cNvPr>
          <p:cNvSpPr>
            <a:spLocks noGrp="1"/>
          </p:cNvSpPr>
          <p:nvPr userDrawn="1">
            <p:ph type="body" idx="23" hasCustomPrompt="1"/>
          </p:nvPr>
        </p:nvSpPr>
        <p:spPr>
          <a:xfrm>
            <a:off x="1381761" y="8931385"/>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27" name="Text Placeholder 2">
            <a:extLst>
              <a:ext uri="{FF2B5EF4-FFF2-40B4-BE49-F238E27FC236}">
                <a16:creationId xmlns:a16="http://schemas.microsoft.com/office/drawing/2014/main" id="{161C7491-71FD-B74E-ABAB-85C136A2CFDF}"/>
              </a:ext>
            </a:extLst>
          </p:cNvPr>
          <p:cNvSpPr>
            <a:spLocks noGrp="1"/>
          </p:cNvSpPr>
          <p:nvPr userDrawn="1">
            <p:ph type="body" idx="24"/>
          </p:nvPr>
        </p:nvSpPr>
        <p:spPr>
          <a:xfrm>
            <a:off x="6441490" y="1018787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28" name="Text Placeholder 2">
            <a:extLst>
              <a:ext uri="{FF2B5EF4-FFF2-40B4-BE49-F238E27FC236}">
                <a16:creationId xmlns:a16="http://schemas.microsoft.com/office/drawing/2014/main" id="{A010AF7C-878F-E048-BFB7-8D88ABEF94BC}"/>
              </a:ext>
            </a:extLst>
          </p:cNvPr>
          <p:cNvSpPr>
            <a:spLocks noGrp="1"/>
          </p:cNvSpPr>
          <p:nvPr userDrawn="1">
            <p:ph type="body" idx="25" hasCustomPrompt="1"/>
          </p:nvPr>
        </p:nvSpPr>
        <p:spPr>
          <a:xfrm>
            <a:off x="6441490" y="955783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9" name="Text Placeholder 2">
            <a:extLst>
              <a:ext uri="{FF2B5EF4-FFF2-40B4-BE49-F238E27FC236}">
                <a16:creationId xmlns:a16="http://schemas.microsoft.com/office/drawing/2014/main" id="{297FE4DD-47EF-1F41-B7C4-56AB1759B005}"/>
              </a:ext>
            </a:extLst>
          </p:cNvPr>
          <p:cNvSpPr>
            <a:spLocks noGrp="1"/>
          </p:cNvSpPr>
          <p:nvPr userDrawn="1">
            <p:ph type="body" idx="26" hasCustomPrompt="1"/>
          </p:nvPr>
        </p:nvSpPr>
        <p:spPr>
          <a:xfrm>
            <a:off x="6441490" y="890470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0" name="Text Placeholder 2">
            <a:extLst>
              <a:ext uri="{FF2B5EF4-FFF2-40B4-BE49-F238E27FC236}">
                <a16:creationId xmlns:a16="http://schemas.microsoft.com/office/drawing/2014/main" id="{84FBE8D7-ABAA-E141-9D27-702D50FCE50A}"/>
              </a:ext>
            </a:extLst>
          </p:cNvPr>
          <p:cNvSpPr>
            <a:spLocks noGrp="1"/>
          </p:cNvSpPr>
          <p:nvPr userDrawn="1">
            <p:ph type="body" idx="27"/>
          </p:nvPr>
        </p:nvSpPr>
        <p:spPr>
          <a:xfrm>
            <a:off x="11971925" y="1017831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1" name="Text Placeholder 2">
            <a:extLst>
              <a:ext uri="{FF2B5EF4-FFF2-40B4-BE49-F238E27FC236}">
                <a16:creationId xmlns:a16="http://schemas.microsoft.com/office/drawing/2014/main" id="{EA5D22DA-C5E8-6942-8C6E-B209AC907AD3}"/>
              </a:ext>
            </a:extLst>
          </p:cNvPr>
          <p:cNvSpPr>
            <a:spLocks noGrp="1"/>
          </p:cNvSpPr>
          <p:nvPr userDrawn="1">
            <p:ph type="body" idx="28" hasCustomPrompt="1"/>
          </p:nvPr>
        </p:nvSpPr>
        <p:spPr>
          <a:xfrm>
            <a:off x="11971925" y="954827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2" name="Text Placeholder 2">
            <a:extLst>
              <a:ext uri="{FF2B5EF4-FFF2-40B4-BE49-F238E27FC236}">
                <a16:creationId xmlns:a16="http://schemas.microsoft.com/office/drawing/2014/main" id="{08017380-5F59-DA4B-AE1A-172AB9904EC2}"/>
              </a:ext>
            </a:extLst>
          </p:cNvPr>
          <p:cNvSpPr>
            <a:spLocks noGrp="1"/>
          </p:cNvSpPr>
          <p:nvPr userDrawn="1">
            <p:ph type="body" idx="29" hasCustomPrompt="1"/>
          </p:nvPr>
        </p:nvSpPr>
        <p:spPr>
          <a:xfrm>
            <a:off x="11971925" y="889514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3" name="Text Placeholder 2">
            <a:extLst>
              <a:ext uri="{FF2B5EF4-FFF2-40B4-BE49-F238E27FC236}">
                <a16:creationId xmlns:a16="http://schemas.microsoft.com/office/drawing/2014/main" id="{46BB7B61-444F-0A41-B385-B034069C0276}"/>
              </a:ext>
            </a:extLst>
          </p:cNvPr>
          <p:cNvSpPr>
            <a:spLocks noGrp="1"/>
          </p:cNvSpPr>
          <p:nvPr userDrawn="1">
            <p:ph type="body" idx="30"/>
          </p:nvPr>
        </p:nvSpPr>
        <p:spPr>
          <a:xfrm>
            <a:off x="17499258" y="1015739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4" name="Text Placeholder 2">
            <a:extLst>
              <a:ext uri="{FF2B5EF4-FFF2-40B4-BE49-F238E27FC236}">
                <a16:creationId xmlns:a16="http://schemas.microsoft.com/office/drawing/2014/main" id="{0D095F9E-91C3-F848-BF9F-DA1B7100A23E}"/>
              </a:ext>
            </a:extLst>
          </p:cNvPr>
          <p:cNvSpPr>
            <a:spLocks noGrp="1"/>
          </p:cNvSpPr>
          <p:nvPr userDrawn="1">
            <p:ph type="body" idx="31" hasCustomPrompt="1"/>
          </p:nvPr>
        </p:nvSpPr>
        <p:spPr>
          <a:xfrm>
            <a:off x="17499258" y="952735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5" name="Text Placeholder 2">
            <a:extLst>
              <a:ext uri="{FF2B5EF4-FFF2-40B4-BE49-F238E27FC236}">
                <a16:creationId xmlns:a16="http://schemas.microsoft.com/office/drawing/2014/main" id="{5AF6F783-A7F9-CE42-A7E7-B994B1F36CC6}"/>
              </a:ext>
            </a:extLst>
          </p:cNvPr>
          <p:cNvSpPr>
            <a:spLocks noGrp="1"/>
          </p:cNvSpPr>
          <p:nvPr userDrawn="1">
            <p:ph type="body" idx="32" hasCustomPrompt="1"/>
          </p:nvPr>
        </p:nvSpPr>
        <p:spPr>
          <a:xfrm>
            <a:off x="17499258" y="887422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pic>
        <p:nvPicPr>
          <p:cNvPr id="25" name="Picture 24">
            <a:extLst>
              <a:ext uri="{FF2B5EF4-FFF2-40B4-BE49-F238E27FC236}">
                <a16:creationId xmlns:a16="http://schemas.microsoft.com/office/drawing/2014/main" id="{33315B92-025D-3440-B15C-3F57A91E70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38" name="Group 37">
            <a:extLst>
              <a:ext uri="{FF2B5EF4-FFF2-40B4-BE49-F238E27FC236}">
                <a16:creationId xmlns:a16="http://schemas.microsoft.com/office/drawing/2014/main" id="{4EF1C71D-2009-D641-BBC2-F29CBF2EED16}"/>
              </a:ext>
            </a:extLst>
          </p:cNvPr>
          <p:cNvGrpSpPr/>
          <p:nvPr userDrawn="1"/>
        </p:nvGrpSpPr>
        <p:grpSpPr>
          <a:xfrm rot="10800000" flipH="1">
            <a:off x="19824314" y="0"/>
            <a:ext cx="4559686" cy="4560774"/>
            <a:chOff x="18507854" y="1844740"/>
            <a:chExt cx="4559686" cy="4560774"/>
          </a:xfrm>
        </p:grpSpPr>
        <p:pic>
          <p:nvPicPr>
            <p:cNvPr id="39" name="Picture 38">
              <a:extLst>
                <a:ext uri="{FF2B5EF4-FFF2-40B4-BE49-F238E27FC236}">
                  <a16:creationId xmlns:a16="http://schemas.microsoft.com/office/drawing/2014/main" id="{426DEEB5-4709-834E-B46B-E05CDF3AFE7B}"/>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40" name="Picture 39">
              <a:extLst>
                <a:ext uri="{FF2B5EF4-FFF2-40B4-BE49-F238E27FC236}">
                  <a16:creationId xmlns:a16="http://schemas.microsoft.com/office/drawing/2014/main" id="{D832FBCC-442A-414E-B522-E55D7A6B62C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41" name="Picture 40">
              <a:extLst>
                <a:ext uri="{FF2B5EF4-FFF2-40B4-BE49-F238E27FC236}">
                  <a16:creationId xmlns:a16="http://schemas.microsoft.com/office/drawing/2014/main" id="{A5BA568F-9779-BE4C-BDD0-C7AB40333C26}"/>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725728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4C4A32-E030-9A44-9571-610E4C0D8F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3385323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76400" y="3419110"/>
            <a:ext cx="21100776" cy="3438890"/>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Placeholder 4">
            <a:extLst>
              <a:ext uri="{FF2B5EF4-FFF2-40B4-BE49-F238E27FC236}">
                <a16:creationId xmlns:a16="http://schemas.microsoft.com/office/drawing/2014/main" id="{75DEC782-238E-9B45-808E-F3C41B3E7C13}"/>
              </a:ext>
            </a:extLst>
          </p:cNvPr>
          <p:cNvSpPr>
            <a:spLocks noGrp="1"/>
          </p:cNvSpPr>
          <p:nvPr>
            <p:ph type="title"/>
          </p:nvPr>
        </p:nvSpPr>
        <p:spPr>
          <a:xfrm>
            <a:off x="1676400" y="1313384"/>
            <a:ext cx="9723512" cy="1772793"/>
          </a:xfrm>
          <a:prstGeom prst="rect">
            <a:avLst/>
          </a:prstGeom>
        </p:spPr>
        <p:txBody>
          <a:bodyPr vert="horz" lIns="91440" tIns="91440" rIns="91440" bIns="45720" rtlCol="0" anchor="b" anchorCtr="0">
            <a:spAutoFit/>
          </a:bodyPr>
          <a:lstStyle/>
          <a:p>
            <a:r>
              <a:rPr lang="en-US"/>
              <a:t>CLICK TO EDIT MASTER TITLE STYLE</a:t>
            </a:r>
          </a:p>
        </p:txBody>
      </p:sp>
    </p:spTree>
    <p:extLst>
      <p:ext uri="{BB962C8B-B14F-4D97-AF65-F5344CB8AC3E}">
        <p14:creationId xmlns:p14="http://schemas.microsoft.com/office/powerpoint/2010/main" val="931611992"/>
      </p:ext>
    </p:extLst>
  </p:cSld>
  <p:clrMap bg1="lt1" tx1="dk1" bg2="lt2" tx2="dk2" accent1="accent1" accent2="accent2" accent3="accent3" accent4="accent4" accent5="accent5" accent6="accent6" hlink="hlink" folHlink="folHlink"/>
  <p:sldLayoutIdLst>
    <p:sldLayoutId id="2147483788" r:id="rId1"/>
    <p:sldLayoutId id="2147483787" r:id="rId2"/>
    <p:sldLayoutId id="2147483777" r:id="rId3"/>
    <p:sldLayoutId id="2147483773" r:id="rId4"/>
    <p:sldLayoutId id="2147483776" r:id="rId5"/>
    <p:sldLayoutId id="2147483772" r:id="rId6"/>
    <p:sldLayoutId id="2147483780" r:id="rId7"/>
    <p:sldLayoutId id="2147483778" r:id="rId8"/>
    <p:sldLayoutId id="2147483779" r:id="rId9"/>
    <p:sldLayoutId id="2147483782" r:id="rId10"/>
  </p:sldLayoutIdLst>
  <p:txStyles>
    <p:titleStyle>
      <a:lvl1pPr algn="l" defTabSz="1828800" rtl="0" eaLnBrk="1" latinLnBrk="0" hangingPunct="1">
        <a:lnSpc>
          <a:spcPct val="70000"/>
        </a:lnSpc>
        <a:spcBef>
          <a:spcPct val="0"/>
        </a:spcBef>
        <a:buNone/>
        <a:defRPr sz="7200" b="1" i="0" kern="1200" cap="all" spc="-150" baseline="0">
          <a:solidFill>
            <a:schemeClr val="tx1"/>
          </a:solidFill>
          <a:latin typeface="Poppins" pitchFamily="2" charset="77"/>
          <a:ea typeface="+mj-ea"/>
          <a:cs typeface="Poppins" pitchFamily="2" charset="77"/>
        </a:defRPr>
      </a:lvl1pPr>
    </p:titleStyle>
    <p:body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em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2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9.png"/><Relationship Id="rId7" Type="http://schemas.openxmlformats.org/officeDocument/2006/relationships/image" Target="../media/image3.emf"/><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8.pn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9.png"/><Relationship Id="rId7" Type="http://schemas.openxmlformats.org/officeDocument/2006/relationships/image" Target="../media/image3.emf"/><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8.pn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9.png"/><Relationship Id="rId7" Type="http://schemas.openxmlformats.org/officeDocument/2006/relationships/image" Target="../media/image3.emf"/><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8.png"/><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image" Target="../media/image9.png"/><Relationship Id="rId7" Type="http://schemas.openxmlformats.org/officeDocument/2006/relationships/image" Target="../media/image2.emf"/><Relationship Id="rId2" Type="http://schemas.openxmlformats.org/officeDocument/2006/relationships/notesSlide" Target="../notesSlides/notesSlide16.xml"/><Relationship Id="rId1" Type="http://schemas.openxmlformats.org/officeDocument/2006/relationships/slideLayout" Target="../slideLayouts/slideLayout10.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jpeg"/><Relationship Id="rId9" Type="http://schemas.openxmlformats.org/officeDocument/2006/relationships/image" Target="../media/image4.emf"/></Relationships>
</file>

<file path=ppt/slides/_rels/slide17.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9.png"/><Relationship Id="rId7" Type="http://schemas.openxmlformats.org/officeDocument/2006/relationships/image" Target="../media/image3.emf"/><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8.png"/><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9.png"/><Relationship Id="rId7" Type="http://schemas.openxmlformats.org/officeDocument/2006/relationships/image" Target="../media/image4.emf"/><Relationship Id="rId2" Type="http://schemas.openxmlformats.org/officeDocument/2006/relationships/notesSlide" Target="../notesSlides/notesSlide18.xml"/><Relationship Id="rId1" Type="http://schemas.openxmlformats.org/officeDocument/2006/relationships/slideLayout" Target="../slideLayouts/slideLayout10.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9.png"/><Relationship Id="rId7" Type="http://schemas.openxmlformats.org/officeDocument/2006/relationships/image" Target="../media/image3.emf"/><Relationship Id="rId2" Type="http://schemas.openxmlformats.org/officeDocument/2006/relationships/notesSlide" Target="../notesSlides/notesSlide19.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8.pn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9.png"/><Relationship Id="rId7" Type="http://schemas.openxmlformats.org/officeDocument/2006/relationships/image" Target="../media/image3.emf"/><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8.png"/><Relationship Id="rId4" Type="http://schemas.openxmlformats.org/officeDocument/2006/relationships/image" Target="../media/image24.jpeg"/></Relationships>
</file>

<file path=ppt/slides/_rels/slide21.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9.png"/><Relationship Id="rId7" Type="http://schemas.openxmlformats.org/officeDocument/2006/relationships/image" Target="../media/image3.emf"/><Relationship Id="rId2" Type="http://schemas.openxmlformats.org/officeDocument/2006/relationships/notesSlide" Target="../notesSlides/notesSlide21.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8.png"/><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9.xml"/><Relationship Id="rId4" Type="http://schemas.openxmlformats.org/officeDocument/2006/relationships/image" Target="../media/image32.emf"/></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5.sv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14.png"/><Relationship Id="rId5" Type="http://schemas.openxmlformats.org/officeDocument/2006/relationships/image" Target="../media/image12.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0.xml"/><Relationship Id="rId5" Type="http://schemas.openxmlformats.org/officeDocument/2006/relationships/image" Target="../media/image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image" Target="../media/image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0.xml"/><Relationship Id="rId5" Type="http://schemas.openxmlformats.org/officeDocument/2006/relationships/image" Target="../media/image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0.xml"/><Relationship Id="rId5" Type="http://schemas.openxmlformats.org/officeDocument/2006/relationships/image" Target="../media/image18.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riângulo retângulo 22">
            <a:extLst>
              <a:ext uri="{FF2B5EF4-FFF2-40B4-BE49-F238E27FC236}">
                <a16:creationId xmlns:a16="http://schemas.microsoft.com/office/drawing/2014/main" id="{33AED018-C9DE-8736-191B-BA480E8A2823}"/>
              </a:ext>
            </a:extLst>
          </p:cNvPr>
          <p:cNvSpPr/>
          <p:nvPr/>
        </p:nvSpPr>
        <p:spPr>
          <a:xfrm>
            <a:off x="0" y="0"/>
            <a:ext cx="10835640" cy="13716000"/>
          </a:xfrm>
          <a:prstGeom prst="rtTriangle">
            <a:avLst/>
          </a:prstGeom>
          <a:solidFill>
            <a:srgbClr val="16AD6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8" name="Imagem 7" descr="Uma imagem com vestuário, Cara humana, pessoa, parede&#10;&#10;Descrição gerada automaticamente">
            <a:extLst>
              <a:ext uri="{FF2B5EF4-FFF2-40B4-BE49-F238E27FC236}">
                <a16:creationId xmlns:a16="http://schemas.microsoft.com/office/drawing/2014/main" id="{6DA015B7-A7B7-4923-DB85-493E1B205660}"/>
              </a:ext>
            </a:extLst>
          </p:cNvPr>
          <p:cNvPicPr>
            <a:picLocks noChangeAspect="1"/>
          </p:cNvPicPr>
          <p:nvPr/>
        </p:nvPicPr>
        <p:blipFill rotWithShape="1">
          <a:blip r:embed="rId3">
            <a:extLst>
              <a:ext uri="{28A0092B-C50C-407E-A947-70E740481C1C}">
                <a14:useLocalDpi xmlns:a14="http://schemas.microsoft.com/office/drawing/2010/main" val="0"/>
              </a:ext>
            </a:extLst>
          </a:blip>
          <a:srcRect t="15123"/>
          <a:stretch/>
        </p:blipFill>
        <p:spPr>
          <a:xfrm>
            <a:off x="-16423" y="0"/>
            <a:ext cx="24384000" cy="13716000"/>
          </a:xfrm>
          <a:prstGeom prst="rect">
            <a:avLst/>
          </a:prstGeom>
        </p:spPr>
      </p:pic>
      <p:sp>
        <p:nvSpPr>
          <p:cNvPr id="3" name="Retângulo 2">
            <a:extLst>
              <a:ext uri="{FF2B5EF4-FFF2-40B4-BE49-F238E27FC236}">
                <a16:creationId xmlns:a16="http://schemas.microsoft.com/office/drawing/2014/main" id="{183152FE-C6E7-1A47-7350-E3445103D072}"/>
              </a:ext>
            </a:extLst>
          </p:cNvPr>
          <p:cNvSpPr/>
          <p:nvPr/>
        </p:nvSpPr>
        <p:spPr>
          <a:xfrm>
            <a:off x="16423" y="0"/>
            <a:ext cx="24416846" cy="13716000"/>
          </a:xfrm>
          <a:prstGeom prst="rect">
            <a:avLst/>
          </a:prstGeom>
          <a:solidFill>
            <a:srgbClr val="211F1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Imagem 8" descr="Uma imagem com Tipo de letra, Gráficos, logótipo, círculo&#10;&#10;Descrição gerada automaticamente">
            <a:extLst>
              <a:ext uri="{FF2B5EF4-FFF2-40B4-BE49-F238E27FC236}">
                <a16:creationId xmlns:a16="http://schemas.microsoft.com/office/drawing/2014/main" id="{AA0D9F21-2678-4F21-ED04-1DAF04DC14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90933" y="988264"/>
            <a:ext cx="2258570" cy="1907133"/>
          </a:xfrm>
          <a:prstGeom prst="rect">
            <a:avLst/>
          </a:prstGeom>
        </p:spPr>
      </p:pic>
      <p:sp>
        <p:nvSpPr>
          <p:cNvPr id="7" name="Triângulo retângulo 6">
            <a:extLst>
              <a:ext uri="{FF2B5EF4-FFF2-40B4-BE49-F238E27FC236}">
                <a16:creationId xmlns:a16="http://schemas.microsoft.com/office/drawing/2014/main" id="{980C1929-1BE4-3267-CB73-A8398D7248FB}"/>
              </a:ext>
            </a:extLst>
          </p:cNvPr>
          <p:cNvSpPr/>
          <p:nvPr/>
        </p:nvSpPr>
        <p:spPr>
          <a:xfrm>
            <a:off x="16422" y="0"/>
            <a:ext cx="13066531" cy="13716000"/>
          </a:xfrm>
          <a:prstGeom prst="rtTriangle">
            <a:avLst/>
          </a:prstGeom>
          <a:solidFill>
            <a:srgbClr val="16AD6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4" name="TextBox 1">
            <a:extLst>
              <a:ext uri="{FF2B5EF4-FFF2-40B4-BE49-F238E27FC236}">
                <a16:creationId xmlns:a16="http://schemas.microsoft.com/office/drawing/2014/main" id="{1C382740-B26D-820B-E9D5-9C9FF3C5E971}"/>
              </a:ext>
            </a:extLst>
          </p:cNvPr>
          <p:cNvSpPr txBox="1"/>
          <p:nvPr/>
        </p:nvSpPr>
        <p:spPr>
          <a:xfrm>
            <a:off x="2859409" y="8416936"/>
            <a:ext cx="18665182" cy="1569660"/>
          </a:xfrm>
          <a:prstGeom prst="rect">
            <a:avLst/>
          </a:prstGeom>
          <a:noFill/>
        </p:spPr>
        <p:txBody>
          <a:bodyPr wrap="square" rtlCol="0">
            <a:spAutoFit/>
          </a:bodyPr>
          <a:lstStyle/>
          <a:p>
            <a:r>
              <a:rPr lang="en-US" sz="9600" b="1">
                <a:solidFill>
                  <a:schemeClr val="bg1"/>
                </a:solidFill>
                <a:latin typeface="Poppins" pitchFamily="2" charset="77"/>
                <a:cs typeface="Poppins" pitchFamily="2" charset="77"/>
              </a:rPr>
              <a:t>MODULE 3</a:t>
            </a:r>
          </a:p>
        </p:txBody>
      </p:sp>
      <p:sp>
        <p:nvSpPr>
          <p:cNvPr id="5" name="TextBox 1">
            <a:extLst>
              <a:ext uri="{FF2B5EF4-FFF2-40B4-BE49-F238E27FC236}">
                <a16:creationId xmlns:a16="http://schemas.microsoft.com/office/drawing/2014/main" id="{987F04DB-2B20-845B-5C51-DE62EBCE9A97}"/>
              </a:ext>
            </a:extLst>
          </p:cNvPr>
          <p:cNvSpPr txBox="1"/>
          <p:nvPr/>
        </p:nvSpPr>
        <p:spPr>
          <a:xfrm>
            <a:off x="2842986" y="9988894"/>
            <a:ext cx="18665182" cy="1323439"/>
          </a:xfrm>
          <a:prstGeom prst="rect">
            <a:avLst/>
          </a:prstGeom>
          <a:noFill/>
        </p:spPr>
        <p:txBody>
          <a:bodyPr wrap="square" rtlCol="0">
            <a:spAutoFit/>
          </a:bodyPr>
          <a:lstStyle/>
          <a:p>
            <a:r>
              <a:rPr lang="en-US" sz="8000" b="1">
                <a:solidFill>
                  <a:schemeClr val="bg1"/>
                </a:solidFill>
                <a:latin typeface="Poppins Light" panose="00000400000000000000" pitchFamily="2" charset="0"/>
                <a:cs typeface="Poppins Light" panose="00000400000000000000" pitchFamily="2" charset="0"/>
              </a:rPr>
              <a:t>THE NORMAL TOOL</a:t>
            </a:r>
          </a:p>
        </p:txBody>
      </p:sp>
    </p:spTree>
    <p:extLst>
      <p:ext uri="{BB962C8B-B14F-4D97-AF65-F5344CB8AC3E}">
        <p14:creationId xmlns:p14="http://schemas.microsoft.com/office/powerpoint/2010/main" val="24190971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a:extLst>
              <a:ext uri="{FF2B5EF4-FFF2-40B4-BE49-F238E27FC236}">
                <a16:creationId xmlns:a16="http://schemas.microsoft.com/office/drawing/2014/main" id="{381D197E-EF35-2092-6887-A81FAE585974}"/>
              </a:ext>
            </a:extLst>
          </p:cNvPr>
          <p:cNvSpPr txBox="1"/>
          <p:nvPr/>
        </p:nvSpPr>
        <p:spPr>
          <a:xfrm>
            <a:off x="1192427" y="1324210"/>
            <a:ext cx="14204585" cy="1107996"/>
          </a:xfrm>
          <a:prstGeom prst="rect">
            <a:avLst/>
          </a:prstGeom>
          <a:noFill/>
        </p:spPr>
        <p:txBody>
          <a:bodyPr wrap="square" rtlCol="0">
            <a:spAutoFit/>
          </a:bodyPr>
          <a:lstStyle/>
          <a:p>
            <a:r>
              <a:rPr lang="en-US" sz="6600" b="1">
                <a:solidFill>
                  <a:srgbClr val="16AD6A"/>
                </a:solidFill>
                <a:latin typeface="Poppins" pitchFamily="2" charset="77"/>
                <a:cs typeface="Poppins" pitchFamily="2" charset="77"/>
              </a:rPr>
              <a:t>PREPARING</a:t>
            </a:r>
            <a:r>
              <a:rPr lang="en-US" sz="6600" b="1">
                <a:solidFill>
                  <a:srgbClr val="211F1B"/>
                </a:solidFill>
                <a:latin typeface="Poppins" pitchFamily="2" charset="77"/>
                <a:cs typeface="Poppins" pitchFamily="2" charset="77"/>
              </a:rPr>
              <a:t> THE CLIENT</a:t>
            </a:r>
            <a:endParaRPr lang="en-US" sz="6600" b="1">
              <a:solidFill>
                <a:srgbClr val="16AD6A"/>
              </a:solidFill>
              <a:latin typeface="Poppins" pitchFamily="2" charset="77"/>
              <a:cs typeface="Poppins" pitchFamily="2" charset="77"/>
            </a:endParaRPr>
          </a:p>
        </p:txBody>
      </p:sp>
      <p:pic>
        <p:nvPicPr>
          <p:cNvPr id="2" name="Picture 5" descr="Background pattern&#10;&#10;Description automatically generated">
            <a:extLst>
              <a:ext uri="{FF2B5EF4-FFF2-40B4-BE49-F238E27FC236}">
                <a16:creationId xmlns:a16="http://schemas.microsoft.com/office/drawing/2014/main" id="{9C41DA7A-C581-58BD-5BCB-1BB188F0AE56}"/>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5" name="Picture 5" descr="Background pattern&#10;&#10;Description automatically generated">
            <a:extLst>
              <a:ext uri="{FF2B5EF4-FFF2-40B4-BE49-F238E27FC236}">
                <a16:creationId xmlns:a16="http://schemas.microsoft.com/office/drawing/2014/main" id="{35DEB0C4-1D80-88C5-8145-304D00CB04D7}"/>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10" name="CaixaDeTexto 9">
            <a:extLst>
              <a:ext uri="{FF2B5EF4-FFF2-40B4-BE49-F238E27FC236}">
                <a16:creationId xmlns:a16="http://schemas.microsoft.com/office/drawing/2014/main" id="{956C0A5F-A03F-D97E-927A-2E9F71305FFF}"/>
              </a:ext>
            </a:extLst>
          </p:cNvPr>
          <p:cNvSpPr txBox="1"/>
          <p:nvPr/>
        </p:nvSpPr>
        <p:spPr>
          <a:xfrm>
            <a:off x="1192427" y="5593809"/>
            <a:ext cx="11391459" cy="3026470"/>
          </a:xfrm>
          <a:prstGeom prst="rect">
            <a:avLst/>
          </a:prstGeom>
          <a:noFill/>
        </p:spPr>
        <p:txBody>
          <a:bodyPr wrap="square">
            <a:spAutoFit/>
          </a:bodyPr>
          <a:lstStyle/>
          <a:p>
            <a:pPr algn="ctr">
              <a:lnSpc>
                <a:spcPct val="150000"/>
              </a:lnSpc>
            </a:pPr>
            <a:r>
              <a:rPr lang="en-US" sz="4400" b="1">
                <a:latin typeface="Roboto" panose="02000000000000000000" pitchFamily="2" charset="0"/>
                <a:ea typeface="Roboto" panose="02000000000000000000" pitchFamily="2" charset="0"/>
              </a:rPr>
              <a:t>We can help </a:t>
            </a:r>
            <a:r>
              <a:rPr lang="en-US" sz="4400">
                <a:latin typeface="Roboto" panose="02000000000000000000" pitchFamily="2" charset="0"/>
                <a:ea typeface="Roboto" panose="02000000000000000000" pitchFamily="2" charset="0"/>
              </a:rPr>
              <a:t>by explaining:</a:t>
            </a:r>
          </a:p>
          <a:p>
            <a:pPr marL="1485900" lvl="2" indent="-571500" algn="just">
              <a:lnSpc>
                <a:spcPct val="150000"/>
              </a:lnSpc>
              <a:buBlip>
                <a:blip r:embed="rId4"/>
              </a:buBlip>
            </a:pPr>
            <a:r>
              <a:rPr lang="en-US" sz="4400">
                <a:latin typeface="Roboto" panose="02000000000000000000" pitchFamily="2" charset="0"/>
                <a:ea typeface="Roboto" panose="02000000000000000000" pitchFamily="2" charset="0"/>
              </a:rPr>
              <a:t>What menstruation is;</a:t>
            </a:r>
          </a:p>
          <a:p>
            <a:pPr marL="1485900" lvl="2" indent="-571500" algn="just">
              <a:lnSpc>
                <a:spcPct val="150000"/>
              </a:lnSpc>
              <a:buBlip>
                <a:blip r:embed="rId4"/>
              </a:buBlip>
            </a:pPr>
            <a:r>
              <a:rPr lang="en-US" sz="4400">
                <a:latin typeface="Roboto" panose="02000000000000000000" pitchFamily="2" charset="0"/>
                <a:ea typeface="Roboto" panose="02000000000000000000" pitchFamily="2" charset="0"/>
              </a:rPr>
              <a:t> Why these changes are </a:t>
            </a:r>
            <a:r>
              <a:rPr lang="en-US" sz="4400" b="1">
                <a:solidFill>
                  <a:srgbClr val="16AD6A"/>
                </a:solidFill>
                <a:latin typeface="Roboto" panose="02000000000000000000" pitchFamily="2" charset="0"/>
                <a:ea typeface="Roboto" panose="02000000000000000000" pitchFamily="2" charset="0"/>
              </a:rPr>
              <a:t>NORMAL</a:t>
            </a:r>
            <a:r>
              <a:rPr lang="en-US" sz="4400">
                <a:latin typeface="Roboto" panose="02000000000000000000" pitchFamily="2" charset="0"/>
                <a:ea typeface="Roboto" panose="02000000000000000000" pitchFamily="2" charset="0"/>
              </a:rPr>
              <a:t>. </a:t>
            </a:r>
          </a:p>
        </p:txBody>
      </p:sp>
      <p:pic>
        <p:nvPicPr>
          <p:cNvPr id="11" name="Imagem 10" descr="Uma imagem com pessoa, vestuário, Cara humana, ar livre&#10;&#10;Descrição gerada automaticamente">
            <a:extLst>
              <a:ext uri="{FF2B5EF4-FFF2-40B4-BE49-F238E27FC236}">
                <a16:creationId xmlns:a16="http://schemas.microsoft.com/office/drawing/2014/main" id="{5A7DA85D-2037-9B6D-A36E-9287D678A544}"/>
              </a:ext>
            </a:extLst>
          </p:cNvPr>
          <p:cNvPicPr>
            <a:picLocks noChangeAspect="1"/>
          </p:cNvPicPr>
          <p:nvPr/>
        </p:nvPicPr>
        <p:blipFill rotWithShape="1">
          <a:blip r:embed="rId5">
            <a:extLst>
              <a:ext uri="{28A0092B-C50C-407E-A947-70E740481C1C}">
                <a14:useLocalDpi xmlns:a14="http://schemas.microsoft.com/office/drawing/2010/main" val="0"/>
              </a:ext>
            </a:extLst>
          </a:blip>
          <a:srcRect l="18306" r="39151"/>
          <a:stretch/>
        </p:blipFill>
        <p:spPr>
          <a:xfrm>
            <a:off x="14150947" y="-2"/>
            <a:ext cx="10344624" cy="13716002"/>
          </a:xfrm>
          <a:prstGeom prst="rect">
            <a:avLst/>
          </a:prstGeom>
        </p:spPr>
      </p:pic>
      <p:sp>
        <p:nvSpPr>
          <p:cNvPr id="14" name="CaixaDeTexto 13">
            <a:extLst>
              <a:ext uri="{FF2B5EF4-FFF2-40B4-BE49-F238E27FC236}">
                <a16:creationId xmlns:a16="http://schemas.microsoft.com/office/drawing/2014/main" id="{9B944407-DBEC-A68E-AE96-5AB75D851811}"/>
              </a:ext>
            </a:extLst>
          </p:cNvPr>
          <p:cNvSpPr txBox="1"/>
          <p:nvPr/>
        </p:nvSpPr>
        <p:spPr>
          <a:xfrm>
            <a:off x="5383223" y="9828283"/>
            <a:ext cx="2911496" cy="995144"/>
          </a:xfrm>
          <a:prstGeom prst="rect">
            <a:avLst/>
          </a:prstGeom>
          <a:noFill/>
        </p:spPr>
        <p:txBody>
          <a:bodyPr wrap="square">
            <a:prstTxWarp prst="textArchUp">
              <a:avLst/>
            </a:prstTxWarp>
            <a:spAutoFit/>
          </a:bodyPr>
          <a:lstStyle/>
          <a:p>
            <a:pPr algn="ctr">
              <a:lnSpc>
                <a:spcPct val="150000"/>
              </a:lnSpc>
            </a:pPr>
            <a:r>
              <a:rPr lang="en-US" sz="4400" b="1">
                <a:latin typeface="Roboto" panose="02000000000000000000" pitchFamily="2" charset="0"/>
                <a:ea typeface="Roboto" panose="02000000000000000000" pitchFamily="2" charset="0"/>
              </a:rPr>
              <a:t>NORMAL</a:t>
            </a:r>
          </a:p>
        </p:txBody>
      </p:sp>
      <p:grpSp>
        <p:nvGrpSpPr>
          <p:cNvPr id="3" name="Agrupar 2">
            <a:extLst>
              <a:ext uri="{FF2B5EF4-FFF2-40B4-BE49-F238E27FC236}">
                <a16:creationId xmlns:a16="http://schemas.microsoft.com/office/drawing/2014/main" id="{EDE14621-8753-AA83-3371-D41FC5CA21EE}"/>
              </a:ext>
            </a:extLst>
          </p:cNvPr>
          <p:cNvGrpSpPr/>
          <p:nvPr/>
        </p:nvGrpSpPr>
        <p:grpSpPr>
          <a:xfrm>
            <a:off x="1240973" y="3367470"/>
            <a:ext cx="11391459" cy="1905659"/>
            <a:chOff x="1402244" y="10075035"/>
            <a:chExt cx="5011821" cy="2450537"/>
          </a:xfrm>
        </p:grpSpPr>
        <p:sp>
          <p:nvSpPr>
            <p:cNvPr id="4" name="Retângulo: Cantos Arredondados 3">
              <a:extLst>
                <a:ext uri="{FF2B5EF4-FFF2-40B4-BE49-F238E27FC236}">
                  <a16:creationId xmlns:a16="http://schemas.microsoft.com/office/drawing/2014/main" id="{EA49507C-37FC-8F87-A77D-88945DE6646B}"/>
                </a:ext>
              </a:extLst>
            </p:cNvPr>
            <p:cNvSpPr/>
            <p:nvPr/>
          </p:nvSpPr>
          <p:spPr>
            <a:xfrm>
              <a:off x="1402244" y="10075035"/>
              <a:ext cx="5011821" cy="2450537"/>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CaixaDeTexto 11">
              <a:extLst>
                <a:ext uri="{FF2B5EF4-FFF2-40B4-BE49-F238E27FC236}">
                  <a16:creationId xmlns:a16="http://schemas.microsoft.com/office/drawing/2014/main" id="{114988FA-006C-270C-B066-DF254413D537}"/>
                </a:ext>
              </a:extLst>
            </p:cNvPr>
            <p:cNvSpPr txBox="1"/>
            <p:nvPr/>
          </p:nvSpPr>
          <p:spPr>
            <a:xfrm>
              <a:off x="1533676" y="10383691"/>
              <a:ext cx="4748956" cy="1860157"/>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Preparing the client for changes reduces the rate of discontinuation.</a:t>
              </a:r>
            </a:p>
          </p:txBody>
        </p:sp>
      </p:grpSp>
      <p:pic>
        <p:nvPicPr>
          <p:cNvPr id="9" name="Imagem 8" descr="Uma imagem com Gráficos, design gráfico, arte, design&#10;&#10;Descrição gerada automaticamente">
            <a:extLst>
              <a:ext uri="{FF2B5EF4-FFF2-40B4-BE49-F238E27FC236}">
                <a16:creationId xmlns:a16="http://schemas.microsoft.com/office/drawing/2014/main" id="{8373EE0D-1385-72AE-BE6E-EFAB6A697657}"/>
              </a:ext>
            </a:extLst>
          </p:cNvPr>
          <p:cNvPicPr>
            <a:picLocks noChangeAspect="1"/>
          </p:cNvPicPr>
          <p:nvPr/>
        </p:nvPicPr>
        <p:blipFill rotWithShape="1">
          <a:blip r:embed="rId6">
            <a:extLst>
              <a:ext uri="{28A0092B-C50C-407E-A947-70E740481C1C}">
                <a14:useLocalDpi xmlns:a14="http://schemas.microsoft.com/office/drawing/2010/main" val="0"/>
              </a:ext>
            </a:extLst>
          </a:blip>
          <a:srcRect l="26250" t="29109" r="27083" b="25150"/>
          <a:stretch/>
        </p:blipFill>
        <p:spPr>
          <a:xfrm>
            <a:off x="4011606" y="10033453"/>
            <a:ext cx="5753100" cy="3171929"/>
          </a:xfrm>
          <a:prstGeom prst="rect">
            <a:avLst/>
          </a:prstGeom>
        </p:spPr>
      </p:pic>
    </p:spTree>
    <p:extLst>
      <p:ext uri="{BB962C8B-B14F-4D97-AF65-F5344CB8AC3E}">
        <p14:creationId xmlns:p14="http://schemas.microsoft.com/office/powerpoint/2010/main" val="30116275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t="15070" b="52818"/>
          <a:stretch/>
        </p:blipFill>
        <p:spPr>
          <a:xfrm>
            <a:off x="0" y="-90325"/>
            <a:ext cx="24384000" cy="5242559"/>
          </a:xfrm>
          <a:solidFill>
            <a:schemeClr val="bg1">
              <a:lumMod val="75000"/>
            </a:schemeClr>
          </a:solidFill>
        </p:spPr>
      </p:pic>
      <p:sp>
        <p:nvSpPr>
          <p:cNvPr id="11" name="Rectangle 10">
            <a:extLst>
              <a:ext uri="{FF2B5EF4-FFF2-40B4-BE49-F238E27FC236}">
                <a16:creationId xmlns:a16="http://schemas.microsoft.com/office/drawing/2014/main" id="{05ADF322-8D04-4143-BFF5-E057F829ECE6}"/>
              </a:ext>
            </a:extLst>
          </p:cNvPr>
          <p:cNvSpPr/>
          <p:nvPr/>
        </p:nvSpPr>
        <p:spPr>
          <a:xfrm>
            <a:off x="0" y="-98629"/>
            <a:ext cx="5242560" cy="5242560"/>
          </a:xfrm>
          <a:custGeom>
            <a:avLst/>
            <a:gdLst>
              <a:gd name="connsiteX0" fmla="*/ 0 w 6827520"/>
              <a:gd name="connsiteY0" fmla="*/ 0 h 6827520"/>
              <a:gd name="connsiteX1" fmla="*/ 6827520 w 6827520"/>
              <a:gd name="connsiteY1" fmla="*/ 0 h 6827520"/>
              <a:gd name="connsiteX2" fmla="*/ 6827520 w 6827520"/>
              <a:gd name="connsiteY2" fmla="*/ 6827520 h 6827520"/>
              <a:gd name="connsiteX3" fmla="*/ 0 w 6827520"/>
              <a:gd name="connsiteY3" fmla="*/ 6827520 h 6827520"/>
              <a:gd name="connsiteX4" fmla="*/ 0 w 6827520"/>
              <a:gd name="connsiteY4" fmla="*/ 0 h 6827520"/>
              <a:gd name="connsiteX0" fmla="*/ 0 w 6827520"/>
              <a:gd name="connsiteY0" fmla="*/ 0 h 6827520"/>
              <a:gd name="connsiteX1" fmla="*/ 5913120 w 6827520"/>
              <a:gd name="connsiteY1" fmla="*/ 6004560 h 6827520"/>
              <a:gd name="connsiteX2" fmla="*/ 6827520 w 6827520"/>
              <a:gd name="connsiteY2" fmla="*/ 6827520 h 6827520"/>
              <a:gd name="connsiteX3" fmla="*/ 0 w 6827520"/>
              <a:gd name="connsiteY3" fmla="*/ 6827520 h 6827520"/>
              <a:gd name="connsiteX4" fmla="*/ 0 w 6827520"/>
              <a:gd name="connsiteY4" fmla="*/ 0 h 682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7520" h="6827520">
                <a:moveTo>
                  <a:pt x="0" y="0"/>
                </a:moveTo>
                <a:lnTo>
                  <a:pt x="5913120" y="6004560"/>
                </a:lnTo>
                <a:lnTo>
                  <a:pt x="6827520" y="6827520"/>
                </a:lnTo>
                <a:lnTo>
                  <a:pt x="0" y="6827520"/>
                </a:lnTo>
                <a:lnTo>
                  <a:pt x="0" y="0"/>
                </a:lnTo>
                <a:close/>
              </a:path>
            </a:pathLst>
          </a:cu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ndParaRPr>
          </a:p>
        </p:txBody>
      </p:sp>
      <p:sp>
        <p:nvSpPr>
          <p:cNvPr id="8" name="Rectangle 7">
            <a:extLst>
              <a:ext uri="{FF2B5EF4-FFF2-40B4-BE49-F238E27FC236}">
                <a16:creationId xmlns:a16="http://schemas.microsoft.com/office/drawing/2014/main" id="{601EBBCC-753A-FE47-B061-00EF11F5C06A}"/>
              </a:ext>
            </a:extLst>
          </p:cNvPr>
          <p:cNvSpPr/>
          <p:nvPr/>
        </p:nvSpPr>
        <p:spPr>
          <a:xfrm>
            <a:off x="2621280" y="6480684"/>
            <a:ext cx="14473608" cy="827150"/>
          </a:xfrm>
          <a:prstGeom prst="rect">
            <a:avLst/>
          </a:prstGeom>
        </p:spPr>
        <p:txBody>
          <a:bodyPr wrap="square">
            <a:spAutoFit/>
          </a:bodyPr>
          <a:lstStyle/>
          <a:p>
            <a:pPr>
              <a:lnSpc>
                <a:spcPts val="5400"/>
              </a:lnSpc>
            </a:pPr>
            <a:r>
              <a:rPr lang="en-US" sz="6000">
                <a:latin typeface="Poppins Light" pitchFamily="2" charset="77"/>
                <a:cs typeface="Poppins Light" pitchFamily="2" charset="77"/>
              </a:rPr>
              <a:t>Introducing NORMAL</a:t>
            </a:r>
          </a:p>
        </p:txBody>
      </p:sp>
      <p:sp>
        <p:nvSpPr>
          <p:cNvPr id="10" name="Rectangle 9">
            <a:extLst>
              <a:ext uri="{FF2B5EF4-FFF2-40B4-BE49-F238E27FC236}">
                <a16:creationId xmlns:a16="http://schemas.microsoft.com/office/drawing/2014/main" id="{8D65A6AE-C1BB-2544-A514-FF58DD70FEA5}"/>
              </a:ext>
            </a:extLst>
          </p:cNvPr>
          <p:cNvSpPr/>
          <p:nvPr/>
        </p:nvSpPr>
        <p:spPr>
          <a:xfrm>
            <a:off x="1847896" y="8535974"/>
            <a:ext cx="19120853" cy="1446550"/>
          </a:xfrm>
          <a:prstGeom prst="rect">
            <a:avLst/>
          </a:prstGeom>
        </p:spPr>
        <p:txBody>
          <a:bodyPr wrap="square">
            <a:spAutoFit/>
          </a:bodyPr>
          <a:lstStyle/>
          <a:p>
            <a:pPr algn="ctr"/>
            <a:r>
              <a:rPr lang="en-US" sz="4400" dirty="0"/>
              <a:t>For this section you’ll want to reference the NORMAL job aid. Find this tool and have it open as we proceeding. </a:t>
            </a:r>
          </a:p>
        </p:txBody>
      </p:sp>
      <p:grpSp>
        <p:nvGrpSpPr>
          <p:cNvPr id="17" name="Group 16">
            <a:extLst>
              <a:ext uri="{FF2B5EF4-FFF2-40B4-BE49-F238E27FC236}">
                <a16:creationId xmlns:a16="http://schemas.microsoft.com/office/drawing/2014/main" id="{B26C968C-1FEC-F548-AA10-27720B402355}"/>
              </a:ext>
            </a:extLst>
          </p:cNvPr>
          <p:cNvGrpSpPr/>
          <p:nvPr/>
        </p:nvGrpSpPr>
        <p:grpSpPr>
          <a:xfrm rot="10800000" flipH="1">
            <a:off x="19824450" y="5118200"/>
            <a:ext cx="4559550" cy="4560911"/>
            <a:chOff x="18507854" y="1844603"/>
            <a:chExt cx="4559550" cy="4560911"/>
          </a:xfrm>
        </p:grpSpPr>
        <p:pic>
          <p:nvPicPr>
            <p:cNvPr id="18" name="Picture 17">
              <a:extLst>
                <a:ext uri="{FF2B5EF4-FFF2-40B4-BE49-F238E27FC236}">
                  <a16:creationId xmlns:a16="http://schemas.microsoft.com/office/drawing/2014/main" id="{C9777051-1408-5442-BA7D-677B49268871}"/>
                </a:ext>
              </a:extLst>
            </p:cNvPr>
            <p:cNvPicPr>
              <a:picLocks noChangeAspect="1"/>
            </p:cNvPicPr>
            <p:nvPr/>
          </p:nvPicPr>
          <p:blipFill>
            <a:blip r:embed="rId4"/>
            <a:stretch>
              <a:fillRect/>
            </a:stretch>
          </p:blipFill>
          <p:spPr>
            <a:xfrm flipH="1">
              <a:off x="20781404" y="1844603"/>
              <a:ext cx="2286000" cy="2286273"/>
            </a:xfrm>
            <a:prstGeom prst="rect">
              <a:avLst/>
            </a:prstGeom>
          </p:spPr>
        </p:pic>
        <p:pic>
          <p:nvPicPr>
            <p:cNvPr id="19" name="Picture 18">
              <a:extLst>
                <a:ext uri="{FF2B5EF4-FFF2-40B4-BE49-F238E27FC236}">
                  <a16:creationId xmlns:a16="http://schemas.microsoft.com/office/drawing/2014/main" id="{22251C28-1302-D540-A5D7-3F1C88F7CF97}"/>
                </a:ext>
              </a:extLst>
            </p:cNvPr>
            <p:cNvPicPr>
              <a:picLocks noChangeAspect="1"/>
            </p:cNvPicPr>
            <p:nvPr/>
          </p:nvPicPr>
          <p:blipFill>
            <a:blip r:embed="rId5"/>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12B202C8-EC04-9140-8895-1FDEBEBBBFA8}"/>
                </a:ext>
              </a:extLst>
            </p:cNvPr>
            <p:cNvPicPr>
              <a:picLocks noChangeAspect="1"/>
            </p:cNvPicPr>
            <p:nvPr/>
          </p:nvPicPr>
          <p:blipFill>
            <a:blip r:embed="rId6"/>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4708023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9445977-F0C2-4475-9A58-911B3DB1E921}"/>
              </a:ext>
            </a:extLst>
          </p:cNvPr>
          <p:cNvSpPr>
            <a:spLocks noGrp="1"/>
          </p:cNvSpPr>
          <p:nvPr>
            <p:ph type="title"/>
          </p:nvPr>
        </p:nvSpPr>
        <p:spPr>
          <a:xfrm>
            <a:off x="2974976" y="717653"/>
            <a:ext cx="11089233" cy="1918319"/>
          </a:xfrm>
        </p:spPr>
        <p:txBody>
          <a:bodyPr/>
          <a:lstStyle/>
          <a:p>
            <a:r>
              <a:rPr lang="en-US"/>
              <a:t>What is NORMAL?</a:t>
            </a:r>
          </a:p>
        </p:txBody>
      </p:sp>
      <p:sp>
        <p:nvSpPr>
          <p:cNvPr id="6" name="Content Placeholder 1">
            <a:extLst>
              <a:ext uri="{FF2B5EF4-FFF2-40B4-BE49-F238E27FC236}">
                <a16:creationId xmlns:a16="http://schemas.microsoft.com/office/drawing/2014/main" id="{A566213E-4D36-45CF-A95A-7E2D2B9C8991}"/>
              </a:ext>
            </a:extLst>
          </p:cNvPr>
          <p:cNvSpPr txBox="1">
            <a:spLocks/>
          </p:cNvSpPr>
          <p:nvPr>
            <p:custDataLst>
              <p:tags r:id="rId1"/>
            </p:custDataLst>
          </p:nvPr>
        </p:nvSpPr>
        <p:spPr>
          <a:xfrm>
            <a:off x="12856195" y="2090936"/>
            <a:ext cx="11089233" cy="9534128"/>
          </a:xfrm>
          <a:prstGeom prst="rect">
            <a:avLst/>
          </a:prstGeom>
        </p:spPr>
        <p:txBody>
          <a:bodyPr>
            <a:normAutofit fontScale="92500"/>
          </a:bodyPr>
          <a:lst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571500" indent="-571500">
              <a:buBlip>
                <a:blip r:embed="rId5"/>
              </a:buBlip>
            </a:pPr>
            <a:endParaRPr lang="en-US" sz="4800" cap="none" dirty="0">
              <a:latin typeface="+mn-lt"/>
            </a:endParaRPr>
          </a:p>
          <a:p>
            <a:pPr marL="571500" indent="-571500">
              <a:lnSpc>
                <a:spcPct val="100000"/>
              </a:lnSpc>
              <a:buBlip>
                <a:blip r:embed="rId5"/>
              </a:buBlip>
            </a:pPr>
            <a:r>
              <a:rPr lang="en-US" sz="4800" cap="none" dirty="0">
                <a:latin typeface="+mn-lt"/>
              </a:rPr>
              <a:t>PSI and FHI360 collaborated on this job aid, it uses an acronym to help providers remember key messages for counseling on method related changes in periods                                                              </a:t>
            </a:r>
            <a:r>
              <a:rPr lang="fr-FR" sz="4800" cap="none" dirty="0">
                <a:latin typeface="+mn-lt"/>
              </a:rPr>
              <a:t>
</a:t>
            </a:r>
            <a:r>
              <a:rPr lang="en-US" sz="4800" cap="none" dirty="0">
                <a:latin typeface="+mn-lt"/>
              </a:rPr>
              <a:t>These messages should be used to help clients understand that these changes are normal before they choose a method</a:t>
            </a:r>
            <a:r>
              <a:rPr lang="fr-FR" sz="4800" cap="none" dirty="0">
                <a:latin typeface="+mn-lt"/>
              </a:rPr>
              <a:t>.
T</a:t>
            </a:r>
            <a:r>
              <a:rPr lang="en-US" sz="4800" cap="none" dirty="0">
                <a:latin typeface="+mn-lt"/>
              </a:rPr>
              <a:t>hey should also be reinforced if a client chooses a method that changes bleeding.</a:t>
            </a:r>
            <a:r>
              <a:rPr lang="fr-FR" sz="4800" cap="none" dirty="0">
                <a:latin typeface="+mn-lt"/>
              </a:rPr>
              <a:t>
</a:t>
            </a:r>
            <a:r>
              <a:rPr lang="en-US" sz="4800" cap="none" dirty="0">
                <a:latin typeface="+mn-lt"/>
              </a:rPr>
              <a:t>The more repetition, the more likely the client is to remember!</a:t>
            </a:r>
          </a:p>
          <a:p>
            <a:pPr>
              <a:lnSpc>
                <a:spcPct val="100000"/>
              </a:lnSpc>
              <a:spcBef>
                <a:spcPts val="0"/>
              </a:spcBef>
              <a:spcAft>
                <a:spcPts val="3000"/>
              </a:spcAft>
            </a:pPr>
            <a:endParaRPr lang="en-US" sz="4800" dirty="0">
              <a:latin typeface="+mn-lt"/>
            </a:endParaRPr>
          </a:p>
        </p:txBody>
      </p:sp>
      <p:pic>
        <p:nvPicPr>
          <p:cNvPr id="7" name="Picture 6">
            <a:extLst>
              <a:ext uri="{FF2B5EF4-FFF2-40B4-BE49-F238E27FC236}">
                <a16:creationId xmlns:a16="http://schemas.microsoft.com/office/drawing/2014/main" id="{57D25B72-6EF8-4048-BE2C-5552C4B13FAA}"/>
              </a:ext>
            </a:extLst>
          </p:cNvPr>
          <p:cNvPicPr>
            <a:picLocks noChangeAspect="1"/>
          </p:cNvPicPr>
          <p:nvPr>
            <p:custDataLst>
              <p:tags r:id="rId2"/>
            </p:custDataLst>
          </p:nvPr>
        </p:nvPicPr>
        <p:blipFill>
          <a:blip r:embed="rId6"/>
          <a:stretch>
            <a:fillRect/>
          </a:stretch>
        </p:blipFill>
        <p:spPr>
          <a:xfrm>
            <a:off x="404392" y="3339568"/>
            <a:ext cx="5848350" cy="7581900"/>
          </a:xfrm>
          <a:prstGeom prst="rect">
            <a:avLst/>
          </a:prstGeom>
        </p:spPr>
      </p:pic>
      <p:pic>
        <p:nvPicPr>
          <p:cNvPr id="4" name="Picture 3">
            <a:extLst>
              <a:ext uri="{FF2B5EF4-FFF2-40B4-BE49-F238E27FC236}">
                <a16:creationId xmlns:a16="http://schemas.microsoft.com/office/drawing/2014/main" id="{1FA197AA-1371-4661-A6AA-5C6FD8BB5D02}"/>
              </a:ext>
            </a:extLst>
          </p:cNvPr>
          <p:cNvPicPr>
            <a:picLocks noChangeAspect="1"/>
          </p:cNvPicPr>
          <p:nvPr/>
        </p:nvPicPr>
        <p:blipFill>
          <a:blip r:embed="rId7"/>
          <a:stretch>
            <a:fillRect/>
          </a:stretch>
        </p:blipFill>
        <p:spPr>
          <a:xfrm>
            <a:off x="6332144" y="3339568"/>
            <a:ext cx="5849612" cy="7581900"/>
          </a:xfrm>
          <a:prstGeom prst="rect">
            <a:avLst/>
          </a:prstGeom>
        </p:spPr>
      </p:pic>
    </p:spTree>
    <p:extLst>
      <p:ext uri="{BB962C8B-B14F-4D97-AF65-F5344CB8AC3E}">
        <p14:creationId xmlns:p14="http://schemas.microsoft.com/office/powerpoint/2010/main" val="2387582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DAC12F28-AC5B-F24A-1AE0-9D245AA1803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4" name="Picture 5" descr="Background pattern&#10;&#10;Description automatically generated">
            <a:extLst>
              <a:ext uri="{FF2B5EF4-FFF2-40B4-BE49-F238E27FC236}">
                <a16:creationId xmlns:a16="http://schemas.microsoft.com/office/drawing/2014/main" id="{52CF4EE6-8C6D-7627-DDE9-6CB9870C18C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115155" y="9010623"/>
            <a:ext cx="4294909" cy="4705377"/>
          </a:xfrm>
          <a:prstGeom prst="rect">
            <a:avLst/>
          </a:prstGeom>
        </p:spPr>
      </p:pic>
      <p:sp>
        <p:nvSpPr>
          <p:cNvPr id="5" name="TextBox 1">
            <a:extLst>
              <a:ext uri="{FF2B5EF4-FFF2-40B4-BE49-F238E27FC236}">
                <a16:creationId xmlns:a16="http://schemas.microsoft.com/office/drawing/2014/main" id="{62159739-F1A4-C40F-C8CC-0DE5181246DD}"/>
              </a:ext>
            </a:extLst>
          </p:cNvPr>
          <p:cNvSpPr txBox="1"/>
          <p:nvPr/>
        </p:nvSpPr>
        <p:spPr>
          <a:xfrm>
            <a:off x="1309609" y="1154159"/>
            <a:ext cx="14997191"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N = N</a:t>
            </a:r>
            <a:r>
              <a:rPr lang="en-US" sz="7200" b="1">
                <a:solidFill>
                  <a:srgbClr val="211F1B"/>
                </a:solidFill>
                <a:latin typeface="Poppins" pitchFamily="2" charset="77"/>
                <a:cs typeface="Poppins" pitchFamily="2" charset="77"/>
              </a:rPr>
              <a:t>ORMAL</a:t>
            </a:r>
          </a:p>
        </p:txBody>
      </p:sp>
      <p:pic>
        <p:nvPicPr>
          <p:cNvPr id="7" name="Imagem 6" descr="Uma imagem com texto, computador, captura de ecrã, número&#10;&#10;Descrição gerada automaticamente">
            <a:extLst>
              <a:ext uri="{FF2B5EF4-FFF2-40B4-BE49-F238E27FC236}">
                <a16:creationId xmlns:a16="http://schemas.microsoft.com/office/drawing/2014/main" id="{CC600F8F-050E-2FE0-5CAC-41FB35AAC2DF}"/>
              </a:ext>
            </a:extLst>
          </p:cNvPr>
          <p:cNvPicPr>
            <a:picLocks noChangeAspect="1"/>
          </p:cNvPicPr>
          <p:nvPr/>
        </p:nvPicPr>
        <p:blipFill rotWithShape="1">
          <a:blip r:embed="rId4">
            <a:extLst>
              <a:ext uri="{28A0092B-C50C-407E-A947-70E740481C1C}">
                <a14:useLocalDpi xmlns:a14="http://schemas.microsoft.com/office/drawing/2010/main" val="0"/>
              </a:ext>
            </a:extLst>
          </a:blip>
          <a:srcRect l="19444" t="9259" r="18981" b="9722"/>
          <a:stretch/>
        </p:blipFill>
        <p:spPr>
          <a:xfrm>
            <a:off x="13792200" y="466223"/>
            <a:ext cx="9715500" cy="12783553"/>
          </a:xfrm>
          <a:prstGeom prst="rect">
            <a:avLst/>
          </a:prstGeom>
          <a:ln>
            <a:noFill/>
          </a:ln>
          <a:effectLst>
            <a:outerShdw blurRad="292100" dist="139700" dir="2700000" algn="tl" rotWithShape="0">
              <a:srgbClr val="333333">
                <a:alpha val="65000"/>
              </a:srgbClr>
            </a:outerShdw>
          </a:effectLst>
        </p:spPr>
      </p:pic>
      <p:sp>
        <p:nvSpPr>
          <p:cNvPr id="8" name="CaixaDeTexto 7">
            <a:extLst>
              <a:ext uri="{FF2B5EF4-FFF2-40B4-BE49-F238E27FC236}">
                <a16:creationId xmlns:a16="http://schemas.microsoft.com/office/drawing/2014/main" id="{2695B7EB-F05D-9936-1B48-34805A66D843}"/>
              </a:ext>
            </a:extLst>
          </p:cNvPr>
          <p:cNvSpPr txBox="1"/>
          <p:nvPr/>
        </p:nvSpPr>
        <p:spPr>
          <a:xfrm>
            <a:off x="1329265" y="3508649"/>
            <a:ext cx="11560571" cy="8104783"/>
          </a:xfrm>
          <a:prstGeom prst="rect">
            <a:avLst/>
          </a:prstGeom>
          <a:noFill/>
        </p:spPr>
        <p:txBody>
          <a:bodyPr wrap="square" lIns="91440" tIns="45720" rIns="91440" bIns="45720" anchor="t">
            <a:spAutoFit/>
          </a:bodyPr>
          <a:lstStyle/>
          <a:p>
            <a:pPr marL="571500" indent="-571500" algn="just">
              <a:lnSpc>
                <a:spcPct val="150000"/>
              </a:lnSpc>
              <a:buBlip>
                <a:blip r:embed="rId5"/>
              </a:buBlip>
            </a:pPr>
            <a:r>
              <a:rPr lang="en-US" sz="4400" b="1" dirty="0">
                <a:latin typeface="Roboto" panose="02000000000000000000" pitchFamily="2" charset="0"/>
                <a:ea typeface="Roboto" panose="02000000000000000000" pitchFamily="2" charset="0"/>
              </a:rPr>
              <a:t>Changes in your periods are </a:t>
            </a:r>
            <a:r>
              <a:rPr lang="en-US" sz="4400" b="1" dirty="0">
                <a:solidFill>
                  <a:srgbClr val="16AD6A"/>
                </a:solidFill>
                <a:latin typeface="Roboto" panose="02000000000000000000" pitchFamily="2" charset="0"/>
                <a:ea typeface="Roboto" panose="02000000000000000000" pitchFamily="2" charset="0"/>
              </a:rPr>
              <a:t>normal</a:t>
            </a:r>
            <a:r>
              <a:rPr lang="en-US" sz="4400" b="1" dirty="0">
                <a:latin typeface="Roboto" panose="02000000000000000000" pitchFamily="2" charset="0"/>
                <a:ea typeface="Roboto" panose="02000000000000000000" pitchFamily="2" charset="0"/>
              </a:rPr>
              <a:t> when you use most contraceptive methods;</a:t>
            </a:r>
            <a:endParaRPr lang="en-US" sz="4400" dirty="0">
              <a:latin typeface="Roboto" panose="02000000000000000000" pitchFamily="2" charset="0"/>
              <a:ea typeface="Roboto" panose="02000000000000000000" pitchFamily="2" charset="0"/>
            </a:endParaRPr>
          </a:p>
          <a:p>
            <a:pPr marL="571500" indent="-571500" algn="just">
              <a:lnSpc>
                <a:spcPct val="150000"/>
              </a:lnSpc>
              <a:buBlip>
                <a:blip r:embed="rId5"/>
              </a:buBlip>
            </a:pPr>
            <a:r>
              <a:rPr lang="en-US" sz="4400" dirty="0">
                <a:latin typeface="Roboto" panose="02000000000000000000" pitchFamily="2" charset="0"/>
                <a:ea typeface="Roboto" panose="02000000000000000000" pitchFamily="2" charset="0"/>
              </a:rPr>
              <a:t>Your periods could become heavier or lighter; </a:t>
            </a:r>
          </a:p>
          <a:p>
            <a:pPr marL="571500" indent="-571500" algn="just">
              <a:lnSpc>
                <a:spcPct val="150000"/>
              </a:lnSpc>
              <a:buBlip>
                <a:blip r:embed="rId5"/>
              </a:buBlip>
            </a:pPr>
            <a:r>
              <a:rPr lang="en-US" sz="4400" dirty="0">
                <a:latin typeface="Roboto"/>
                <a:ea typeface="Roboto"/>
                <a:cs typeface="Roboto"/>
              </a:rPr>
              <a:t>They could occur more frequently, be irregular, or go away. Effects on your periods may also continue to change over time.</a:t>
            </a:r>
          </a:p>
        </p:txBody>
      </p:sp>
      <p:sp>
        <p:nvSpPr>
          <p:cNvPr id="14" name="Retângulo 13">
            <a:extLst>
              <a:ext uri="{FF2B5EF4-FFF2-40B4-BE49-F238E27FC236}">
                <a16:creationId xmlns:a16="http://schemas.microsoft.com/office/drawing/2014/main" id="{8E7D3AB2-ADC4-3BAC-11FA-13B219867B0B}"/>
              </a:ext>
            </a:extLst>
          </p:cNvPr>
          <p:cNvSpPr/>
          <p:nvPr/>
        </p:nvSpPr>
        <p:spPr>
          <a:xfrm>
            <a:off x="14897100" y="4334330"/>
            <a:ext cx="7486740" cy="1060164"/>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3" name="Group 1">
            <a:extLst>
              <a:ext uri="{FF2B5EF4-FFF2-40B4-BE49-F238E27FC236}">
                <a16:creationId xmlns:a16="http://schemas.microsoft.com/office/drawing/2014/main" id="{E382A9F1-B00B-7D6F-4E92-E9F1C24296FA}"/>
              </a:ext>
            </a:extLst>
          </p:cNvPr>
          <p:cNvGrpSpPr/>
          <p:nvPr/>
        </p:nvGrpSpPr>
        <p:grpSpPr>
          <a:xfrm flipH="1">
            <a:off x="-1" y="10612245"/>
            <a:ext cx="3243082" cy="3103755"/>
            <a:chOff x="18530091" y="1874450"/>
            <a:chExt cx="4537313" cy="4531064"/>
          </a:xfrm>
        </p:grpSpPr>
        <p:pic>
          <p:nvPicPr>
            <p:cNvPr id="6" name="Picture 5">
              <a:extLst>
                <a:ext uri="{FF2B5EF4-FFF2-40B4-BE49-F238E27FC236}">
                  <a16:creationId xmlns:a16="http://schemas.microsoft.com/office/drawing/2014/main" id="{0822509D-C736-F363-0551-2D194FA173B3}"/>
                </a:ext>
              </a:extLst>
            </p:cNvPr>
            <p:cNvPicPr>
              <a:picLocks noChangeAspect="1"/>
            </p:cNvPicPr>
            <p:nvPr/>
          </p:nvPicPr>
          <p:blipFill>
            <a:blip r:embed="rId6"/>
            <a:stretch>
              <a:fillRect/>
            </a:stretch>
          </p:blipFill>
          <p:spPr>
            <a:xfrm flipH="1">
              <a:off x="20781405" y="1874450"/>
              <a:ext cx="2285999" cy="2286273"/>
            </a:xfrm>
            <a:prstGeom prst="rect">
              <a:avLst/>
            </a:prstGeom>
          </p:spPr>
        </p:pic>
        <p:pic>
          <p:nvPicPr>
            <p:cNvPr id="10" name="Picture 6">
              <a:extLst>
                <a:ext uri="{FF2B5EF4-FFF2-40B4-BE49-F238E27FC236}">
                  <a16:creationId xmlns:a16="http://schemas.microsoft.com/office/drawing/2014/main" id="{CE030A3C-3AF0-D3F2-6FB4-F629230ECB00}"/>
                </a:ext>
              </a:extLst>
            </p:cNvPr>
            <p:cNvPicPr>
              <a:picLocks noChangeAspect="1"/>
            </p:cNvPicPr>
            <p:nvPr/>
          </p:nvPicPr>
          <p:blipFill>
            <a:blip r:embed="rId7"/>
            <a:stretch>
              <a:fillRect/>
            </a:stretch>
          </p:blipFill>
          <p:spPr>
            <a:xfrm flipH="1">
              <a:off x="18530091" y="4119512"/>
              <a:ext cx="2288598" cy="2286000"/>
            </a:xfrm>
            <a:prstGeom prst="rect">
              <a:avLst/>
            </a:prstGeom>
          </p:spPr>
        </p:pic>
        <p:pic>
          <p:nvPicPr>
            <p:cNvPr id="15" name="Picture 7">
              <a:extLst>
                <a:ext uri="{FF2B5EF4-FFF2-40B4-BE49-F238E27FC236}">
                  <a16:creationId xmlns:a16="http://schemas.microsoft.com/office/drawing/2014/main" id="{917C7AFD-ECA5-940A-DD17-3663FB8202FC}"/>
                </a:ext>
              </a:extLst>
            </p:cNvPr>
            <p:cNvPicPr>
              <a:picLocks noChangeAspect="1"/>
            </p:cNvPicPr>
            <p:nvPr/>
          </p:nvPicPr>
          <p:blipFill>
            <a:blip r:embed="rId8"/>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9179990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DAC12F28-AC5B-F24A-1AE0-9D245AA1803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4" name="Picture 5" descr="Background pattern&#10;&#10;Description automatically generated">
            <a:extLst>
              <a:ext uri="{FF2B5EF4-FFF2-40B4-BE49-F238E27FC236}">
                <a16:creationId xmlns:a16="http://schemas.microsoft.com/office/drawing/2014/main" id="{52CF4EE6-8C6D-7627-DDE9-6CB9870C18C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115155" y="9010623"/>
            <a:ext cx="4294909" cy="4705377"/>
          </a:xfrm>
          <a:prstGeom prst="rect">
            <a:avLst/>
          </a:prstGeom>
        </p:spPr>
      </p:pic>
      <p:sp>
        <p:nvSpPr>
          <p:cNvPr id="5" name="TextBox 1">
            <a:extLst>
              <a:ext uri="{FF2B5EF4-FFF2-40B4-BE49-F238E27FC236}">
                <a16:creationId xmlns:a16="http://schemas.microsoft.com/office/drawing/2014/main" id="{62159739-F1A4-C40F-C8CC-0DE5181246DD}"/>
              </a:ext>
            </a:extLst>
          </p:cNvPr>
          <p:cNvSpPr txBox="1"/>
          <p:nvPr/>
        </p:nvSpPr>
        <p:spPr>
          <a:xfrm>
            <a:off x="1309609" y="1154159"/>
            <a:ext cx="14997191"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O = O</a:t>
            </a:r>
            <a:r>
              <a:rPr lang="en-US" sz="7200" b="1">
                <a:solidFill>
                  <a:srgbClr val="211F1B"/>
                </a:solidFill>
                <a:latin typeface="Poppins" pitchFamily="2" charset="77"/>
                <a:cs typeface="Poppins" pitchFamily="2" charset="77"/>
              </a:rPr>
              <a:t>PPORTUNITY</a:t>
            </a:r>
          </a:p>
        </p:txBody>
      </p:sp>
      <p:pic>
        <p:nvPicPr>
          <p:cNvPr id="7" name="Imagem 6" descr="Uma imagem com texto, computador, captura de ecrã, número&#10;&#10;Descrição gerada automaticamente">
            <a:extLst>
              <a:ext uri="{FF2B5EF4-FFF2-40B4-BE49-F238E27FC236}">
                <a16:creationId xmlns:a16="http://schemas.microsoft.com/office/drawing/2014/main" id="{CC600F8F-050E-2FE0-5CAC-41FB35AAC2DF}"/>
              </a:ext>
            </a:extLst>
          </p:cNvPr>
          <p:cNvPicPr>
            <a:picLocks noChangeAspect="1"/>
          </p:cNvPicPr>
          <p:nvPr/>
        </p:nvPicPr>
        <p:blipFill rotWithShape="1">
          <a:blip r:embed="rId4">
            <a:extLst>
              <a:ext uri="{28A0092B-C50C-407E-A947-70E740481C1C}">
                <a14:useLocalDpi xmlns:a14="http://schemas.microsoft.com/office/drawing/2010/main" val="0"/>
              </a:ext>
            </a:extLst>
          </a:blip>
          <a:srcRect l="19444" t="9259" r="18981" b="9722"/>
          <a:stretch/>
        </p:blipFill>
        <p:spPr>
          <a:xfrm>
            <a:off x="13792200" y="466223"/>
            <a:ext cx="9715500" cy="12783553"/>
          </a:xfrm>
          <a:prstGeom prst="rect">
            <a:avLst/>
          </a:prstGeom>
          <a:ln>
            <a:noFill/>
          </a:ln>
          <a:effectLst>
            <a:outerShdw blurRad="292100" dist="139700" dir="2700000" algn="tl" rotWithShape="0">
              <a:srgbClr val="333333">
                <a:alpha val="65000"/>
              </a:srgbClr>
            </a:outerShdw>
          </a:effectLst>
        </p:spPr>
      </p:pic>
      <p:sp>
        <p:nvSpPr>
          <p:cNvPr id="8" name="CaixaDeTexto 7">
            <a:extLst>
              <a:ext uri="{FF2B5EF4-FFF2-40B4-BE49-F238E27FC236}">
                <a16:creationId xmlns:a16="http://schemas.microsoft.com/office/drawing/2014/main" id="{2695B7EB-F05D-9936-1B48-34805A66D843}"/>
              </a:ext>
            </a:extLst>
          </p:cNvPr>
          <p:cNvSpPr txBox="1"/>
          <p:nvPr/>
        </p:nvSpPr>
        <p:spPr>
          <a:xfrm>
            <a:off x="1329265" y="2569454"/>
            <a:ext cx="11560571" cy="8104783"/>
          </a:xfrm>
          <a:prstGeom prst="rect">
            <a:avLst/>
          </a:prstGeom>
          <a:noFill/>
        </p:spPr>
        <p:txBody>
          <a:bodyPr wrap="square">
            <a:spAutoFit/>
          </a:bodyPr>
          <a:lstStyle/>
          <a:p>
            <a:pPr marL="571500" indent="-571500" algn="just">
              <a:lnSpc>
                <a:spcPct val="150000"/>
              </a:lnSpc>
              <a:buBlip>
                <a:blip r:embed="rId5"/>
              </a:buBlip>
            </a:pPr>
            <a:r>
              <a:rPr lang="en-US" sz="4400">
                <a:latin typeface="Roboto" panose="02000000000000000000" pitchFamily="2" charset="0"/>
                <a:ea typeface="Roboto" panose="02000000000000000000" pitchFamily="2" charset="0"/>
              </a:rPr>
              <a:t>Lighter or no periods can provide beneficial opportunities to your health and personal life.</a:t>
            </a:r>
          </a:p>
          <a:p>
            <a:pPr marL="571500" indent="-571500" algn="just">
              <a:lnSpc>
                <a:spcPct val="150000"/>
              </a:lnSpc>
              <a:buBlip>
                <a:blip r:embed="rId5"/>
              </a:buBlip>
            </a:pPr>
            <a:r>
              <a:rPr lang="en-US" sz="4400" b="1">
                <a:latin typeface="Roboto" panose="02000000000000000000" pitchFamily="2" charset="0"/>
                <a:ea typeface="Roboto" panose="02000000000000000000" pitchFamily="2" charset="0"/>
              </a:rPr>
              <a:t>Examples:</a:t>
            </a:r>
          </a:p>
          <a:p>
            <a:pPr marL="1485900" lvl="2" indent="-571500" algn="just">
              <a:lnSpc>
                <a:spcPct val="150000"/>
              </a:lnSpc>
              <a:buBlip>
                <a:blip r:embed="rId5"/>
              </a:buBlip>
            </a:pPr>
            <a:r>
              <a:rPr lang="en-US" sz="4400">
                <a:latin typeface="Roboto" panose="02000000000000000000" pitchFamily="2" charset="0"/>
                <a:ea typeface="Roboto" panose="02000000000000000000" pitchFamily="2" charset="0"/>
              </a:rPr>
              <a:t>Need for fewer menstrual hygiene products;</a:t>
            </a:r>
          </a:p>
          <a:p>
            <a:pPr marL="1485900" lvl="2" indent="-571500" algn="just">
              <a:lnSpc>
                <a:spcPct val="150000"/>
              </a:lnSpc>
              <a:buBlip>
                <a:blip r:embed="rId5"/>
              </a:buBlip>
            </a:pPr>
            <a:r>
              <a:rPr lang="en-US" sz="4400">
                <a:latin typeface="Roboto" panose="02000000000000000000" pitchFamily="2" charset="0"/>
                <a:ea typeface="Roboto" panose="02000000000000000000" pitchFamily="2" charset="0"/>
              </a:rPr>
              <a:t>Uninterrupted sexual activity;</a:t>
            </a:r>
          </a:p>
          <a:p>
            <a:pPr marL="1485900" lvl="2" indent="-571500" algn="just">
              <a:lnSpc>
                <a:spcPct val="150000"/>
              </a:lnSpc>
              <a:buBlip>
                <a:blip r:embed="rId5"/>
              </a:buBlip>
            </a:pPr>
            <a:r>
              <a:rPr lang="en-US" sz="4400">
                <a:latin typeface="Roboto" panose="02000000000000000000" pitchFamily="2" charset="0"/>
                <a:ea typeface="Roboto" panose="02000000000000000000" pitchFamily="2" charset="0"/>
              </a:rPr>
              <a:t>May reduce risk of anemia.</a:t>
            </a:r>
          </a:p>
        </p:txBody>
      </p:sp>
      <p:sp>
        <p:nvSpPr>
          <p:cNvPr id="14" name="Retângulo 13">
            <a:extLst>
              <a:ext uri="{FF2B5EF4-FFF2-40B4-BE49-F238E27FC236}">
                <a16:creationId xmlns:a16="http://schemas.microsoft.com/office/drawing/2014/main" id="{8E7D3AB2-ADC4-3BAC-11FA-13B219867B0B}"/>
              </a:ext>
            </a:extLst>
          </p:cNvPr>
          <p:cNvSpPr/>
          <p:nvPr/>
        </p:nvSpPr>
        <p:spPr>
          <a:xfrm>
            <a:off x="14897100" y="5155113"/>
            <a:ext cx="7486740" cy="1060164"/>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9" name="Group 1">
            <a:extLst>
              <a:ext uri="{FF2B5EF4-FFF2-40B4-BE49-F238E27FC236}">
                <a16:creationId xmlns:a16="http://schemas.microsoft.com/office/drawing/2014/main" id="{01B7B0A3-0573-7E92-B989-DC446787E094}"/>
              </a:ext>
            </a:extLst>
          </p:cNvPr>
          <p:cNvGrpSpPr/>
          <p:nvPr/>
        </p:nvGrpSpPr>
        <p:grpSpPr>
          <a:xfrm flipH="1">
            <a:off x="-1" y="10612245"/>
            <a:ext cx="3243082" cy="3103755"/>
            <a:chOff x="18530091" y="1874450"/>
            <a:chExt cx="4537313" cy="4531064"/>
          </a:xfrm>
        </p:grpSpPr>
        <p:pic>
          <p:nvPicPr>
            <p:cNvPr id="11" name="Picture 5">
              <a:extLst>
                <a:ext uri="{FF2B5EF4-FFF2-40B4-BE49-F238E27FC236}">
                  <a16:creationId xmlns:a16="http://schemas.microsoft.com/office/drawing/2014/main" id="{F9248AE3-49D4-CADB-BAFE-664DC70A9CF5}"/>
                </a:ext>
              </a:extLst>
            </p:cNvPr>
            <p:cNvPicPr>
              <a:picLocks noChangeAspect="1"/>
            </p:cNvPicPr>
            <p:nvPr/>
          </p:nvPicPr>
          <p:blipFill>
            <a:blip r:embed="rId6"/>
            <a:stretch>
              <a:fillRect/>
            </a:stretch>
          </p:blipFill>
          <p:spPr>
            <a:xfrm flipH="1">
              <a:off x="20781405" y="1874450"/>
              <a:ext cx="2285999" cy="2286273"/>
            </a:xfrm>
            <a:prstGeom prst="rect">
              <a:avLst/>
            </a:prstGeom>
          </p:spPr>
        </p:pic>
        <p:pic>
          <p:nvPicPr>
            <p:cNvPr id="12" name="Picture 6">
              <a:extLst>
                <a:ext uri="{FF2B5EF4-FFF2-40B4-BE49-F238E27FC236}">
                  <a16:creationId xmlns:a16="http://schemas.microsoft.com/office/drawing/2014/main" id="{EC3C70EF-FFA3-A49C-39F5-E8C0405A0A98}"/>
                </a:ext>
              </a:extLst>
            </p:cNvPr>
            <p:cNvPicPr>
              <a:picLocks noChangeAspect="1"/>
            </p:cNvPicPr>
            <p:nvPr/>
          </p:nvPicPr>
          <p:blipFill>
            <a:blip r:embed="rId7"/>
            <a:stretch>
              <a:fillRect/>
            </a:stretch>
          </p:blipFill>
          <p:spPr>
            <a:xfrm flipH="1">
              <a:off x="18530091" y="4119512"/>
              <a:ext cx="2288598" cy="2286000"/>
            </a:xfrm>
            <a:prstGeom prst="rect">
              <a:avLst/>
            </a:prstGeom>
          </p:spPr>
        </p:pic>
        <p:pic>
          <p:nvPicPr>
            <p:cNvPr id="13" name="Picture 7">
              <a:extLst>
                <a:ext uri="{FF2B5EF4-FFF2-40B4-BE49-F238E27FC236}">
                  <a16:creationId xmlns:a16="http://schemas.microsoft.com/office/drawing/2014/main" id="{3B5BDA4C-E5D0-F72F-F758-AA76674013DE}"/>
                </a:ext>
              </a:extLst>
            </p:cNvPr>
            <p:cNvPicPr>
              <a:picLocks noChangeAspect="1"/>
            </p:cNvPicPr>
            <p:nvPr/>
          </p:nvPicPr>
          <p:blipFill>
            <a:blip r:embed="rId8"/>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1151602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DAC12F28-AC5B-F24A-1AE0-9D245AA1803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4" name="Picture 5" descr="Background pattern&#10;&#10;Description automatically generated">
            <a:extLst>
              <a:ext uri="{FF2B5EF4-FFF2-40B4-BE49-F238E27FC236}">
                <a16:creationId xmlns:a16="http://schemas.microsoft.com/office/drawing/2014/main" id="{52CF4EE6-8C6D-7627-DDE9-6CB9870C18C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115155" y="9010623"/>
            <a:ext cx="4294909" cy="4705377"/>
          </a:xfrm>
          <a:prstGeom prst="rect">
            <a:avLst/>
          </a:prstGeom>
        </p:spPr>
      </p:pic>
      <p:sp>
        <p:nvSpPr>
          <p:cNvPr id="5" name="TextBox 1">
            <a:extLst>
              <a:ext uri="{FF2B5EF4-FFF2-40B4-BE49-F238E27FC236}">
                <a16:creationId xmlns:a16="http://schemas.microsoft.com/office/drawing/2014/main" id="{62159739-F1A4-C40F-C8CC-0DE5181246DD}"/>
              </a:ext>
            </a:extLst>
          </p:cNvPr>
          <p:cNvSpPr txBox="1"/>
          <p:nvPr/>
        </p:nvSpPr>
        <p:spPr>
          <a:xfrm>
            <a:off x="1309609" y="1154159"/>
            <a:ext cx="14997191"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R = R</a:t>
            </a:r>
            <a:r>
              <a:rPr lang="en-US" sz="7200" b="1">
                <a:solidFill>
                  <a:srgbClr val="211F1B"/>
                </a:solidFill>
                <a:latin typeface="Poppins" pitchFamily="2" charset="77"/>
                <a:cs typeface="Poppins" pitchFamily="2" charset="77"/>
              </a:rPr>
              <a:t>ETURN</a:t>
            </a:r>
          </a:p>
        </p:txBody>
      </p:sp>
      <p:pic>
        <p:nvPicPr>
          <p:cNvPr id="7" name="Imagem 6" descr="Uma imagem com texto, computador, captura de ecrã, número&#10;&#10;Descrição gerada automaticamente">
            <a:extLst>
              <a:ext uri="{FF2B5EF4-FFF2-40B4-BE49-F238E27FC236}">
                <a16:creationId xmlns:a16="http://schemas.microsoft.com/office/drawing/2014/main" id="{CC600F8F-050E-2FE0-5CAC-41FB35AAC2DF}"/>
              </a:ext>
            </a:extLst>
          </p:cNvPr>
          <p:cNvPicPr>
            <a:picLocks noChangeAspect="1"/>
          </p:cNvPicPr>
          <p:nvPr/>
        </p:nvPicPr>
        <p:blipFill rotWithShape="1">
          <a:blip r:embed="rId4">
            <a:extLst>
              <a:ext uri="{28A0092B-C50C-407E-A947-70E740481C1C}">
                <a14:useLocalDpi xmlns:a14="http://schemas.microsoft.com/office/drawing/2010/main" val="0"/>
              </a:ext>
            </a:extLst>
          </a:blip>
          <a:srcRect l="19444" t="9259" r="18981" b="9722"/>
          <a:stretch/>
        </p:blipFill>
        <p:spPr>
          <a:xfrm>
            <a:off x="13792200" y="466223"/>
            <a:ext cx="9715500" cy="12783553"/>
          </a:xfrm>
          <a:prstGeom prst="rect">
            <a:avLst/>
          </a:prstGeom>
          <a:ln>
            <a:noFill/>
          </a:ln>
          <a:effectLst>
            <a:outerShdw blurRad="292100" dist="139700" dir="2700000" algn="tl" rotWithShape="0">
              <a:srgbClr val="333333">
                <a:alpha val="65000"/>
              </a:srgbClr>
            </a:outerShdw>
          </a:effectLst>
        </p:spPr>
      </p:pic>
      <p:sp>
        <p:nvSpPr>
          <p:cNvPr id="8" name="CaixaDeTexto 7">
            <a:extLst>
              <a:ext uri="{FF2B5EF4-FFF2-40B4-BE49-F238E27FC236}">
                <a16:creationId xmlns:a16="http://schemas.microsoft.com/office/drawing/2014/main" id="{2695B7EB-F05D-9936-1B48-34805A66D843}"/>
              </a:ext>
            </a:extLst>
          </p:cNvPr>
          <p:cNvSpPr txBox="1"/>
          <p:nvPr/>
        </p:nvSpPr>
        <p:spPr>
          <a:xfrm>
            <a:off x="1309609" y="3760253"/>
            <a:ext cx="11560571" cy="4042132"/>
          </a:xfrm>
          <a:prstGeom prst="rect">
            <a:avLst/>
          </a:prstGeom>
          <a:noFill/>
        </p:spPr>
        <p:txBody>
          <a:bodyPr wrap="square">
            <a:spAutoFit/>
          </a:bodyPr>
          <a:lstStyle/>
          <a:p>
            <a:pPr marL="571500" indent="-571500" algn="just">
              <a:lnSpc>
                <a:spcPct val="150000"/>
              </a:lnSpc>
              <a:buBlip>
                <a:blip r:embed="rId5"/>
              </a:buBlip>
            </a:pPr>
            <a:r>
              <a:rPr lang="en-US" sz="4400">
                <a:latin typeface="Roboto" panose="02000000000000000000" pitchFamily="2" charset="0"/>
                <a:ea typeface="Roboto" panose="02000000000000000000" pitchFamily="2" charset="0"/>
              </a:rPr>
              <a:t>Once you stop using a contraceptive method, your </a:t>
            </a:r>
            <a:r>
              <a:rPr lang="en-US" sz="4400" b="1">
                <a:solidFill>
                  <a:srgbClr val="16AD6A"/>
                </a:solidFill>
                <a:latin typeface="Roboto" panose="02000000000000000000" pitchFamily="2" charset="0"/>
                <a:ea typeface="Roboto" panose="02000000000000000000" pitchFamily="2" charset="0"/>
              </a:rPr>
              <a:t>periods will RETURN</a:t>
            </a:r>
            <a:r>
              <a:rPr lang="en-US" sz="4400">
                <a:latin typeface="Roboto" panose="02000000000000000000" pitchFamily="2" charset="0"/>
                <a:ea typeface="Roboto" panose="02000000000000000000" pitchFamily="2" charset="0"/>
              </a:rPr>
              <a:t>, and your chances of getting pregnant will RETURN to normal.</a:t>
            </a:r>
          </a:p>
        </p:txBody>
      </p:sp>
      <p:sp>
        <p:nvSpPr>
          <p:cNvPr id="14" name="Retângulo 13">
            <a:extLst>
              <a:ext uri="{FF2B5EF4-FFF2-40B4-BE49-F238E27FC236}">
                <a16:creationId xmlns:a16="http://schemas.microsoft.com/office/drawing/2014/main" id="{8E7D3AB2-ADC4-3BAC-11FA-13B219867B0B}"/>
              </a:ext>
            </a:extLst>
          </p:cNvPr>
          <p:cNvSpPr/>
          <p:nvPr/>
        </p:nvSpPr>
        <p:spPr>
          <a:xfrm>
            <a:off x="14897100" y="6069513"/>
            <a:ext cx="7467084" cy="1060164"/>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9" name="Group 1">
            <a:extLst>
              <a:ext uri="{FF2B5EF4-FFF2-40B4-BE49-F238E27FC236}">
                <a16:creationId xmlns:a16="http://schemas.microsoft.com/office/drawing/2014/main" id="{67DFE1C5-DC32-06B0-52F7-7150C8B92937}"/>
              </a:ext>
            </a:extLst>
          </p:cNvPr>
          <p:cNvGrpSpPr/>
          <p:nvPr/>
        </p:nvGrpSpPr>
        <p:grpSpPr>
          <a:xfrm flipH="1">
            <a:off x="-1" y="10612245"/>
            <a:ext cx="3243082" cy="3103755"/>
            <a:chOff x="18530091" y="1874450"/>
            <a:chExt cx="4537313" cy="4531064"/>
          </a:xfrm>
        </p:grpSpPr>
        <p:pic>
          <p:nvPicPr>
            <p:cNvPr id="11" name="Picture 5">
              <a:extLst>
                <a:ext uri="{FF2B5EF4-FFF2-40B4-BE49-F238E27FC236}">
                  <a16:creationId xmlns:a16="http://schemas.microsoft.com/office/drawing/2014/main" id="{A3D2833D-5159-1421-47F0-DC8A76CF4A14}"/>
                </a:ext>
              </a:extLst>
            </p:cNvPr>
            <p:cNvPicPr>
              <a:picLocks noChangeAspect="1"/>
            </p:cNvPicPr>
            <p:nvPr/>
          </p:nvPicPr>
          <p:blipFill>
            <a:blip r:embed="rId6"/>
            <a:stretch>
              <a:fillRect/>
            </a:stretch>
          </p:blipFill>
          <p:spPr>
            <a:xfrm flipH="1">
              <a:off x="20781405" y="1874450"/>
              <a:ext cx="2285999" cy="2286273"/>
            </a:xfrm>
            <a:prstGeom prst="rect">
              <a:avLst/>
            </a:prstGeom>
          </p:spPr>
        </p:pic>
        <p:pic>
          <p:nvPicPr>
            <p:cNvPr id="12" name="Picture 6">
              <a:extLst>
                <a:ext uri="{FF2B5EF4-FFF2-40B4-BE49-F238E27FC236}">
                  <a16:creationId xmlns:a16="http://schemas.microsoft.com/office/drawing/2014/main" id="{20B29D9E-BAEE-D315-D795-A3514A3F2122}"/>
                </a:ext>
              </a:extLst>
            </p:cNvPr>
            <p:cNvPicPr>
              <a:picLocks noChangeAspect="1"/>
            </p:cNvPicPr>
            <p:nvPr/>
          </p:nvPicPr>
          <p:blipFill>
            <a:blip r:embed="rId7"/>
            <a:stretch>
              <a:fillRect/>
            </a:stretch>
          </p:blipFill>
          <p:spPr>
            <a:xfrm flipH="1">
              <a:off x="18530091" y="4119512"/>
              <a:ext cx="2288598" cy="2286000"/>
            </a:xfrm>
            <a:prstGeom prst="rect">
              <a:avLst/>
            </a:prstGeom>
          </p:spPr>
        </p:pic>
        <p:pic>
          <p:nvPicPr>
            <p:cNvPr id="13" name="Picture 7">
              <a:extLst>
                <a:ext uri="{FF2B5EF4-FFF2-40B4-BE49-F238E27FC236}">
                  <a16:creationId xmlns:a16="http://schemas.microsoft.com/office/drawing/2014/main" id="{707E5FC4-2AAB-E1A9-A752-4DF07D9E5F49}"/>
                </a:ext>
              </a:extLst>
            </p:cNvPr>
            <p:cNvPicPr>
              <a:picLocks noChangeAspect="1"/>
            </p:cNvPicPr>
            <p:nvPr/>
          </p:nvPicPr>
          <p:blipFill>
            <a:blip r:embed="rId8"/>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7331388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DAC12F28-AC5B-F24A-1AE0-9D245AA1803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4" name="Picture 5" descr="Background pattern&#10;&#10;Description automatically generated">
            <a:extLst>
              <a:ext uri="{FF2B5EF4-FFF2-40B4-BE49-F238E27FC236}">
                <a16:creationId xmlns:a16="http://schemas.microsoft.com/office/drawing/2014/main" id="{52CF4EE6-8C6D-7627-DDE9-6CB9870C18C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115155" y="9010623"/>
            <a:ext cx="4294909" cy="4705377"/>
          </a:xfrm>
          <a:prstGeom prst="rect">
            <a:avLst/>
          </a:prstGeom>
        </p:spPr>
      </p:pic>
      <p:sp>
        <p:nvSpPr>
          <p:cNvPr id="5" name="TextBox 1">
            <a:extLst>
              <a:ext uri="{FF2B5EF4-FFF2-40B4-BE49-F238E27FC236}">
                <a16:creationId xmlns:a16="http://schemas.microsoft.com/office/drawing/2014/main" id="{62159739-F1A4-C40F-C8CC-0DE5181246DD}"/>
              </a:ext>
            </a:extLst>
          </p:cNvPr>
          <p:cNvSpPr txBox="1"/>
          <p:nvPr/>
        </p:nvSpPr>
        <p:spPr>
          <a:xfrm>
            <a:off x="1309609" y="1154159"/>
            <a:ext cx="14997191"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R = R</a:t>
            </a:r>
            <a:r>
              <a:rPr lang="en-US" sz="7200" b="1">
                <a:solidFill>
                  <a:srgbClr val="211F1B"/>
                </a:solidFill>
                <a:latin typeface="Poppins" pitchFamily="2" charset="77"/>
                <a:cs typeface="Poppins" pitchFamily="2" charset="77"/>
              </a:rPr>
              <a:t>ETURN</a:t>
            </a:r>
          </a:p>
        </p:txBody>
      </p:sp>
      <p:pic>
        <p:nvPicPr>
          <p:cNvPr id="7" name="Imagem 6" descr="Uma imagem com texto, computador, captura de ecrã, número&#10;&#10;Descrição gerada automaticamente">
            <a:extLst>
              <a:ext uri="{FF2B5EF4-FFF2-40B4-BE49-F238E27FC236}">
                <a16:creationId xmlns:a16="http://schemas.microsoft.com/office/drawing/2014/main" id="{CC600F8F-050E-2FE0-5CAC-41FB35AAC2DF}"/>
              </a:ext>
            </a:extLst>
          </p:cNvPr>
          <p:cNvPicPr>
            <a:picLocks noChangeAspect="1"/>
          </p:cNvPicPr>
          <p:nvPr/>
        </p:nvPicPr>
        <p:blipFill rotWithShape="1">
          <a:blip r:embed="rId4">
            <a:extLst>
              <a:ext uri="{28A0092B-C50C-407E-A947-70E740481C1C}">
                <a14:useLocalDpi xmlns:a14="http://schemas.microsoft.com/office/drawing/2010/main" val="0"/>
              </a:ext>
            </a:extLst>
          </a:blip>
          <a:srcRect l="19444" t="9259" r="18981" b="9722"/>
          <a:stretch/>
        </p:blipFill>
        <p:spPr>
          <a:xfrm>
            <a:off x="13792200" y="466223"/>
            <a:ext cx="9715500" cy="12783553"/>
          </a:xfrm>
          <a:prstGeom prst="rect">
            <a:avLst/>
          </a:prstGeom>
          <a:ln>
            <a:noFill/>
          </a:ln>
          <a:effectLst>
            <a:outerShdw blurRad="292100" dist="139700" dir="2700000" algn="tl" rotWithShape="0">
              <a:srgbClr val="333333">
                <a:alpha val="65000"/>
              </a:srgbClr>
            </a:outerShdw>
          </a:effectLst>
        </p:spPr>
      </p:pic>
      <p:sp>
        <p:nvSpPr>
          <p:cNvPr id="8" name="CaixaDeTexto 7">
            <a:extLst>
              <a:ext uri="{FF2B5EF4-FFF2-40B4-BE49-F238E27FC236}">
                <a16:creationId xmlns:a16="http://schemas.microsoft.com/office/drawing/2014/main" id="{2695B7EB-F05D-9936-1B48-34805A66D843}"/>
              </a:ext>
            </a:extLst>
          </p:cNvPr>
          <p:cNvSpPr txBox="1"/>
          <p:nvPr/>
        </p:nvSpPr>
        <p:spPr>
          <a:xfrm>
            <a:off x="1309609" y="5221025"/>
            <a:ext cx="11560571" cy="6073458"/>
          </a:xfrm>
          <a:prstGeom prst="rect">
            <a:avLst/>
          </a:prstGeom>
          <a:noFill/>
        </p:spPr>
        <p:txBody>
          <a:bodyPr wrap="square">
            <a:spAutoFit/>
          </a:bodyPr>
          <a:lstStyle/>
          <a:p>
            <a:pPr algn="just">
              <a:lnSpc>
                <a:spcPct val="150000"/>
              </a:lnSpc>
            </a:pPr>
            <a:r>
              <a:rPr lang="en-US" sz="4400">
                <a:latin typeface="Roboto" panose="02000000000000000000" pitchFamily="2" charset="0"/>
                <a:ea typeface="Roboto" panose="02000000000000000000" pitchFamily="2" charset="0"/>
              </a:rPr>
              <a:t>A common concern for women with </a:t>
            </a:r>
            <a:r>
              <a:rPr lang="en-US" sz="4400" b="1">
                <a:latin typeface="Roboto" panose="02000000000000000000" pitchFamily="2" charset="0"/>
                <a:ea typeface="Roboto" panose="02000000000000000000" pitchFamily="2" charset="0"/>
              </a:rPr>
              <a:t>amenorrhea</a:t>
            </a:r>
            <a:r>
              <a:rPr lang="en-US" sz="4400">
                <a:latin typeface="Roboto" panose="02000000000000000000" pitchFamily="2" charset="0"/>
                <a:ea typeface="Roboto" panose="02000000000000000000" pitchFamily="2" charset="0"/>
              </a:rPr>
              <a:t> is that their periods will not return, and they will be infertile. </a:t>
            </a:r>
          </a:p>
          <a:p>
            <a:pPr algn="just">
              <a:lnSpc>
                <a:spcPct val="150000"/>
              </a:lnSpc>
            </a:pPr>
            <a:r>
              <a:rPr lang="en-US" sz="4400">
                <a:latin typeface="Roboto" panose="02000000000000000000" pitchFamily="2" charset="0"/>
                <a:ea typeface="Roboto" panose="02000000000000000000" pitchFamily="2" charset="0"/>
              </a:rPr>
              <a:t>Some women wait until their periods return before returning for re-injection of DMPA, leaving them at </a:t>
            </a:r>
            <a:r>
              <a:rPr lang="en-US" sz="4400" b="1">
                <a:solidFill>
                  <a:srgbClr val="16AD6A"/>
                </a:solidFill>
                <a:latin typeface="Roboto" panose="02000000000000000000" pitchFamily="2" charset="0"/>
                <a:ea typeface="Roboto" panose="02000000000000000000" pitchFamily="2" charset="0"/>
              </a:rPr>
              <a:t>risk for pregnancy</a:t>
            </a:r>
            <a:r>
              <a:rPr lang="en-US" sz="4400">
                <a:latin typeface="Roboto" panose="02000000000000000000" pitchFamily="2" charset="0"/>
                <a:ea typeface="Roboto" panose="02000000000000000000" pitchFamily="2" charset="0"/>
              </a:rPr>
              <a:t>!</a:t>
            </a:r>
          </a:p>
        </p:txBody>
      </p:sp>
      <p:sp>
        <p:nvSpPr>
          <p:cNvPr id="14" name="Retângulo 13">
            <a:extLst>
              <a:ext uri="{FF2B5EF4-FFF2-40B4-BE49-F238E27FC236}">
                <a16:creationId xmlns:a16="http://schemas.microsoft.com/office/drawing/2014/main" id="{8E7D3AB2-ADC4-3BAC-11FA-13B219867B0B}"/>
              </a:ext>
            </a:extLst>
          </p:cNvPr>
          <p:cNvSpPr/>
          <p:nvPr/>
        </p:nvSpPr>
        <p:spPr>
          <a:xfrm>
            <a:off x="14897100" y="6069513"/>
            <a:ext cx="7467084" cy="1060164"/>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Gráfico 8" descr="Aviso com preenchimento sólido">
            <a:extLst>
              <a:ext uri="{FF2B5EF4-FFF2-40B4-BE49-F238E27FC236}">
                <a16:creationId xmlns:a16="http://schemas.microsoft.com/office/drawing/2014/main" id="{AFCD9A2C-99FC-5C1C-4904-13E156DA334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20919" y="2713288"/>
            <a:ext cx="2337950" cy="2337950"/>
          </a:xfrm>
          <a:prstGeom prst="rect">
            <a:avLst/>
          </a:prstGeom>
        </p:spPr>
      </p:pic>
      <p:grpSp>
        <p:nvGrpSpPr>
          <p:cNvPr id="11" name="Group 1">
            <a:extLst>
              <a:ext uri="{FF2B5EF4-FFF2-40B4-BE49-F238E27FC236}">
                <a16:creationId xmlns:a16="http://schemas.microsoft.com/office/drawing/2014/main" id="{007683AA-9D6A-8E41-72BE-520682B27E8A}"/>
              </a:ext>
            </a:extLst>
          </p:cNvPr>
          <p:cNvGrpSpPr/>
          <p:nvPr/>
        </p:nvGrpSpPr>
        <p:grpSpPr>
          <a:xfrm flipH="1">
            <a:off x="-1" y="10612245"/>
            <a:ext cx="3243082" cy="3103755"/>
            <a:chOff x="18530091" y="1874450"/>
            <a:chExt cx="4537313" cy="4531064"/>
          </a:xfrm>
        </p:grpSpPr>
        <p:pic>
          <p:nvPicPr>
            <p:cNvPr id="12" name="Picture 5">
              <a:extLst>
                <a:ext uri="{FF2B5EF4-FFF2-40B4-BE49-F238E27FC236}">
                  <a16:creationId xmlns:a16="http://schemas.microsoft.com/office/drawing/2014/main" id="{08E60EAE-525B-C84D-362F-A703B85B7E68}"/>
                </a:ext>
              </a:extLst>
            </p:cNvPr>
            <p:cNvPicPr>
              <a:picLocks noChangeAspect="1"/>
            </p:cNvPicPr>
            <p:nvPr/>
          </p:nvPicPr>
          <p:blipFill>
            <a:blip r:embed="rId7"/>
            <a:stretch>
              <a:fillRect/>
            </a:stretch>
          </p:blipFill>
          <p:spPr>
            <a:xfrm flipH="1">
              <a:off x="20781405" y="1874450"/>
              <a:ext cx="2285999" cy="2286273"/>
            </a:xfrm>
            <a:prstGeom prst="rect">
              <a:avLst/>
            </a:prstGeom>
          </p:spPr>
        </p:pic>
        <p:pic>
          <p:nvPicPr>
            <p:cNvPr id="13" name="Picture 6">
              <a:extLst>
                <a:ext uri="{FF2B5EF4-FFF2-40B4-BE49-F238E27FC236}">
                  <a16:creationId xmlns:a16="http://schemas.microsoft.com/office/drawing/2014/main" id="{F7EA9E39-24BD-F7BF-C558-3EC0296F39C2}"/>
                </a:ext>
              </a:extLst>
            </p:cNvPr>
            <p:cNvPicPr>
              <a:picLocks noChangeAspect="1"/>
            </p:cNvPicPr>
            <p:nvPr/>
          </p:nvPicPr>
          <p:blipFill>
            <a:blip r:embed="rId8"/>
            <a:stretch>
              <a:fillRect/>
            </a:stretch>
          </p:blipFill>
          <p:spPr>
            <a:xfrm flipH="1">
              <a:off x="18530091" y="4119512"/>
              <a:ext cx="2288598" cy="2286000"/>
            </a:xfrm>
            <a:prstGeom prst="rect">
              <a:avLst/>
            </a:prstGeom>
          </p:spPr>
        </p:pic>
        <p:pic>
          <p:nvPicPr>
            <p:cNvPr id="16" name="Picture 7">
              <a:extLst>
                <a:ext uri="{FF2B5EF4-FFF2-40B4-BE49-F238E27FC236}">
                  <a16:creationId xmlns:a16="http://schemas.microsoft.com/office/drawing/2014/main" id="{C6DEED95-F713-90AC-244A-607AED7AF090}"/>
                </a:ext>
              </a:extLst>
            </p:cNvPr>
            <p:cNvPicPr>
              <a:picLocks noChangeAspect="1"/>
            </p:cNvPicPr>
            <p:nvPr/>
          </p:nvPicPr>
          <p:blipFill>
            <a:blip r:embed="rId9"/>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7596130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DAC12F28-AC5B-F24A-1AE0-9D245AA1803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4" name="Picture 5" descr="Background pattern&#10;&#10;Description automatically generated">
            <a:extLst>
              <a:ext uri="{FF2B5EF4-FFF2-40B4-BE49-F238E27FC236}">
                <a16:creationId xmlns:a16="http://schemas.microsoft.com/office/drawing/2014/main" id="{52CF4EE6-8C6D-7627-DDE9-6CB9870C18C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115155" y="9010623"/>
            <a:ext cx="4294909" cy="4705377"/>
          </a:xfrm>
          <a:prstGeom prst="rect">
            <a:avLst/>
          </a:prstGeom>
        </p:spPr>
      </p:pic>
      <p:sp>
        <p:nvSpPr>
          <p:cNvPr id="5" name="TextBox 1">
            <a:extLst>
              <a:ext uri="{FF2B5EF4-FFF2-40B4-BE49-F238E27FC236}">
                <a16:creationId xmlns:a16="http://schemas.microsoft.com/office/drawing/2014/main" id="{62159739-F1A4-C40F-C8CC-0DE5181246DD}"/>
              </a:ext>
            </a:extLst>
          </p:cNvPr>
          <p:cNvSpPr txBox="1"/>
          <p:nvPr/>
        </p:nvSpPr>
        <p:spPr>
          <a:xfrm>
            <a:off x="1309609" y="1154159"/>
            <a:ext cx="14997191"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M = M</a:t>
            </a:r>
            <a:r>
              <a:rPr lang="en-US" sz="7200" b="1">
                <a:solidFill>
                  <a:srgbClr val="211F1B"/>
                </a:solidFill>
                <a:latin typeface="Poppins" pitchFamily="2" charset="77"/>
                <a:cs typeface="Poppins" pitchFamily="2" charset="77"/>
              </a:rPr>
              <a:t>ETHODS</a:t>
            </a:r>
          </a:p>
        </p:txBody>
      </p:sp>
      <p:pic>
        <p:nvPicPr>
          <p:cNvPr id="7" name="Imagem 6" descr="Uma imagem com texto, computador, captura de ecrã, número&#10;&#10;Descrição gerada automaticamente">
            <a:extLst>
              <a:ext uri="{FF2B5EF4-FFF2-40B4-BE49-F238E27FC236}">
                <a16:creationId xmlns:a16="http://schemas.microsoft.com/office/drawing/2014/main" id="{CC600F8F-050E-2FE0-5CAC-41FB35AAC2DF}"/>
              </a:ext>
            </a:extLst>
          </p:cNvPr>
          <p:cNvPicPr>
            <a:picLocks noChangeAspect="1"/>
          </p:cNvPicPr>
          <p:nvPr/>
        </p:nvPicPr>
        <p:blipFill rotWithShape="1">
          <a:blip r:embed="rId4">
            <a:extLst>
              <a:ext uri="{28A0092B-C50C-407E-A947-70E740481C1C}">
                <a14:useLocalDpi xmlns:a14="http://schemas.microsoft.com/office/drawing/2010/main" val="0"/>
              </a:ext>
            </a:extLst>
          </a:blip>
          <a:srcRect l="19444" t="9259" r="18981" b="9722"/>
          <a:stretch/>
        </p:blipFill>
        <p:spPr>
          <a:xfrm>
            <a:off x="13792200" y="466223"/>
            <a:ext cx="9715500" cy="12783553"/>
          </a:xfrm>
          <a:prstGeom prst="rect">
            <a:avLst/>
          </a:prstGeom>
          <a:ln>
            <a:noFill/>
          </a:ln>
          <a:effectLst>
            <a:outerShdw blurRad="292100" dist="139700" dir="2700000" algn="tl" rotWithShape="0">
              <a:srgbClr val="333333">
                <a:alpha val="65000"/>
              </a:srgbClr>
            </a:outerShdw>
          </a:effectLst>
        </p:spPr>
      </p:pic>
      <p:sp>
        <p:nvSpPr>
          <p:cNvPr id="8" name="CaixaDeTexto 7">
            <a:extLst>
              <a:ext uri="{FF2B5EF4-FFF2-40B4-BE49-F238E27FC236}">
                <a16:creationId xmlns:a16="http://schemas.microsoft.com/office/drawing/2014/main" id="{2695B7EB-F05D-9936-1B48-34805A66D843}"/>
              </a:ext>
            </a:extLst>
          </p:cNvPr>
          <p:cNvSpPr txBox="1"/>
          <p:nvPr/>
        </p:nvSpPr>
        <p:spPr>
          <a:xfrm>
            <a:off x="1309609" y="3760253"/>
            <a:ext cx="11560571" cy="5057795"/>
          </a:xfrm>
          <a:prstGeom prst="rect">
            <a:avLst/>
          </a:prstGeom>
          <a:noFill/>
        </p:spPr>
        <p:txBody>
          <a:bodyPr wrap="square">
            <a:spAutoFit/>
          </a:bodyPr>
          <a:lstStyle/>
          <a:p>
            <a:pPr marL="571500" indent="-571500" algn="just">
              <a:lnSpc>
                <a:spcPct val="150000"/>
              </a:lnSpc>
              <a:buBlip>
                <a:blip r:embed="rId5"/>
              </a:buBlip>
            </a:pPr>
            <a:r>
              <a:rPr lang="en-US" sz="4400" b="1">
                <a:latin typeface="Roboto" panose="02000000000000000000" pitchFamily="2" charset="0"/>
                <a:ea typeface="Roboto" panose="02000000000000000000" pitchFamily="2" charset="0"/>
              </a:rPr>
              <a:t>Different contraceptive methods can lead to </a:t>
            </a:r>
            <a:r>
              <a:rPr lang="en-US" sz="4400" b="1">
                <a:solidFill>
                  <a:srgbClr val="16AD6A"/>
                </a:solidFill>
                <a:latin typeface="Roboto" panose="02000000000000000000" pitchFamily="2" charset="0"/>
                <a:ea typeface="Roboto" panose="02000000000000000000" pitchFamily="2" charset="0"/>
              </a:rPr>
              <a:t>different changes in periods</a:t>
            </a:r>
            <a:r>
              <a:rPr lang="en-US" sz="4400" b="1">
                <a:latin typeface="Roboto" panose="02000000000000000000" pitchFamily="2" charset="0"/>
                <a:ea typeface="Roboto" panose="02000000000000000000" pitchFamily="2" charset="0"/>
              </a:rPr>
              <a:t>;</a:t>
            </a:r>
            <a:endParaRPr lang="en-US" sz="4400">
              <a:latin typeface="Roboto" panose="02000000000000000000" pitchFamily="2" charset="0"/>
              <a:ea typeface="Roboto" panose="02000000000000000000" pitchFamily="2" charset="0"/>
            </a:endParaRPr>
          </a:p>
          <a:p>
            <a:pPr marL="571500" indent="-571500" algn="just">
              <a:lnSpc>
                <a:spcPct val="150000"/>
              </a:lnSpc>
              <a:buBlip>
                <a:blip r:embed="rId5"/>
              </a:buBlip>
            </a:pPr>
            <a:r>
              <a:rPr lang="en-US" sz="4400">
                <a:latin typeface="Roboto" panose="02000000000000000000" pitchFamily="2" charset="0"/>
                <a:ea typeface="Roboto" panose="02000000000000000000" pitchFamily="2" charset="0"/>
              </a:rPr>
              <a:t>Explain to your health provider which types of changes in periods you would find acceptable.</a:t>
            </a:r>
          </a:p>
        </p:txBody>
      </p:sp>
      <p:sp>
        <p:nvSpPr>
          <p:cNvPr id="14" name="Retângulo 13">
            <a:extLst>
              <a:ext uri="{FF2B5EF4-FFF2-40B4-BE49-F238E27FC236}">
                <a16:creationId xmlns:a16="http://schemas.microsoft.com/office/drawing/2014/main" id="{8E7D3AB2-ADC4-3BAC-11FA-13B219867B0B}"/>
              </a:ext>
            </a:extLst>
          </p:cNvPr>
          <p:cNvSpPr/>
          <p:nvPr/>
        </p:nvSpPr>
        <p:spPr>
          <a:xfrm>
            <a:off x="14897100" y="6922953"/>
            <a:ext cx="7467084" cy="1060164"/>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9" name="Group 1">
            <a:extLst>
              <a:ext uri="{FF2B5EF4-FFF2-40B4-BE49-F238E27FC236}">
                <a16:creationId xmlns:a16="http://schemas.microsoft.com/office/drawing/2014/main" id="{E91B3EFD-1411-2606-7AB0-7424204DF5B8}"/>
              </a:ext>
            </a:extLst>
          </p:cNvPr>
          <p:cNvGrpSpPr/>
          <p:nvPr/>
        </p:nvGrpSpPr>
        <p:grpSpPr>
          <a:xfrm flipH="1">
            <a:off x="-1" y="10612245"/>
            <a:ext cx="3243082" cy="3103755"/>
            <a:chOff x="18530091" y="1874450"/>
            <a:chExt cx="4537313" cy="4531064"/>
          </a:xfrm>
        </p:grpSpPr>
        <p:pic>
          <p:nvPicPr>
            <p:cNvPr id="11" name="Picture 5">
              <a:extLst>
                <a:ext uri="{FF2B5EF4-FFF2-40B4-BE49-F238E27FC236}">
                  <a16:creationId xmlns:a16="http://schemas.microsoft.com/office/drawing/2014/main" id="{A30E336E-5F36-2CDB-B06F-6F0872F83E89}"/>
                </a:ext>
              </a:extLst>
            </p:cNvPr>
            <p:cNvPicPr>
              <a:picLocks noChangeAspect="1"/>
            </p:cNvPicPr>
            <p:nvPr/>
          </p:nvPicPr>
          <p:blipFill>
            <a:blip r:embed="rId6"/>
            <a:stretch>
              <a:fillRect/>
            </a:stretch>
          </p:blipFill>
          <p:spPr>
            <a:xfrm flipH="1">
              <a:off x="20781405" y="1874450"/>
              <a:ext cx="2285999" cy="2286273"/>
            </a:xfrm>
            <a:prstGeom prst="rect">
              <a:avLst/>
            </a:prstGeom>
          </p:spPr>
        </p:pic>
        <p:pic>
          <p:nvPicPr>
            <p:cNvPr id="12" name="Picture 6">
              <a:extLst>
                <a:ext uri="{FF2B5EF4-FFF2-40B4-BE49-F238E27FC236}">
                  <a16:creationId xmlns:a16="http://schemas.microsoft.com/office/drawing/2014/main" id="{FCC36052-7FD5-9601-A85B-C173E3C5D518}"/>
                </a:ext>
              </a:extLst>
            </p:cNvPr>
            <p:cNvPicPr>
              <a:picLocks noChangeAspect="1"/>
            </p:cNvPicPr>
            <p:nvPr/>
          </p:nvPicPr>
          <p:blipFill>
            <a:blip r:embed="rId7"/>
            <a:stretch>
              <a:fillRect/>
            </a:stretch>
          </p:blipFill>
          <p:spPr>
            <a:xfrm flipH="1">
              <a:off x="18530091" y="4119512"/>
              <a:ext cx="2288598" cy="2286000"/>
            </a:xfrm>
            <a:prstGeom prst="rect">
              <a:avLst/>
            </a:prstGeom>
          </p:spPr>
        </p:pic>
        <p:pic>
          <p:nvPicPr>
            <p:cNvPr id="13" name="Picture 7">
              <a:extLst>
                <a:ext uri="{FF2B5EF4-FFF2-40B4-BE49-F238E27FC236}">
                  <a16:creationId xmlns:a16="http://schemas.microsoft.com/office/drawing/2014/main" id="{FCED492F-CF47-D1E1-A192-81837825DF4D}"/>
                </a:ext>
              </a:extLst>
            </p:cNvPr>
            <p:cNvPicPr>
              <a:picLocks noChangeAspect="1"/>
            </p:cNvPicPr>
            <p:nvPr/>
          </p:nvPicPr>
          <p:blipFill>
            <a:blip r:embed="rId8"/>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9200573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DAC12F28-AC5B-F24A-1AE0-9D245AA1803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4" name="Picture 5" descr="Background pattern&#10;&#10;Description automatically generated">
            <a:extLst>
              <a:ext uri="{FF2B5EF4-FFF2-40B4-BE49-F238E27FC236}">
                <a16:creationId xmlns:a16="http://schemas.microsoft.com/office/drawing/2014/main" id="{52CF4EE6-8C6D-7627-DDE9-6CB9870C18C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115155" y="9010623"/>
            <a:ext cx="4294909" cy="4705377"/>
          </a:xfrm>
          <a:prstGeom prst="rect">
            <a:avLst/>
          </a:prstGeom>
        </p:spPr>
      </p:pic>
      <p:sp>
        <p:nvSpPr>
          <p:cNvPr id="5" name="TextBox 1">
            <a:extLst>
              <a:ext uri="{FF2B5EF4-FFF2-40B4-BE49-F238E27FC236}">
                <a16:creationId xmlns:a16="http://schemas.microsoft.com/office/drawing/2014/main" id="{62159739-F1A4-C40F-C8CC-0DE5181246DD}"/>
              </a:ext>
            </a:extLst>
          </p:cNvPr>
          <p:cNvSpPr txBox="1"/>
          <p:nvPr/>
        </p:nvSpPr>
        <p:spPr>
          <a:xfrm>
            <a:off x="1309609" y="1154159"/>
            <a:ext cx="14997191"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M = M</a:t>
            </a:r>
            <a:r>
              <a:rPr lang="en-US" sz="7200" b="1">
                <a:solidFill>
                  <a:srgbClr val="211F1B"/>
                </a:solidFill>
                <a:latin typeface="Poppins" pitchFamily="2" charset="77"/>
                <a:cs typeface="Poppins" pitchFamily="2" charset="77"/>
              </a:rPr>
              <a:t>ETHODS</a:t>
            </a:r>
          </a:p>
        </p:txBody>
      </p:sp>
      <p:sp>
        <p:nvSpPr>
          <p:cNvPr id="8" name="CaixaDeTexto 7">
            <a:extLst>
              <a:ext uri="{FF2B5EF4-FFF2-40B4-BE49-F238E27FC236}">
                <a16:creationId xmlns:a16="http://schemas.microsoft.com/office/drawing/2014/main" id="{2695B7EB-F05D-9936-1B48-34805A66D843}"/>
              </a:ext>
            </a:extLst>
          </p:cNvPr>
          <p:cNvSpPr txBox="1"/>
          <p:nvPr/>
        </p:nvSpPr>
        <p:spPr>
          <a:xfrm>
            <a:off x="1309609" y="5344764"/>
            <a:ext cx="9701290" cy="3026470"/>
          </a:xfrm>
          <a:prstGeom prst="rect">
            <a:avLst/>
          </a:prstGeom>
          <a:noFill/>
        </p:spPr>
        <p:txBody>
          <a:bodyPr wrap="square">
            <a:spAutoFit/>
          </a:bodyPr>
          <a:lstStyle/>
          <a:p>
            <a:pPr marL="571500" indent="-571500" algn="just">
              <a:lnSpc>
                <a:spcPct val="150000"/>
              </a:lnSpc>
              <a:buBlip>
                <a:blip r:embed="rId4"/>
              </a:buBlip>
            </a:pPr>
            <a:r>
              <a:rPr lang="en-US" sz="4400">
                <a:latin typeface="Roboto" panose="02000000000000000000" pitchFamily="2" charset="0"/>
                <a:ea typeface="Roboto" panose="02000000000000000000" pitchFamily="2" charset="0"/>
              </a:rPr>
              <a:t>The back of this job aid has </a:t>
            </a:r>
            <a:r>
              <a:rPr lang="en-US" sz="4400" b="1">
                <a:solidFill>
                  <a:srgbClr val="16AD6A"/>
                </a:solidFill>
                <a:latin typeface="Roboto" panose="02000000000000000000" pitchFamily="2" charset="0"/>
                <a:ea typeface="Roboto" panose="02000000000000000000" pitchFamily="2" charset="0"/>
              </a:rPr>
              <a:t>specific information on changes in periods </a:t>
            </a:r>
            <a:r>
              <a:rPr lang="en-US" sz="4400">
                <a:latin typeface="Roboto" panose="02000000000000000000" pitchFamily="2" charset="0"/>
                <a:ea typeface="Roboto" panose="02000000000000000000" pitchFamily="2" charset="0"/>
              </a:rPr>
              <a:t>related to each method.</a:t>
            </a:r>
          </a:p>
        </p:txBody>
      </p:sp>
      <p:grpSp>
        <p:nvGrpSpPr>
          <p:cNvPr id="3" name="Group 1">
            <a:extLst>
              <a:ext uri="{FF2B5EF4-FFF2-40B4-BE49-F238E27FC236}">
                <a16:creationId xmlns:a16="http://schemas.microsoft.com/office/drawing/2014/main" id="{0E15C9FB-5825-B67E-915D-47A93FC4AE2D}"/>
              </a:ext>
            </a:extLst>
          </p:cNvPr>
          <p:cNvGrpSpPr/>
          <p:nvPr/>
        </p:nvGrpSpPr>
        <p:grpSpPr>
          <a:xfrm flipH="1">
            <a:off x="-1" y="10612245"/>
            <a:ext cx="3243082" cy="3141854"/>
            <a:chOff x="18530091" y="1874450"/>
            <a:chExt cx="4537313" cy="4586683"/>
          </a:xfrm>
        </p:grpSpPr>
        <p:pic>
          <p:nvPicPr>
            <p:cNvPr id="7" name="Picture 5">
              <a:extLst>
                <a:ext uri="{FF2B5EF4-FFF2-40B4-BE49-F238E27FC236}">
                  <a16:creationId xmlns:a16="http://schemas.microsoft.com/office/drawing/2014/main" id="{F415D9EA-0A99-9139-6105-FCF0B43690E7}"/>
                </a:ext>
              </a:extLst>
            </p:cNvPr>
            <p:cNvPicPr>
              <a:picLocks noChangeAspect="1"/>
            </p:cNvPicPr>
            <p:nvPr/>
          </p:nvPicPr>
          <p:blipFill>
            <a:blip r:embed="rId5"/>
            <a:stretch>
              <a:fillRect/>
            </a:stretch>
          </p:blipFill>
          <p:spPr>
            <a:xfrm flipH="1">
              <a:off x="20781405" y="1874450"/>
              <a:ext cx="2285999" cy="2286273"/>
            </a:xfrm>
            <a:prstGeom prst="rect">
              <a:avLst/>
            </a:prstGeom>
          </p:spPr>
        </p:pic>
        <p:pic>
          <p:nvPicPr>
            <p:cNvPr id="14" name="Picture 6">
              <a:extLst>
                <a:ext uri="{FF2B5EF4-FFF2-40B4-BE49-F238E27FC236}">
                  <a16:creationId xmlns:a16="http://schemas.microsoft.com/office/drawing/2014/main" id="{B280C302-9723-C426-710F-E76F87071C0F}"/>
                </a:ext>
              </a:extLst>
            </p:cNvPr>
            <p:cNvPicPr>
              <a:picLocks noChangeAspect="1"/>
            </p:cNvPicPr>
            <p:nvPr/>
          </p:nvPicPr>
          <p:blipFill>
            <a:blip r:embed="rId6"/>
            <a:stretch>
              <a:fillRect/>
            </a:stretch>
          </p:blipFill>
          <p:spPr>
            <a:xfrm flipH="1">
              <a:off x="18530091" y="4175133"/>
              <a:ext cx="2288598" cy="2286000"/>
            </a:xfrm>
            <a:prstGeom prst="rect">
              <a:avLst/>
            </a:prstGeom>
          </p:spPr>
        </p:pic>
        <p:pic>
          <p:nvPicPr>
            <p:cNvPr id="15" name="Picture 7">
              <a:extLst>
                <a:ext uri="{FF2B5EF4-FFF2-40B4-BE49-F238E27FC236}">
                  <a16:creationId xmlns:a16="http://schemas.microsoft.com/office/drawing/2014/main" id="{892DB6A0-677B-4575-AEED-79CEFAA30AB4}"/>
                </a:ext>
              </a:extLst>
            </p:cNvPr>
            <p:cNvPicPr>
              <a:picLocks noChangeAspect="1"/>
            </p:cNvPicPr>
            <p:nvPr/>
          </p:nvPicPr>
          <p:blipFill>
            <a:blip r:embed="rId7"/>
            <a:stretch>
              <a:fillRect/>
            </a:stretch>
          </p:blipFill>
          <p:spPr>
            <a:xfrm rot="5400000" flipH="1">
              <a:off x="20781404" y="4119514"/>
              <a:ext cx="2286000" cy="2286000"/>
            </a:xfrm>
            <a:prstGeom prst="rect">
              <a:avLst/>
            </a:prstGeom>
          </p:spPr>
        </p:pic>
      </p:grpSp>
      <p:pic>
        <p:nvPicPr>
          <p:cNvPr id="11" name="Picture 10">
            <a:extLst>
              <a:ext uri="{FF2B5EF4-FFF2-40B4-BE49-F238E27FC236}">
                <a16:creationId xmlns:a16="http://schemas.microsoft.com/office/drawing/2014/main" id="{0C7548D2-9EC3-77C8-3872-505F4F806F11}"/>
              </a:ext>
            </a:extLst>
          </p:cNvPr>
          <p:cNvPicPr>
            <a:picLocks noChangeAspect="1"/>
          </p:cNvPicPr>
          <p:nvPr/>
        </p:nvPicPr>
        <p:blipFill>
          <a:blip r:embed="rId8"/>
          <a:stretch>
            <a:fillRect/>
          </a:stretch>
        </p:blipFill>
        <p:spPr>
          <a:xfrm>
            <a:off x="11822849" y="1754323"/>
            <a:ext cx="12159509" cy="9501693"/>
          </a:xfrm>
          <a:prstGeom prst="rect">
            <a:avLst/>
          </a:prstGeom>
        </p:spPr>
      </p:pic>
    </p:spTree>
    <p:extLst>
      <p:ext uri="{BB962C8B-B14F-4D97-AF65-F5344CB8AC3E}">
        <p14:creationId xmlns:p14="http://schemas.microsoft.com/office/powerpoint/2010/main" val="33677648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DAC12F28-AC5B-F24A-1AE0-9D245AA1803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4" name="Picture 5" descr="Background pattern&#10;&#10;Description automatically generated">
            <a:extLst>
              <a:ext uri="{FF2B5EF4-FFF2-40B4-BE49-F238E27FC236}">
                <a16:creationId xmlns:a16="http://schemas.microsoft.com/office/drawing/2014/main" id="{52CF4EE6-8C6D-7627-DDE9-6CB9870C18C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115155" y="9010623"/>
            <a:ext cx="4294909" cy="4705377"/>
          </a:xfrm>
          <a:prstGeom prst="rect">
            <a:avLst/>
          </a:prstGeom>
        </p:spPr>
      </p:pic>
      <p:sp>
        <p:nvSpPr>
          <p:cNvPr id="5" name="TextBox 1">
            <a:extLst>
              <a:ext uri="{FF2B5EF4-FFF2-40B4-BE49-F238E27FC236}">
                <a16:creationId xmlns:a16="http://schemas.microsoft.com/office/drawing/2014/main" id="{62159739-F1A4-C40F-C8CC-0DE5181246DD}"/>
              </a:ext>
            </a:extLst>
          </p:cNvPr>
          <p:cNvSpPr txBox="1"/>
          <p:nvPr/>
        </p:nvSpPr>
        <p:spPr>
          <a:xfrm>
            <a:off x="1309609" y="1154159"/>
            <a:ext cx="14997191"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A = A</a:t>
            </a:r>
            <a:r>
              <a:rPr lang="en-US" sz="7200" b="1">
                <a:solidFill>
                  <a:srgbClr val="211F1B"/>
                </a:solidFill>
                <a:latin typeface="Poppins" pitchFamily="2" charset="77"/>
                <a:cs typeface="Poppins" pitchFamily="2" charset="77"/>
              </a:rPr>
              <a:t>BSENCE OF PERIODS</a:t>
            </a:r>
          </a:p>
        </p:txBody>
      </p:sp>
      <p:pic>
        <p:nvPicPr>
          <p:cNvPr id="7" name="Imagem 6" descr="Uma imagem com texto, computador, captura de ecrã, número&#10;&#10;Descrição gerada automaticamente">
            <a:extLst>
              <a:ext uri="{FF2B5EF4-FFF2-40B4-BE49-F238E27FC236}">
                <a16:creationId xmlns:a16="http://schemas.microsoft.com/office/drawing/2014/main" id="{CC600F8F-050E-2FE0-5CAC-41FB35AAC2DF}"/>
              </a:ext>
            </a:extLst>
          </p:cNvPr>
          <p:cNvPicPr>
            <a:picLocks noChangeAspect="1"/>
          </p:cNvPicPr>
          <p:nvPr/>
        </p:nvPicPr>
        <p:blipFill rotWithShape="1">
          <a:blip r:embed="rId4">
            <a:extLst>
              <a:ext uri="{28A0092B-C50C-407E-A947-70E740481C1C}">
                <a14:useLocalDpi xmlns:a14="http://schemas.microsoft.com/office/drawing/2010/main" val="0"/>
              </a:ext>
            </a:extLst>
          </a:blip>
          <a:srcRect l="19444" t="9259" r="18981" b="9722"/>
          <a:stretch/>
        </p:blipFill>
        <p:spPr>
          <a:xfrm>
            <a:off x="13792200" y="466223"/>
            <a:ext cx="9715500" cy="12783553"/>
          </a:xfrm>
          <a:prstGeom prst="rect">
            <a:avLst/>
          </a:prstGeom>
          <a:ln>
            <a:noFill/>
          </a:ln>
          <a:effectLst>
            <a:outerShdw blurRad="292100" dist="139700" dir="2700000" algn="tl" rotWithShape="0">
              <a:srgbClr val="333333">
                <a:alpha val="65000"/>
              </a:srgbClr>
            </a:outerShdw>
          </a:effectLst>
        </p:spPr>
      </p:pic>
      <p:sp>
        <p:nvSpPr>
          <p:cNvPr id="8" name="CaixaDeTexto 7">
            <a:extLst>
              <a:ext uri="{FF2B5EF4-FFF2-40B4-BE49-F238E27FC236}">
                <a16:creationId xmlns:a16="http://schemas.microsoft.com/office/drawing/2014/main" id="{2695B7EB-F05D-9936-1B48-34805A66D843}"/>
              </a:ext>
            </a:extLst>
          </p:cNvPr>
          <p:cNvSpPr txBox="1"/>
          <p:nvPr/>
        </p:nvSpPr>
        <p:spPr>
          <a:xfrm>
            <a:off x="1309609" y="3760253"/>
            <a:ext cx="11560571" cy="6073458"/>
          </a:xfrm>
          <a:prstGeom prst="rect">
            <a:avLst/>
          </a:prstGeom>
          <a:noFill/>
        </p:spPr>
        <p:txBody>
          <a:bodyPr wrap="square">
            <a:spAutoFit/>
          </a:bodyPr>
          <a:lstStyle/>
          <a:p>
            <a:pPr marL="571500" indent="-571500" algn="just">
              <a:lnSpc>
                <a:spcPct val="150000"/>
              </a:lnSpc>
              <a:buBlip>
                <a:blip r:embed="rId5"/>
              </a:buBlip>
            </a:pPr>
            <a:r>
              <a:rPr lang="en-US" sz="4400">
                <a:latin typeface="Roboto" panose="02000000000000000000" pitchFamily="2" charset="0"/>
                <a:ea typeface="Roboto" panose="02000000000000000000" pitchFamily="2" charset="0"/>
              </a:rPr>
              <a:t>It is </a:t>
            </a:r>
            <a:r>
              <a:rPr lang="en-US" sz="4400" b="1">
                <a:solidFill>
                  <a:srgbClr val="16AD6A"/>
                </a:solidFill>
                <a:latin typeface="Roboto" panose="02000000000000000000" pitchFamily="2" charset="0"/>
                <a:ea typeface="Roboto" panose="02000000000000000000" pitchFamily="2" charset="0"/>
              </a:rPr>
              <a:t>common with some methods to experience an absence of periods</a:t>
            </a:r>
            <a:r>
              <a:rPr lang="en-US" sz="4400" b="1">
                <a:latin typeface="Roboto" panose="02000000000000000000" pitchFamily="2" charset="0"/>
                <a:ea typeface="Roboto" panose="02000000000000000000" pitchFamily="2" charset="0"/>
              </a:rPr>
              <a:t>;</a:t>
            </a:r>
            <a:r>
              <a:rPr lang="en-US" sz="4400">
                <a:latin typeface="Roboto" panose="02000000000000000000" pitchFamily="2" charset="0"/>
                <a:ea typeface="Roboto" panose="02000000000000000000" pitchFamily="2" charset="0"/>
              </a:rPr>
              <a:t> This does not mean that you are pregnant. </a:t>
            </a:r>
          </a:p>
          <a:p>
            <a:pPr marL="571500" indent="-571500" algn="just">
              <a:lnSpc>
                <a:spcPct val="150000"/>
              </a:lnSpc>
              <a:buBlip>
                <a:blip r:embed="rId5"/>
              </a:buBlip>
            </a:pPr>
            <a:r>
              <a:rPr lang="en-US" sz="4400">
                <a:latin typeface="Roboto" panose="02000000000000000000" pitchFamily="2" charset="0"/>
                <a:ea typeface="Roboto" panose="02000000000000000000" pitchFamily="2" charset="0"/>
              </a:rPr>
              <a:t>If you have another symptom of pregnancy, talk to your health care provider or take a pregnancy test.</a:t>
            </a:r>
          </a:p>
        </p:txBody>
      </p:sp>
      <p:sp>
        <p:nvSpPr>
          <p:cNvPr id="14" name="Retângulo 13">
            <a:extLst>
              <a:ext uri="{FF2B5EF4-FFF2-40B4-BE49-F238E27FC236}">
                <a16:creationId xmlns:a16="http://schemas.microsoft.com/office/drawing/2014/main" id="{8E7D3AB2-ADC4-3BAC-11FA-13B219867B0B}"/>
              </a:ext>
            </a:extLst>
          </p:cNvPr>
          <p:cNvSpPr/>
          <p:nvPr/>
        </p:nvSpPr>
        <p:spPr>
          <a:xfrm>
            <a:off x="14897100" y="7837353"/>
            <a:ext cx="7467084" cy="1060164"/>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3" name="Group 1">
            <a:extLst>
              <a:ext uri="{FF2B5EF4-FFF2-40B4-BE49-F238E27FC236}">
                <a16:creationId xmlns:a16="http://schemas.microsoft.com/office/drawing/2014/main" id="{82C76007-AC0F-8747-2C26-8DC02C29FB92}"/>
              </a:ext>
            </a:extLst>
          </p:cNvPr>
          <p:cNvGrpSpPr/>
          <p:nvPr/>
        </p:nvGrpSpPr>
        <p:grpSpPr>
          <a:xfrm flipH="1">
            <a:off x="-1" y="10612245"/>
            <a:ext cx="3243082" cy="3103755"/>
            <a:chOff x="18530091" y="1874450"/>
            <a:chExt cx="4537313" cy="4531064"/>
          </a:xfrm>
        </p:grpSpPr>
        <p:pic>
          <p:nvPicPr>
            <p:cNvPr id="6" name="Picture 5">
              <a:extLst>
                <a:ext uri="{FF2B5EF4-FFF2-40B4-BE49-F238E27FC236}">
                  <a16:creationId xmlns:a16="http://schemas.microsoft.com/office/drawing/2014/main" id="{D161D08A-E652-FB55-BDE5-D31A05D1A0AA}"/>
                </a:ext>
              </a:extLst>
            </p:cNvPr>
            <p:cNvPicPr>
              <a:picLocks noChangeAspect="1"/>
            </p:cNvPicPr>
            <p:nvPr/>
          </p:nvPicPr>
          <p:blipFill>
            <a:blip r:embed="rId6"/>
            <a:stretch>
              <a:fillRect/>
            </a:stretch>
          </p:blipFill>
          <p:spPr>
            <a:xfrm flipH="1">
              <a:off x="20781405" y="1874450"/>
              <a:ext cx="2285999" cy="2286273"/>
            </a:xfrm>
            <a:prstGeom prst="rect">
              <a:avLst/>
            </a:prstGeom>
          </p:spPr>
        </p:pic>
        <p:pic>
          <p:nvPicPr>
            <p:cNvPr id="9" name="Picture 6">
              <a:extLst>
                <a:ext uri="{FF2B5EF4-FFF2-40B4-BE49-F238E27FC236}">
                  <a16:creationId xmlns:a16="http://schemas.microsoft.com/office/drawing/2014/main" id="{012C82B4-F1CA-F98A-EC91-DE8BBA60F1B5}"/>
                </a:ext>
              </a:extLst>
            </p:cNvPr>
            <p:cNvPicPr>
              <a:picLocks noChangeAspect="1"/>
            </p:cNvPicPr>
            <p:nvPr/>
          </p:nvPicPr>
          <p:blipFill>
            <a:blip r:embed="rId7"/>
            <a:stretch>
              <a:fillRect/>
            </a:stretch>
          </p:blipFill>
          <p:spPr>
            <a:xfrm flipH="1">
              <a:off x="18530091" y="4119512"/>
              <a:ext cx="2288598" cy="2286000"/>
            </a:xfrm>
            <a:prstGeom prst="rect">
              <a:avLst/>
            </a:prstGeom>
          </p:spPr>
        </p:pic>
        <p:pic>
          <p:nvPicPr>
            <p:cNvPr id="11" name="Picture 7">
              <a:extLst>
                <a:ext uri="{FF2B5EF4-FFF2-40B4-BE49-F238E27FC236}">
                  <a16:creationId xmlns:a16="http://schemas.microsoft.com/office/drawing/2014/main" id="{D12D787A-37D2-0189-56FE-30E19A72BC8C}"/>
                </a:ext>
              </a:extLst>
            </p:cNvPr>
            <p:cNvPicPr>
              <a:picLocks noChangeAspect="1"/>
            </p:cNvPicPr>
            <p:nvPr/>
          </p:nvPicPr>
          <p:blipFill>
            <a:blip r:embed="rId8"/>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5969898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1291DDD-5754-8949-AFF6-5584379A2F3E}"/>
              </a:ext>
            </a:extLst>
          </p:cNvPr>
          <p:cNvPicPr>
            <a:picLocks noChangeAspect="1"/>
          </p:cNvPicPr>
          <p:nvPr/>
        </p:nvPicPr>
        <p:blipFill rotWithShape="1">
          <a:blip r:embed="rId3">
            <a:extLst>
              <a:ext uri="{28A0092B-C50C-407E-A947-70E740481C1C}">
                <a14:useLocalDpi xmlns:a14="http://schemas.microsoft.com/office/drawing/2010/main" val="0"/>
              </a:ext>
            </a:extLst>
          </a:blip>
          <a:srcRect l="33515" t="-224" r="152" b="224"/>
          <a:stretch/>
        </p:blipFill>
        <p:spPr>
          <a:xfrm>
            <a:off x="-1" y="1828800"/>
            <a:ext cx="10058400" cy="10058400"/>
          </a:xfrm>
          <a:prstGeom prst="rect">
            <a:avLst/>
          </a:prstGeom>
        </p:spPr>
      </p:pic>
      <p:sp>
        <p:nvSpPr>
          <p:cNvPr id="12" name="Rectangle 11">
            <a:extLst>
              <a:ext uri="{FF2B5EF4-FFF2-40B4-BE49-F238E27FC236}">
                <a16:creationId xmlns:a16="http://schemas.microsoft.com/office/drawing/2014/main" id="{CDA26550-4F0F-AE4A-A2E3-82016DEE1709}"/>
              </a:ext>
            </a:extLst>
          </p:cNvPr>
          <p:cNvSpPr/>
          <p:nvPr/>
        </p:nvSpPr>
        <p:spPr>
          <a:xfrm>
            <a:off x="13344382" y="3613380"/>
            <a:ext cx="6452087" cy="985654"/>
          </a:xfrm>
          <a:prstGeom prst="rect">
            <a:avLst/>
          </a:prstGeom>
        </p:spPr>
        <p:txBody>
          <a:bodyPr wrap="square">
            <a:spAutoFit/>
          </a:bodyPr>
          <a:lstStyle/>
          <a:p>
            <a:pPr>
              <a:lnSpc>
                <a:spcPts val="6600"/>
              </a:lnSpc>
            </a:pPr>
            <a:r>
              <a:rPr lang="en-US" sz="7200" b="1">
                <a:latin typeface="Poppins" pitchFamily="2" charset="77"/>
                <a:ea typeface="Roboto Light" charset="0"/>
                <a:cs typeface="Poppins" pitchFamily="2" charset="77"/>
              </a:rPr>
              <a:t>OBJECTIVES</a:t>
            </a:r>
          </a:p>
        </p:txBody>
      </p:sp>
      <p:sp>
        <p:nvSpPr>
          <p:cNvPr id="16" name="Rectangle 15">
            <a:extLst>
              <a:ext uri="{FF2B5EF4-FFF2-40B4-BE49-F238E27FC236}">
                <a16:creationId xmlns:a16="http://schemas.microsoft.com/office/drawing/2014/main" id="{F25F01B8-7B9B-EE4E-B3E2-F6B6A4D1D1B4}"/>
              </a:ext>
            </a:extLst>
          </p:cNvPr>
          <p:cNvSpPr/>
          <p:nvPr/>
        </p:nvSpPr>
        <p:spPr>
          <a:xfrm>
            <a:off x="12401406" y="4599034"/>
            <a:ext cx="9190109" cy="7478970"/>
          </a:xfrm>
          <a:prstGeom prst="rect">
            <a:avLst/>
          </a:prstGeom>
        </p:spPr>
        <p:txBody>
          <a:bodyPr wrap="square">
            <a:spAutoFit/>
          </a:bodyPr>
          <a:lstStyle/>
          <a:p>
            <a:pPr algn="just">
              <a:lnSpc>
                <a:spcPct val="150000"/>
              </a:lnSpc>
            </a:pPr>
            <a:r>
              <a:rPr lang="en-US" sz="3600" dirty="0">
                <a:latin typeface="Roboto" panose="02000000000000000000" pitchFamily="2" charset="0"/>
                <a:ea typeface="Roboto" panose="02000000000000000000" pitchFamily="2" charset="0"/>
              </a:rPr>
              <a:t>By the end of this module, </a:t>
            </a:r>
            <a:r>
              <a:rPr lang="en-US" sz="3600" b="1" dirty="0">
                <a:solidFill>
                  <a:srgbClr val="16AD6A"/>
                </a:solidFill>
                <a:latin typeface="Roboto" panose="02000000000000000000" pitchFamily="2" charset="0"/>
                <a:ea typeface="Roboto" panose="02000000000000000000" pitchFamily="2" charset="0"/>
              </a:rPr>
              <a:t>you will be able to</a:t>
            </a:r>
            <a:r>
              <a:rPr lang="en-US" sz="3600" dirty="0">
                <a:latin typeface="Roboto" panose="02000000000000000000" pitchFamily="2" charset="0"/>
                <a:ea typeface="Roboto" panose="02000000000000000000" pitchFamily="2" charset="0"/>
              </a:rPr>
              <a:t>:</a:t>
            </a:r>
          </a:p>
          <a:p>
            <a:pPr marL="571500" indent="-571500" algn="just">
              <a:lnSpc>
                <a:spcPct val="150000"/>
              </a:lnSpc>
              <a:buBlip>
                <a:blip r:embed="rId4"/>
              </a:buBlip>
            </a:pPr>
            <a:r>
              <a:rPr lang="en-US" sz="3600" dirty="0">
                <a:latin typeface="Roboto" panose="02000000000000000000" pitchFamily="2" charset="0"/>
                <a:ea typeface="Roboto" panose="02000000000000000000" pitchFamily="2" charset="0"/>
              </a:rPr>
              <a:t>Explain contraceptive induced bleeding changes;</a:t>
            </a:r>
          </a:p>
          <a:p>
            <a:pPr marL="571500" indent="-571500" algn="just">
              <a:lnSpc>
                <a:spcPct val="150000"/>
              </a:lnSpc>
              <a:buBlip>
                <a:blip r:embed="rId4"/>
              </a:buBlip>
            </a:pPr>
            <a:r>
              <a:rPr lang="en-US" sz="3600" dirty="0">
                <a:latin typeface="Roboto"/>
                <a:ea typeface="Roboto"/>
                <a:cs typeface="Roboto"/>
              </a:rPr>
              <a:t>Describe the components of the NORMAL tool;</a:t>
            </a:r>
          </a:p>
          <a:p>
            <a:pPr marL="571500" indent="-571500" algn="just">
              <a:lnSpc>
                <a:spcPct val="150000"/>
              </a:lnSpc>
              <a:buBlip>
                <a:blip r:embed="rId4"/>
              </a:buBlip>
            </a:pPr>
            <a:r>
              <a:rPr lang="en-US" sz="3600" dirty="0">
                <a:latin typeface="Roboto" panose="02000000000000000000" pitchFamily="2" charset="0"/>
                <a:ea typeface="Roboto" panose="02000000000000000000" pitchFamily="2" charset="0"/>
              </a:rPr>
              <a:t>Understand the importance of properly counseling clients on contraceptive induced bleeding changes.</a:t>
            </a:r>
          </a:p>
        </p:txBody>
      </p:sp>
      <p:sp>
        <p:nvSpPr>
          <p:cNvPr id="23" name="Rectangle 12">
            <a:extLst>
              <a:ext uri="{FF2B5EF4-FFF2-40B4-BE49-F238E27FC236}">
                <a16:creationId xmlns:a16="http://schemas.microsoft.com/office/drawing/2014/main" id="{65A485B6-0CCA-E040-8366-91063292A72E}"/>
              </a:ext>
            </a:extLst>
          </p:cNvPr>
          <p:cNvSpPr>
            <a:spLocks noChangeAspect="1"/>
          </p:cNvSpPr>
          <p:nvPr/>
        </p:nvSpPr>
        <p:spPr>
          <a:xfrm flipH="1">
            <a:off x="15047"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grpSp>
        <p:nvGrpSpPr>
          <p:cNvPr id="2" name="Group 1">
            <a:extLst>
              <a:ext uri="{FF2B5EF4-FFF2-40B4-BE49-F238E27FC236}">
                <a16:creationId xmlns:a16="http://schemas.microsoft.com/office/drawing/2014/main" id="{883F6144-252E-4545-A4FE-46382FBE1B3C}"/>
              </a:ext>
            </a:extLst>
          </p:cNvPr>
          <p:cNvGrpSpPr/>
          <p:nvPr/>
        </p:nvGrpSpPr>
        <p:grpSpPr>
          <a:xfrm rot="10800000" flipH="1">
            <a:off x="19824450" y="164"/>
            <a:ext cx="4559550" cy="4560911"/>
            <a:chOff x="18507854" y="1844603"/>
            <a:chExt cx="4559550" cy="4560911"/>
          </a:xfrm>
        </p:grpSpPr>
        <p:pic>
          <p:nvPicPr>
            <p:cNvPr id="6" name="Picture 5">
              <a:extLst>
                <a:ext uri="{FF2B5EF4-FFF2-40B4-BE49-F238E27FC236}">
                  <a16:creationId xmlns:a16="http://schemas.microsoft.com/office/drawing/2014/main" id="{221E4B24-E872-8B46-B528-F23456A8B69B}"/>
                </a:ext>
              </a:extLst>
            </p:cNvPr>
            <p:cNvPicPr>
              <a:picLocks noChangeAspect="1"/>
            </p:cNvPicPr>
            <p:nvPr/>
          </p:nvPicPr>
          <p:blipFill>
            <a:blip r:embed="rId5"/>
            <a:stretch>
              <a:fillRect/>
            </a:stretch>
          </p:blipFill>
          <p:spPr>
            <a:xfrm flipH="1">
              <a:off x="20781404" y="1844603"/>
              <a:ext cx="2286000" cy="2286273"/>
            </a:xfrm>
            <a:prstGeom prst="rect">
              <a:avLst/>
            </a:prstGeom>
          </p:spPr>
        </p:pic>
        <p:pic>
          <p:nvPicPr>
            <p:cNvPr id="7" name="Picture 6">
              <a:extLst>
                <a:ext uri="{FF2B5EF4-FFF2-40B4-BE49-F238E27FC236}">
                  <a16:creationId xmlns:a16="http://schemas.microsoft.com/office/drawing/2014/main" id="{AFD638F6-B654-B144-88B2-35E48B53AA5A}"/>
                </a:ext>
              </a:extLst>
            </p:cNvPr>
            <p:cNvPicPr>
              <a:picLocks noChangeAspect="1"/>
            </p:cNvPicPr>
            <p:nvPr/>
          </p:nvPicPr>
          <p:blipFill>
            <a:blip r:embed="rId6"/>
            <a:stretch>
              <a:fillRect/>
            </a:stretch>
          </p:blipFill>
          <p:spPr>
            <a:xfrm flipH="1">
              <a:off x="18507854" y="4119514"/>
              <a:ext cx="2288598" cy="2286000"/>
            </a:xfrm>
            <a:prstGeom prst="rect">
              <a:avLst/>
            </a:prstGeom>
          </p:spPr>
        </p:pic>
        <p:pic>
          <p:nvPicPr>
            <p:cNvPr id="8" name="Picture 7">
              <a:extLst>
                <a:ext uri="{FF2B5EF4-FFF2-40B4-BE49-F238E27FC236}">
                  <a16:creationId xmlns:a16="http://schemas.microsoft.com/office/drawing/2014/main" id="{2A5F7484-0830-C241-90FC-6A744D182F7D}"/>
                </a:ext>
              </a:extLst>
            </p:cNvPr>
            <p:cNvPicPr>
              <a:picLocks noChangeAspect="1"/>
            </p:cNvPicPr>
            <p:nvPr/>
          </p:nvPicPr>
          <p:blipFill>
            <a:blip r:embed="rId7"/>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3369584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DAC12F28-AC5B-F24A-1AE0-9D245AA1803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4" name="Picture 5" descr="Background pattern&#10;&#10;Description automatically generated">
            <a:extLst>
              <a:ext uri="{FF2B5EF4-FFF2-40B4-BE49-F238E27FC236}">
                <a16:creationId xmlns:a16="http://schemas.microsoft.com/office/drawing/2014/main" id="{52CF4EE6-8C6D-7627-DDE9-6CB9870C18C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115155" y="9010623"/>
            <a:ext cx="4294909" cy="4705377"/>
          </a:xfrm>
          <a:prstGeom prst="rect">
            <a:avLst/>
          </a:prstGeom>
        </p:spPr>
      </p:pic>
      <p:sp>
        <p:nvSpPr>
          <p:cNvPr id="5" name="TextBox 1">
            <a:extLst>
              <a:ext uri="{FF2B5EF4-FFF2-40B4-BE49-F238E27FC236}">
                <a16:creationId xmlns:a16="http://schemas.microsoft.com/office/drawing/2014/main" id="{62159739-F1A4-C40F-C8CC-0DE5181246DD}"/>
              </a:ext>
            </a:extLst>
          </p:cNvPr>
          <p:cNvSpPr txBox="1"/>
          <p:nvPr/>
        </p:nvSpPr>
        <p:spPr>
          <a:xfrm>
            <a:off x="1309609" y="1154159"/>
            <a:ext cx="14997191"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A = A</a:t>
            </a:r>
            <a:r>
              <a:rPr lang="en-US" sz="7200" b="1">
                <a:solidFill>
                  <a:srgbClr val="211F1B"/>
                </a:solidFill>
                <a:latin typeface="Poppins" pitchFamily="2" charset="77"/>
                <a:cs typeface="Poppins" pitchFamily="2" charset="77"/>
              </a:rPr>
              <a:t>BSENCE OF PERIODS</a:t>
            </a:r>
          </a:p>
        </p:txBody>
      </p:sp>
      <p:pic>
        <p:nvPicPr>
          <p:cNvPr id="7" name="Imagem 6" descr="Uma imagem com texto, computador, captura de ecrã, número&#10;&#10;Descrição gerada automaticamente">
            <a:extLst>
              <a:ext uri="{FF2B5EF4-FFF2-40B4-BE49-F238E27FC236}">
                <a16:creationId xmlns:a16="http://schemas.microsoft.com/office/drawing/2014/main" id="{CC600F8F-050E-2FE0-5CAC-41FB35AAC2DF}"/>
              </a:ext>
            </a:extLst>
          </p:cNvPr>
          <p:cNvPicPr>
            <a:picLocks noChangeAspect="1"/>
          </p:cNvPicPr>
          <p:nvPr/>
        </p:nvPicPr>
        <p:blipFill rotWithShape="1">
          <a:blip r:embed="rId4">
            <a:extLst>
              <a:ext uri="{28A0092B-C50C-407E-A947-70E740481C1C}">
                <a14:useLocalDpi xmlns:a14="http://schemas.microsoft.com/office/drawing/2010/main" val="0"/>
              </a:ext>
            </a:extLst>
          </a:blip>
          <a:srcRect l="19444" t="9259" r="18981" b="9722"/>
          <a:stretch/>
        </p:blipFill>
        <p:spPr>
          <a:xfrm>
            <a:off x="13792200" y="466223"/>
            <a:ext cx="9715500" cy="12783553"/>
          </a:xfrm>
          <a:prstGeom prst="rect">
            <a:avLst/>
          </a:prstGeom>
          <a:ln>
            <a:noFill/>
          </a:ln>
          <a:effectLst>
            <a:outerShdw blurRad="292100" dist="139700" dir="2700000" algn="tl" rotWithShape="0">
              <a:srgbClr val="333333">
                <a:alpha val="65000"/>
              </a:srgbClr>
            </a:outerShdw>
          </a:effectLst>
        </p:spPr>
      </p:pic>
      <p:sp>
        <p:nvSpPr>
          <p:cNvPr id="8" name="CaixaDeTexto 7">
            <a:extLst>
              <a:ext uri="{FF2B5EF4-FFF2-40B4-BE49-F238E27FC236}">
                <a16:creationId xmlns:a16="http://schemas.microsoft.com/office/drawing/2014/main" id="{2695B7EB-F05D-9936-1B48-34805A66D843}"/>
              </a:ext>
            </a:extLst>
          </p:cNvPr>
          <p:cNvSpPr txBox="1"/>
          <p:nvPr/>
        </p:nvSpPr>
        <p:spPr>
          <a:xfrm>
            <a:off x="1309609" y="5317975"/>
            <a:ext cx="11560571" cy="4042132"/>
          </a:xfrm>
          <a:prstGeom prst="rect">
            <a:avLst/>
          </a:prstGeom>
          <a:noFill/>
        </p:spPr>
        <p:txBody>
          <a:bodyPr wrap="square">
            <a:spAutoFit/>
          </a:bodyPr>
          <a:lstStyle/>
          <a:p>
            <a:pPr marL="571500" indent="-571500" algn="just">
              <a:lnSpc>
                <a:spcPct val="150000"/>
              </a:lnSpc>
              <a:buBlip>
                <a:blip r:embed="rId5"/>
              </a:buBlip>
            </a:pPr>
            <a:r>
              <a:rPr lang="en-US" sz="4400">
                <a:latin typeface="Roboto" panose="02000000000000000000" pitchFamily="2" charset="0"/>
                <a:ea typeface="Roboto" panose="02000000000000000000" pitchFamily="2" charset="0"/>
              </a:rPr>
              <a:t>If using the quick start method, absence of periods in the first months can be a sign of pregnancy. This message does not apply to combined oral contraceptives. </a:t>
            </a:r>
          </a:p>
        </p:txBody>
      </p:sp>
      <p:sp>
        <p:nvSpPr>
          <p:cNvPr id="6" name="Retângulo 5">
            <a:extLst>
              <a:ext uri="{FF2B5EF4-FFF2-40B4-BE49-F238E27FC236}">
                <a16:creationId xmlns:a16="http://schemas.microsoft.com/office/drawing/2014/main" id="{DE756E55-2C5C-73B2-2605-ECB6BE700AD8}"/>
              </a:ext>
            </a:extLst>
          </p:cNvPr>
          <p:cNvSpPr/>
          <p:nvPr/>
        </p:nvSpPr>
        <p:spPr>
          <a:xfrm>
            <a:off x="14897100" y="7837353"/>
            <a:ext cx="7505700" cy="1060164"/>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3" name="Group 1">
            <a:extLst>
              <a:ext uri="{FF2B5EF4-FFF2-40B4-BE49-F238E27FC236}">
                <a16:creationId xmlns:a16="http://schemas.microsoft.com/office/drawing/2014/main" id="{5DFCE3D3-F89D-2F41-BBC1-388A62019301}"/>
              </a:ext>
            </a:extLst>
          </p:cNvPr>
          <p:cNvGrpSpPr/>
          <p:nvPr/>
        </p:nvGrpSpPr>
        <p:grpSpPr>
          <a:xfrm flipH="1">
            <a:off x="-1" y="10612245"/>
            <a:ext cx="3243082" cy="3103755"/>
            <a:chOff x="18530091" y="1874450"/>
            <a:chExt cx="4537313" cy="4531064"/>
          </a:xfrm>
        </p:grpSpPr>
        <p:pic>
          <p:nvPicPr>
            <p:cNvPr id="9" name="Picture 5">
              <a:extLst>
                <a:ext uri="{FF2B5EF4-FFF2-40B4-BE49-F238E27FC236}">
                  <a16:creationId xmlns:a16="http://schemas.microsoft.com/office/drawing/2014/main" id="{A50634D7-1F41-CA59-DBD0-660EB55C80EA}"/>
                </a:ext>
              </a:extLst>
            </p:cNvPr>
            <p:cNvPicPr>
              <a:picLocks noChangeAspect="1"/>
            </p:cNvPicPr>
            <p:nvPr/>
          </p:nvPicPr>
          <p:blipFill>
            <a:blip r:embed="rId6"/>
            <a:stretch>
              <a:fillRect/>
            </a:stretch>
          </p:blipFill>
          <p:spPr>
            <a:xfrm flipH="1">
              <a:off x="20781405" y="1874450"/>
              <a:ext cx="2285999" cy="2286273"/>
            </a:xfrm>
            <a:prstGeom prst="rect">
              <a:avLst/>
            </a:prstGeom>
          </p:spPr>
        </p:pic>
        <p:pic>
          <p:nvPicPr>
            <p:cNvPr id="11" name="Picture 6">
              <a:extLst>
                <a:ext uri="{FF2B5EF4-FFF2-40B4-BE49-F238E27FC236}">
                  <a16:creationId xmlns:a16="http://schemas.microsoft.com/office/drawing/2014/main" id="{88A94AFE-6283-C747-64B4-B9F14FCE15F9}"/>
                </a:ext>
              </a:extLst>
            </p:cNvPr>
            <p:cNvPicPr>
              <a:picLocks noChangeAspect="1"/>
            </p:cNvPicPr>
            <p:nvPr/>
          </p:nvPicPr>
          <p:blipFill>
            <a:blip r:embed="rId7"/>
            <a:stretch>
              <a:fillRect/>
            </a:stretch>
          </p:blipFill>
          <p:spPr>
            <a:xfrm flipH="1">
              <a:off x="18530091" y="4119512"/>
              <a:ext cx="2288598" cy="2286000"/>
            </a:xfrm>
            <a:prstGeom prst="rect">
              <a:avLst/>
            </a:prstGeom>
          </p:spPr>
        </p:pic>
        <p:pic>
          <p:nvPicPr>
            <p:cNvPr id="12" name="Picture 7">
              <a:extLst>
                <a:ext uri="{FF2B5EF4-FFF2-40B4-BE49-F238E27FC236}">
                  <a16:creationId xmlns:a16="http://schemas.microsoft.com/office/drawing/2014/main" id="{D1EBCC94-54BE-0B7D-EC35-748D678BAA43}"/>
                </a:ext>
              </a:extLst>
            </p:cNvPr>
            <p:cNvPicPr>
              <a:picLocks noChangeAspect="1"/>
            </p:cNvPicPr>
            <p:nvPr/>
          </p:nvPicPr>
          <p:blipFill>
            <a:blip r:embed="rId8"/>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6419739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DAC12F28-AC5B-F24A-1AE0-9D245AA1803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4" name="Picture 5" descr="Background pattern&#10;&#10;Description automatically generated">
            <a:extLst>
              <a:ext uri="{FF2B5EF4-FFF2-40B4-BE49-F238E27FC236}">
                <a16:creationId xmlns:a16="http://schemas.microsoft.com/office/drawing/2014/main" id="{52CF4EE6-8C6D-7627-DDE9-6CB9870C18C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115155" y="9010623"/>
            <a:ext cx="4294909" cy="4705377"/>
          </a:xfrm>
          <a:prstGeom prst="rect">
            <a:avLst/>
          </a:prstGeom>
        </p:spPr>
      </p:pic>
      <p:sp>
        <p:nvSpPr>
          <p:cNvPr id="5" name="TextBox 1">
            <a:extLst>
              <a:ext uri="{FF2B5EF4-FFF2-40B4-BE49-F238E27FC236}">
                <a16:creationId xmlns:a16="http://schemas.microsoft.com/office/drawing/2014/main" id="{62159739-F1A4-C40F-C8CC-0DE5181246DD}"/>
              </a:ext>
            </a:extLst>
          </p:cNvPr>
          <p:cNvSpPr txBox="1"/>
          <p:nvPr/>
        </p:nvSpPr>
        <p:spPr>
          <a:xfrm>
            <a:off x="1309609" y="1154159"/>
            <a:ext cx="14997191"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L = L</a:t>
            </a:r>
            <a:r>
              <a:rPr lang="en-US" sz="7200" b="1">
                <a:latin typeface="Poppins" pitchFamily="2" charset="77"/>
                <a:cs typeface="Poppins" pitchFamily="2" charset="77"/>
              </a:rPr>
              <a:t>IMIT</a:t>
            </a:r>
          </a:p>
        </p:txBody>
      </p:sp>
      <p:pic>
        <p:nvPicPr>
          <p:cNvPr id="7" name="Imagem 6" descr="Uma imagem com texto, computador, captura de ecrã, número&#10;&#10;Descrição gerada automaticamente">
            <a:extLst>
              <a:ext uri="{FF2B5EF4-FFF2-40B4-BE49-F238E27FC236}">
                <a16:creationId xmlns:a16="http://schemas.microsoft.com/office/drawing/2014/main" id="{CC600F8F-050E-2FE0-5CAC-41FB35AAC2DF}"/>
              </a:ext>
            </a:extLst>
          </p:cNvPr>
          <p:cNvPicPr>
            <a:picLocks noChangeAspect="1"/>
          </p:cNvPicPr>
          <p:nvPr/>
        </p:nvPicPr>
        <p:blipFill rotWithShape="1">
          <a:blip r:embed="rId4">
            <a:extLst>
              <a:ext uri="{28A0092B-C50C-407E-A947-70E740481C1C}">
                <a14:useLocalDpi xmlns:a14="http://schemas.microsoft.com/office/drawing/2010/main" val="0"/>
              </a:ext>
            </a:extLst>
          </a:blip>
          <a:srcRect l="19444" t="9259" r="18981" b="9722"/>
          <a:stretch/>
        </p:blipFill>
        <p:spPr>
          <a:xfrm>
            <a:off x="13792200" y="466223"/>
            <a:ext cx="9715500" cy="12783553"/>
          </a:xfrm>
          <a:prstGeom prst="rect">
            <a:avLst/>
          </a:prstGeom>
          <a:ln>
            <a:noFill/>
          </a:ln>
          <a:effectLst>
            <a:outerShdw blurRad="292100" dist="139700" dir="2700000" algn="tl" rotWithShape="0">
              <a:srgbClr val="333333">
                <a:alpha val="65000"/>
              </a:srgbClr>
            </a:outerShdw>
          </a:effectLst>
        </p:spPr>
      </p:pic>
      <p:sp>
        <p:nvSpPr>
          <p:cNvPr id="8" name="CaixaDeTexto 7">
            <a:extLst>
              <a:ext uri="{FF2B5EF4-FFF2-40B4-BE49-F238E27FC236}">
                <a16:creationId xmlns:a16="http://schemas.microsoft.com/office/drawing/2014/main" id="{2695B7EB-F05D-9936-1B48-34805A66D843}"/>
              </a:ext>
            </a:extLst>
          </p:cNvPr>
          <p:cNvSpPr txBox="1"/>
          <p:nvPr/>
        </p:nvSpPr>
        <p:spPr>
          <a:xfrm>
            <a:off x="1309609" y="3997329"/>
            <a:ext cx="11560571" cy="5057795"/>
          </a:xfrm>
          <a:prstGeom prst="rect">
            <a:avLst/>
          </a:prstGeom>
          <a:noFill/>
        </p:spPr>
        <p:txBody>
          <a:bodyPr wrap="square">
            <a:spAutoFit/>
          </a:bodyPr>
          <a:lstStyle/>
          <a:p>
            <a:pPr marL="571500" indent="-571500" algn="just">
              <a:lnSpc>
                <a:spcPct val="150000"/>
              </a:lnSpc>
              <a:buBlip>
                <a:blip r:embed="rId5"/>
              </a:buBlip>
            </a:pPr>
            <a:r>
              <a:rPr lang="en-US" sz="4400">
                <a:latin typeface="Roboto" panose="02000000000000000000" pitchFamily="2" charset="0"/>
                <a:ea typeface="Roboto" panose="02000000000000000000" pitchFamily="2" charset="0"/>
              </a:rPr>
              <a:t>If changes in your period </a:t>
            </a:r>
            <a:r>
              <a:rPr lang="en-US" sz="4400" b="1">
                <a:solidFill>
                  <a:srgbClr val="16AD6A"/>
                </a:solidFill>
                <a:latin typeface="Roboto" panose="02000000000000000000" pitchFamily="2" charset="0"/>
                <a:ea typeface="Roboto" panose="02000000000000000000" pitchFamily="2" charset="0"/>
              </a:rPr>
              <a:t>limit</a:t>
            </a:r>
            <a:r>
              <a:rPr lang="en-US" sz="4400">
                <a:latin typeface="Roboto" panose="02000000000000000000" pitchFamily="2" charset="0"/>
                <a:ea typeface="Roboto" panose="02000000000000000000" pitchFamily="2" charset="0"/>
              </a:rPr>
              <a:t> your daily activities, there are treatments available. Discuss with your provider;</a:t>
            </a:r>
          </a:p>
          <a:p>
            <a:pPr marL="571500" indent="-571500" algn="just">
              <a:lnSpc>
                <a:spcPct val="150000"/>
              </a:lnSpc>
              <a:buBlip>
                <a:blip r:embed="rId5"/>
              </a:buBlip>
            </a:pPr>
            <a:r>
              <a:rPr lang="en-US" sz="4400">
                <a:latin typeface="Roboto" panose="02000000000000000000" pitchFamily="2" charset="0"/>
                <a:ea typeface="Roboto" panose="02000000000000000000" pitchFamily="2" charset="0"/>
              </a:rPr>
              <a:t>The choice book includes </a:t>
            </a:r>
            <a:r>
              <a:rPr lang="en-US" sz="4400" b="1">
                <a:latin typeface="Roboto" panose="02000000000000000000" pitchFamily="2" charset="0"/>
                <a:ea typeface="Roboto" panose="02000000000000000000" pitchFamily="2" charset="0"/>
              </a:rPr>
              <a:t>recommended treatments for bleeding changes</a:t>
            </a:r>
            <a:r>
              <a:rPr lang="en-US" sz="4400">
                <a:latin typeface="Roboto" panose="02000000000000000000" pitchFamily="2" charset="0"/>
                <a:ea typeface="Roboto" panose="02000000000000000000" pitchFamily="2" charset="0"/>
              </a:rPr>
              <a:t>.</a:t>
            </a:r>
          </a:p>
        </p:txBody>
      </p:sp>
      <p:sp>
        <p:nvSpPr>
          <p:cNvPr id="14" name="Retângulo 13">
            <a:extLst>
              <a:ext uri="{FF2B5EF4-FFF2-40B4-BE49-F238E27FC236}">
                <a16:creationId xmlns:a16="http://schemas.microsoft.com/office/drawing/2014/main" id="{8E7D3AB2-ADC4-3BAC-11FA-13B219867B0B}"/>
              </a:ext>
            </a:extLst>
          </p:cNvPr>
          <p:cNvSpPr/>
          <p:nvPr/>
        </p:nvSpPr>
        <p:spPr>
          <a:xfrm>
            <a:off x="14897100" y="8713653"/>
            <a:ext cx="7467084" cy="1060164"/>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3" name="Group 1">
            <a:extLst>
              <a:ext uri="{FF2B5EF4-FFF2-40B4-BE49-F238E27FC236}">
                <a16:creationId xmlns:a16="http://schemas.microsoft.com/office/drawing/2014/main" id="{2F25E84B-E667-0CA7-EB83-E0D696812AF6}"/>
              </a:ext>
            </a:extLst>
          </p:cNvPr>
          <p:cNvGrpSpPr/>
          <p:nvPr/>
        </p:nvGrpSpPr>
        <p:grpSpPr>
          <a:xfrm flipH="1">
            <a:off x="-1" y="10612245"/>
            <a:ext cx="3243082" cy="3103755"/>
            <a:chOff x="18530091" y="1874450"/>
            <a:chExt cx="4537313" cy="4531064"/>
          </a:xfrm>
        </p:grpSpPr>
        <p:pic>
          <p:nvPicPr>
            <p:cNvPr id="6" name="Picture 5">
              <a:extLst>
                <a:ext uri="{FF2B5EF4-FFF2-40B4-BE49-F238E27FC236}">
                  <a16:creationId xmlns:a16="http://schemas.microsoft.com/office/drawing/2014/main" id="{53DAC274-EB3F-1DF0-753F-0CED1CEDF1C3}"/>
                </a:ext>
              </a:extLst>
            </p:cNvPr>
            <p:cNvPicPr>
              <a:picLocks noChangeAspect="1"/>
            </p:cNvPicPr>
            <p:nvPr/>
          </p:nvPicPr>
          <p:blipFill>
            <a:blip r:embed="rId6"/>
            <a:stretch>
              <a:fillRect/>
            </a:stretch>
          </p:blipFill>
          <p:spPr>
            <a:xfrm flipH="1">
              <a:off x="20781405" y="1874450"/>
              <a:ext cx="2285999" cy="2286273"/>
            </a:xfrm>
            <a:prstGeom prst="rect">
              <a:avLst/>
            </a:prstGeom>
          </p:spPr>
        </p:pic>
        <p:pic>
          <p:nvPicPr>
            <p:cNvPr id="9" name="Picture 6">
              <a:extLst>
                <a:ext uri="{FF2B5EF4-FFF2-40B4-BE49-F238E27FC236}">
                  <a16:creationId xmlns:a16="http://schemas.microsoft.com/office/drawing/2014/main" id="{B66CDE2C-D990-CAC6-0EEF-EAC034CD34EB}"/>
                </a:ext>
              </a:extLst>
            </p:cNvPr>
            <p:cNvPicPr>
              <a:picLocks noChangeAspect="1"/>
            </p:cNvPicPr>
            <p:nvPr/>
          </p:nvPicPr>
          <p:blipFill>
            <a:blip r:embed="rId7"/>
            <a:stretch>
              <a:fillRect/>
            </a:stretch>
          </p:blipFill>
          <p:spPr>
            <a:xfrm flipH="1">
              <a:off x="18530091" y="4119512"/>
              <a:ext cx="2288598" cy="2286000"/>
            </a:xfrm>
            <a:prstGeom prst="rect">
              <a:avLst/>
            </a:prstGeom>
          </p:spPr>
        </p:pic>
        <p:pic>
          <p:nvPicPr>
            <p:cNvPr id="10" name="Picture 7">
              <a:extLst>
                <a:ext uri="{FF2B5EF4-FFF2-40B4-BE49-F238E27FC236}">
                  <a16:creationId xmlns:a16="http://schemas.microsoft.com/office/drawing/2014/main" id="{2D0CF465-4848-709B-2888-2ACA54B1CF4B}"/>
                </a:ext>
              </a:extLst>
            </p:cNvPr>
            <p:cNvPicPr>
              <a:picLocks noChangeAspect="1"/>
            </p:cNvPicPr>
            <p:nvPr/>
          </p:nvPicPr>
          <p:blipFill>
            <a:blip r:embed="rId8"/>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7747671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FD19960C-D2DA-4E0B-B7DB-6AEA11541583}"/>
              </a:ext>
            </a:extLst>
          </p:cNvPr>
          <p:cNvPicPr>
            <a:picLocks noChangeAspect="1"/>
          </p:cNvPicPr>
          <p:nvPr/>
        </p:nvPicPr>
        <p:blipFill>
          <a:blip r:embed="rId3"/>
          <a:stretch>
            <a:fillRect/>
          </a:stretch>
        </p:blipFill>
        <p:spPr>
          <a:xfrm>
            <a:off x="609802" y="879654"/>
            <a:ext cx="9487115" cy="12385376"/>
          </a:xfrm>
          <a:prstGeom prst="rect">
            <a:avLst/>
          </a:prstGeom>
        </p:spPr>
      </p:pic>
      <p:pic>
        <p:nvPicPr>
          <p:cNvPr id="21" name="Picture 20">
            <a:extLst>
              <a:ext uri="{FF2B5EF4-FFF2-40B4-BE49-F238E27FC236}">
                <a16:creationId xmlns:a16="http://schemas.microsoft.com/office/drawing/2014/main" id="{422461CB-85FE-4C52-B9A3-A95768B1BC72}"/>
              </a:ext>
            </a:extLst>
          </p:cNvPr>
          <p:cNvPicPr>
            <a:picLocks noChangeAspect="1"/>
          </p:cNvPicPr>
          <p:nvPr/>
        </p:nvPicPr>
        <p:blipFill>
          <a:blip r:embed="rId4"/>
          <a:stretch>
            <a:fillRect/>
          </a:stretch>
        </p:blipFill>
        <p:spPr>
          <a:xfrm>
            <a:off x="10535816" y="2321495"/>
            <a:ext cx="12159509" cy="9501693"/>
          </a:xfrm>
          <a:prstGeom prst="rect">
            <a:avLst/>
          </a:prstGeom>
        </p:spPr>
      </p:pic>
    </p:spTree>
    <p:extLst>
      <p:ext uri="{BB962C8B-B14F-4D97-AF65-F5344CB8AC3E}">
        <p14:creationId xmlns:p14="http://schemas.microsoft.com/office/powerpoint/2010/main" val="5813028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CF3188C-9483-4516-BB3B-CBB8BE662C89}"/>
              </a:ext>
            </a:extLst>
          </p:cNvPr>
          <p:cNvPicPr>
            <a:picLocks noChangeAspect="1"/>
          </p:cNvPicPr>
          <p:nvPr/>
        </p:nvPicPr>
        <p:blipFill>
          <a:blip r:embed="rId3"/>
          <a:stretch>
            <a:fillRect/>
          </a:stretch>
        </p:blipFill>
        <p:spPr>
          <a:xfrm>
            <a:off x="1126678" y="1529408"/>
            <a:ext cx="9996856" cy="9001000"/>
          </a:xfrm>
          <a:prstGeom prst="rect">
            <a:avLst/>
          </a:prstGeom>
        </p:spPr>
      </p:pic>
      <p:pic>
        <p:nvPicPr>
          <p:cNvPr id="7" name="Picture 6">
            <a:extLst>
              <a:ext uri="{FF2B5EF4-FFF2-40B4-BE49-F238E27FC236}">
                <a16:creationId xmlns:a16="http://schemas.microsoft.com/office/drawing/2014/main" id="{1C658ACA-31F7-4781-BE4D-A8CE4A2CBAC2}"/>
              </a:ext>
            </a:extLst>
          </p:cNvPr>
          <p:cNvPicPr>
            <a:picLocks noChangeAspect="1"/>
          </p:cNvPicPr>
          <p:nvPr/>
        </p:nvPicPr>
        <p:blipFill>
          <a:blip r:embed="rId4"/>
          <a:stretch>
            <a:fillRect/>
          </a:stretch>
        </p:blipFill>
        <p:spPr>
          <a:xfrm>
            <a:off x="12116007" y="1529408"/>
            <a:ext cx="10956899" cy="9217024"/>
          </a:xfrm>
          <a:prstGeom prst="rect">
            <a:avLst/>
          </a:prstGeom>
        </p:spPr>
      </p:pic>
    </p:spTree>
    <p:extLst>
      <p:ext uri="{BB962C8B-B14F-4D97-AF65-F5344CB8AC3E}">
        <p14:creationId xmlns:p14="http://schemas.microsoft.com/office/powerpoint/2010/main" val="9401637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C049E-67F0-427F-8622-EFE945AE675D}"/>
              </a:ext>
            </a:extLst>
          </p:cNvPr>
          <p:cNvSpPr>
            <a:spLocks noGrp="1"/>
          </p:cNvSpPr>
          <p:nvPr>
            <p:ph type="title"/>
          </p:nvPr>
        </p:nvSpPr>
        <p:spPr>
          <a:xfrm>
            <a:off x="1665581" y="1621731"/>
            <a:ext cx="12614651" cy="1754326"/>
          </a:xfrm>
        </p:spPr>
        <p:txBody>
          <a:bodyPr/>
          <a:lstStyle/>
          <a:p>
            <a:r>
              <a:rPr lang="en-US"/>
              <a:t>Menstrual metaphors</a:t>
            </a:r>
          </a:p>
        </p:txBody>
      </p:sp>
      <p:sp>
        <p:nvSpPr>
          <p:cNvPr id="3" name="Text Placeholder 2">
            <a:extLst>
              <a:ext uri="{FF2B5EF4-FFF2-40B4-BE49-F238E27FC236}">
                <a16:creationId xmlns:a16="http://schemas.microsoft.com/office/drawing/2014/main" id="{7EBE76F0-CE60-4746-A164-0C859FD51585}"/>
              </a:ext>
            </a:extLst>
          </p:cNvPr>
          <p:cNvSpPr>
            <a:spLocks noGrp="1"/>
          </p:cNvSpPr>
          <p:nvPr>
            <p:ph type="body" sz="quarter" idx="12"/>
          </p:nvPr>
        </p:nvSpPr>
        <p:spPr>
          <a:xfrm>
            <a:off x="3551040" y="3376057"/>
            <a:ext cx="19874208" cy="8045279"/>
          </a:xfrm>
        </p:spPr>
        <p:txBody>
          <a:bodyPr/>
          <a:lstStyle/>
          <a:p>
            <a:pPr>
              <a:lnSpc>
                <a:spcPct val="120000"/>
              </a:lnSpc>
            </a:pPr>
            <a:r>
              <a:rPr lang="en-US" sz="4400" cap="none" dirty="0"/>
              <a:t>Example: A farmer prepares a field for planting seeds by putting down fertilizer. If no seeds are planted, the fertilizer will wash away with the rain. The body also prepares for pregnancy each month by creating a lining in the uterus for the egg. If an egg is not implanted, the extra lining washes away as a period. However, if a farmer doesn’t want to plant, or a woman doesn’t want to get pregnant, they can save their fertilizer for another time. In this case, there is nothing to wash away. </a:t>
            </a:r>
            <a:r>
              <a:rPr lang="fr-FR" sz="3600" i="1" cap="none" dirty="0"/>
              <a:t>
</a:t>
            </a:r>
          </a:p>
          <a:p>
            <a:pPr>
              <a:lnSpc>
                <a:spcPct val="120000"/>
              </a:lnSpc>
            </a:pPr>
            <a:r>
              <a:rPr lang="en-US" sz="3600" i="1" cap="none" dirty="0"/>
              <a:t>How do you explain menstrual changes to your clients? Share your favorite menstrual metaphor</a:t>
            </a:r>
            <a:r>
              <a:rPr lang="fr-FR" sz="3600" i="1" cap="none" dirty="0"/>
              <a:t>. </a:t>
            </a:r>
            <a:endParaRPr lang="en-US" sz="2400" cap="none" dirty="0"/>
          </a:p>
        </p:txBody>
      </p:sp>
    </p:spTree>
    <p:extLst>
      <p:ext uri="{BB962C8B-B14F-4D97-AF65-F5344CB8AC3E}">
        <p14:creationId xmlns:p14="http://schemas.microsoft.com/office/powerpoint/2010/main" val="22775194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753B9-1F03-4893-8A04-C26F9F743263}"/>
              </a:ext>
            </a:extLst>
          </p:cNvPr>
          <p:cNvSpPr>
            <a:spLocks noGrp="1"/>
          </p:cNvSpPr>
          <p:nvPr>
            <p:ph type="title"/>
          </p:nvPr>
        </p:nvSpPr>
        <p:spPr>
          <a:xfrm>
            <a:off x="1663700" y="1961456"/>
            <a:ext cx="10528300" cy="978729"/>
          </a:xfrm>
        </p:spPr>
        <p:txBody>
          <a:bodyPr/>
          <a:lstStyle/>
          <a:p>
            <a:r>
              <a:rPr lang="en-US"/>
              <a:t>Module 3 findings</a:t>
            </a:r>
          </a:p>
        </p:txBody>
      </p:sp>
      <p:sp>
        <p:nvSpPr>
          <p:cNvPr id="3" name="Text Placeholder 2">
            <a:extLst>
              <a:ext uri="{FF2B5EF4-FFF2-40B4-BE49-F238E27FC236}">
                <a16:creationId xmlns:a16="http://schemas.microsoft.com/office/drawing/2014/main" id="{648EBC0B-C677-486E-A2FF-B6B2AB3DC02E}"/>
              </a:ext>
            </a:extLst>
          </p:cNvPr>
          <p:cNvSpPr>
            <a:spLocks noGrp="1"/>
          </p:cNvSpPr>
          <p:nvPr>
            <p:ph type="body" idx="1"/>
          </p:nvPr>
        </p:nvSpPr>
        <p:spPr>
          <a:xfrm>
            <a:off x="1663700" y="3857626"/>
            <a:ext cx="20422600" cy="7540526"/>
          </a:xfrm>
        </p:spPr>
        <p:txBody>
          <a:bodyPr/>
          <a:lstStyle/>
          <a:p>
            <a:pPr marL="571500" indent="-571500">
              <a:lnSpc>
                <a:spcPct val="100000"/>
              </a:lnSpc>
              <a:buBlip>
                <a:blip r:embed="rId3"/>
              </a:buBlip>
            </a:pP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Many women and girls discontinue with their method due to the changes in periods – they may not have been clearly informed about what </a:t>
            </a:r>
            <a:r>
              <a:rPr lang="en-US" sz="4800" dirty="0">
                <a:solidFill>
                  <a:schemeClr val="tx1">
                    <a:lumMod val="75000"/>
                    <a:lumOff val="25000"/>
                  </a:schemeClr>
                </a:solidFill>
                <a:latin typeface="Roboto Light" panose="02000000000000000000" pitchFamily="2" charset="0"/>
              </a:rPr>
              <a:t>to expect, they may have misunderstood the information provided </a:t>
            </a: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or they may have fears related to these changes.  </a:t>
            </a:r>
          </a:p>
          <a:p>
            <a:pPr marL="571500" indent="-548640">
              <a:lnSpc>
                <a:spcPct val="100000"/>
              </a:lnSpc>
              <a:buBlip>
                <a:blip r:embed="rId3"/>
              </a:buBlip>
            </a:pP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NORMAL helps providers explain clearly and in depth that changes in periods are normal and safe</a:t>
            </a:r>
          </a:p>
          <a:p>
            <a:pPr marL="571500" indent="-548640">
              <a:lnSpc>
                <a:spcPct val="100000"/>
              </a:lnSpc>
              <a:buBlip>
                <a:blip r:embed="rId3"/>
              </a:buBlip>
            </a:pP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NORMAL can be used several times during a counseling session; it can be used all at once or partially, as needed. </a:t>
            </a:r>
          </a:p>
          <a:p>
            <a:pPr marL="571500" indent="-571500">
              <a:buBlip>
                <a:blip r:embed="rId3"/>
              </a:buBlip>
            </a:pPr>
            <a:endParaRPr lang="en-US" sz="4800" dirty="0"/>
          </a:p>
          <a:p>
            <a:endParaRPr lang="en-US" dirty="0"/>
          </a:p>
        </p:txBody>
      </p:sp>
    </p:spTree>
    <p:extLst>
      <p:ext uri="{BB962C8B-B14F-4D97-AF65-F5344CB8AC3E}">
        <p14:creationId xmlns:p14="http://schemas.microsoft.com/office/powerpoint/2010/main" val="18462518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4" t="7813" r="24" b="7813"/>
          <a:stretch/>
        </p:blipFill>
        <p:spPr>
          <a:xfrm>
            <a:off x="0" y="0"/>
            <a:ext cx="24384000" cy="13716000"/>
          </a:xfrm>
          <a:prstGeom prst="rect">
            <a:avLst/>
          </a:prstGeom>
        </p:spPr>
      </p:pic>
      <p:sp>
        <p:nvSpPr>
          <p:cNvPr id="7" name="Rectangle 12">
            <a:extLst>
              <a:ext uri="{FF2B5EF4-FFF2-40B4-BE49-F238E27FC236}">
                <a16:creationId xmlns:a16="http://schemas.microsoft.com/office/drawing/2014/main" id="{E08065B8-8666-5D4B-BF86-E6A99AB19335}"/>
              </a:ext>
            </a:extLst>
          </p:cNvPr>
          <p:cNvSpPr/>
          <p:nvPr/>
        </p:nvSpPr>
        <p:spPr>
          <a:xfrm rot="5400000" flipV="1">
            <a:off x="0" y="0"/>
            <a:ext cx="13716000" cy="13716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7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6" name="Rectangle 5">
            <a:extLst>
              <a:ext uri="{FF2B5EF4-FFF2-40B4-BE49-F238E27FC236}">
                <a16:creationId xmlns:a16="http://schemas.microsoft.com/office/drawing/2014/main" id="{BED4E966-C6BF-41CE-B888-BE6D09B5ABF4}"/>
              </a:ext>
            </a:extLst>
          </p:cNvPr>
          <p:cNvSpPr/>
          <p:nvPr/>
        </p:nvSpPr>
        <p:spPr>
          <a:xfrm>
            <a:off x="-265384" y="10602416"/>
            <a:ext cx="10890738" cy="2308324"/>
          </a:xfrm>
          <a:prstGeom prst="rect">
            <a:avLst/>
          </a:prstGeom>
        </p:spPr>
        <p:txBody>
          <a:bodyPr wrap="square">
            <a:spAutoFit/>
          </a:bodyPr>
          <a:lstStyle/>
          <a:p>
            <a:pPr algn="ctr"/>
            <a:r>
              <a:rPr lang="en-US" sz="7200" b="1">
                <a:solidFill>
                  <a:schemeClr val="bg1"/>
                </a:solidFill>
                <a:latin typeface="Poppins" pitchFamily="2" charset="77"/>
                <a:ea typeface="Roboto Light" charset="0"/>
                <a:cs typeface="Poppins" pitchFamily="2" charset="77"/>
              </a:rPr>
              <a:t>Module 3: NORMAL</a:t>
            </a:r>
          </a:p>
          <a:p>
            <a:pPr algn="ctr"/>
            <a:r>
              <a:rPr lang="en-US" sz="7200" b="1">
                <a:solidFill>
                  <a:schemeClr val="bg1"/>
                </a:solidFill>
                <a:latin typeface="Poppins" pitchFamily="2" charset="77"/>
                <a:ea typeface="Roboto Light" charset="0"/>
                <a:cs typeface="Poppins" pitchFamily="2" charset="77"/>
              </a:rPr>
              <a:t>Questions?</a:t>
            </a:r>
            <a:endParaRPr lang="ru-RU" sz="7200" b="1">
              <a:solidFill>
                <a:schemeClr val="bg1"/>
              </a:solidFill>
              <a:latin typeface="Roboto Light" charset="0"/>
              <a:ea typeface="Roboto Light" charset="0"/>
              <a:cs typeface="Poppins" pitchFamily="2" charset="77"/>
            </a:endParaRPr>
          </a:p>
        </p:txBody>
      </p:sp>
      <p:pic>
        <p:nvPicPr>
          <p:cNvPr id="9" name="Picture 8">
            <a:extLst>
              <a:ext uri="{FF2B5EF4-FFF2-40B4-BE49-F238E27FC236}">
                <a16:creationId xmlns:a16="http://schemas.microsoft.com/office/drawing/2014/main" id="{525BAE34-32D0-1844-A6DD-16A7E0E2B2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76976" y="665312"/>
            <a:ext cx="2588234" cy="2186612"/>
          </a:xfrm>
          <a:prstGeom prst="rect">
            <a:avLst/>
          </a:prstGeom>
        </p:spPr>
      </p:pic>
    </p:spTree>
    <p:extLst>
      <p:ext uri="{BB962C8B-B14F-4D97-AF65-F5344CB8AC3E}">
        <p14:creationId xmlns:p14="http://schemas.microsoft.com/office/powerpoint/2010/main" val="3935201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a:extLst>
              <a:ext uri="{FF2B5EF4-FFF2-40B4-BE49-F238E27FC236}">
                <a16:creationId xmlns:a16="http://schemas.microsoft.com/office/drawing/2014/main" id="{381D197E-EF35-2092-6887-A81FAE585974}"/>
              </a:ext>
            </a:extLst>
          </p:cNvPr>
          <p:cNvSpPr txBox="1"/>
          <p:nvPr/>
        </p:nvSpPr>
        <p:spPr>
          <a:xfrm>
            <a:off x="1283679" y="815673"/>
            <a:ext cx="18774703" cy="2308324"/>
          </a:xfrm>
          <a:prstGeom prst="rect">
            <a:avLst/>
          </a:prstGeom>
          <a:noFill/>
        </p:spPr>
        <p:txBody>
          <a:bodyPr wrap="square" rtlCol="0">
            <a:spAutoFit/>
          </a:bodyPr>
          <a:lstStyle/>
          <a:p>
            <a:r>
              <a:rPr lang="en-US" sz="7200" b="1">
                <a:solidFill>
                  <a:srgbClr val="211F1B"/>
                </a:solidFill>
                <a:latin typeface="Poppins" pitchFamily="2" charset="77"/>
                <a:cs typeface="Poppins" pitchFamily="2" charset="77"/>
              </a:rPr>
              <a:t>WHY DO </a:t>
            </a:r>
            <a:r>
              <a:rPr lang="en-US" sz="7200" b="1">
                <a:solidFill>
                  <a:srgbClr val="16AD6A"/>
                </a:solidFill>
                <a:latin typeface="Poppins" pitchFamily="2" charset="77"/>
                <a:cs typeface="Poppins" pitchFamily="2" charset="77"/>
              </a:rPr>
              <a:t>WOMEN DISCONTINUE FP</a:t>
            </a:r>
            <a:r>
              <a:rPr lang="en-US" sz="7200" b="1">
                <a:solidFill>
                  <a:srgbClr val="211F1B"/>
                </a:solidFill>
                <a:latin typeface="Poppins" pitchFamily="2" charset="77"/>
                <a:cs typeface="Poppins" pitchFamily="2" charset="77"/>
              </a:rPr>
              <a:t> WHILE STILL IN NEED?</a:t>
            </a:r>
            <a:endParaRPr lang="en-US" sz="7200" b="1">
              <a:solidFill>
                <a:srgbClr val="16AD6A"/>
              </a:solidFill>
              <a:latin typeface="Poppins" pitchFamily="2" charset="77"/>
              <a:cs typeface="Poppins" pitchFamily="2" charset="77"/>
            </a:endParaRPr>
          </a:p>
        </p:txBody>
      </p:sp>
      <p:pic>
        <p:nvPicPr>
          <p:cNvPr id="2" name="Picture 5" descr="Background pattern&#10;&#10;Description automatically generated">
            <a:extLst>
              <a:ext uri="{FF2B5EF4-FFF2-40B4-BE49-F238E27FC236}">
                <a16:creationId xmlns:a16="http://schemas.microsoft.com/office/drawing/2014/main" id="{9C41DA7A-C581-58BD-5BCB-1BB188F0AE56}"/>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5" name="Picture 5" descr="Background pattern&#10;&#10;Description automatically generated">
            <a:extLst>
              <a:ext uri="{FF2B5EF4-FFF2-40B4-BE49-F238E27FC236}">
                <a16:creationId xmlns:a16="http://schemas.microsoft.com/office/drawing/2014/main" id="{35DEB0C4-1D80-88C5-8145-304D00CB04D7}"/>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grpSp>
        <p:nvGrpSpPr>
          <p:cNvPr id="11" name="Agrupar 10">
            <a:extLst>
              <a:ext uri="{FF2B5EF4-FFF2-40B4-BE49-F238E27FC236}">
                <a16:creationId xmlns:a16="http://schemas.microsoft.com/office/drawing/2014/main" id="{067A9A79-D01B-EED4-D427-F6C1C0568365}"/>
              </a:ext>
            </a:extLst>
          </p:cNvPr>
          <p:cNvGrpSpPr/>
          <p:nvPr/>
        </p:nvGrpSpPr>
        <p:grpSpPr>
          <a:xfrm>
            <a:off x="6080245" y="4287910"/>
            <a:ext cx="12223511" cy="2308324"/>
            <a:chOff x="1402244" y="10075036"/>
            <a:chExt cx="5011821" cy="2968334"/>
          </a:xfrm>
        </p:grpSpPr>
        <p:sp>
          <p:nvSpPr>
            <p:cNvPr id="14" name="Retângulo: Cantos Arredondados 13">
              <a:extLst>
                <a:ext uri="{FF2B5EF4-FFF2-40B4-BE49-F238E27FC236}">
                  <a16:creationId xmlns:a16="http://schemas.microsoft.com/office/drawing/2014/main" id="{9DB0DE63-16F1-5977-1EE6-BE70C89B60EC}"/>
                </a:ext>
              </a:extLst>
            </p:cNvPr>
            <p:cNvSpPr/>
            <p:nvPr/>
          </p:nvSpPr>
          <p:spPr>
            <a:xfrm>
              <a:off x="1402244" y="10075036"/>
              <a:ext cx="5011821" cy="2968334"/>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5" name="CaixaDeTexto 14">
              <a:extLst>
                <a:ext uri="{FF2B5EF4-FFF2-40B4-BE49-F238E27FC236}">
                  <a16:creationId xmlns:a16="http://schemas.microsoft.com/office/drawing/2014/main" id="{68DE3B87-6CAE-58BB-160B-819FC04BCA1D}"/>
                </a:ext>
              </a:extLst>
            </p:cNvPr>
            <p:cNvSpPr txBox="1"/>
            <p:nvPr/>
          </p:nvSpPr>
          <p:spPr>
            <a:xfrm>
              <a:off x="1531178" y="10497374"/>
              <a:ext cx="4748956" cy="1446550"/>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Most common reason:</a:t>
              </a:r>
            </a:p>
            <a:p>
              <a:pPr algn="ctr"/>
              <a:r>
                <a:rPr lang="en-US" sz="4400" b="1">
                  <a:solidFill>
                    <a:schemeClr val="bg1"/>
                  </a:solidFill>
                  <a:latin typeface="Roboto" panose="02000000000000000000" pitchFamily="2" charset="0"/>
                  <a:ea typeface="Roboto" panose="02000000000000000000" pitchFamily="2" charset="0"/>
                </a:rPr>
                <a:t> The experience of unwanted side effects.</a:t>
              </a:r>
            </a:p>
          </p:txBody>
        </p:sp>
      </p:grpSp>
      <p:sp>
        <p:nvSpPr>
          <p:cNvPr id="16" name="CaixaDeTexto 15">
            <a:extLst>
              <a:ext uri="{FF2B5EF4-FFF2-40B4-BE49-F238E27FC236}">
                <a16:creationId xmlns:a16="http://schemas.microsoft.com/office/drawing/2014/main" id="{EE81D28C-77C1-E8FE-DD7E-2D5DF16C374F}"/>
              </a:ext>
            </a:extLst>
          </p:cNvPr>
          <p:cNvSpPr txBox="1"/>
          <p:nvPr/>
        </p:nvSpPr>
        <p:spPr>
          <a:xfrm>
            <a:off x="900078" y="10799172"/>
            <a:ext cx="6904979" cy="2123658"/>
          </a:xfrm>
          <a:prstGeom prst="rect">
            <a:avLst/>
          </a:prstGeom>
          <a:noFill/>
        </p:spPr>
        <p:txBody>
          <a:bodyPr wrap="square">
            <a:spAutoFit/>
          </a:bodyPr>
          <a:lstStyle/>
          <a:p>
            <a:pPr algn="ctr"/>
            <a:r>
              <a:rPr lang="en-US" sz="4400" b="1">
                <a:latin typeface="Roboto" panose="02000000000000000000" pitchFamily="2" charset="0"/>
                <a:ea typeface="Roboto" panose="02000000000000000000" pitchFamily="2" charset="0"/>
              </a:rPr>
              <a:t>Not possible to predict </a:t>
            </a:r>
            <a:r>
              <a:rPr lang="en-US" sz="4400">
                <a:latin typeface="Roboto" panose="02000000000000000000" pitchFamily="2" charset="0"/>
                <a:ea typeface="Roboto" panose="02000000000000000000" pitchFamily="2" charset="0"/>
              </a:rPr>
              <a:t>which side effects a client may experience</a:t>
            </a:r>
            <a:r>
              <a:rPr lang="en-US" sz="4400" b="1">
                <a:latin typeface="Roboto" panose="02000000000000000000" pitchFamily="2" charset="0"/>
                <a:ea typeface="Roboto" panose="02000000000000000000" pitchFamily="2" charset="0"/>
              </a:rPr>
              <a:t>.</a:t>
            </a:r>
          </a:p>
        </p:txBody>
      </p:sp>
      <p:sp>
        <p:nvSpPr>
          <p:cNvPr id="17" name="TextBox 1">
            <a:extLst>
              <a:ext uri="{FF2B5EF4-FFF2-40B4-BE49-F238E27FC236}">
                <a16:creationId xmlns:a16="http://schemas.microsoft.com/office/drawing/2014/main" id="{8BBB3745-38F0-F3DB-404C-873E6C81967D}"/>
              </a:ext>
            </a:extLst>
          </p:cNvPr>
          <p:cNvSpPr txBox="1"/>
          <p:nvPr/>
        </p:nvSpPr>
        <p:spPr>
          <a:xfrm>
            <a:off x="3329368" y="7221917"/>
            <a:ext cx="1937656" cy="3939540"/>
          </a:xfrm>
          <a:prstGeom prst="rect">
            <a:avLst/>
          </a:prstGeom>
          <a:noFill/>
        </p:spPr>
        <p:txBody>
          <a:bodyPr wrap="square" rtlCol="0">
            <a:spAutoFit/>
          </a:bodyPr>
          <a:lstStyle/>
          <a:p>
            <a:r>
              <a:rPr lang="en-US" sz="25000" b="1">
                <a:solidFill>
                  <a:srgbClr val="4EA4A2"/>
                </a:solidFill>
                <a:latin typeface="Poppins" pitchFamily="2" charset="77"/>
                <a:cs typeface="Poppins" pitchFamily="2" charset="77"/>
              </a:rPr>
              <a:t>?</a:t>
            </a:r>
          </a:p>
        </p:txBody>
      </p:sp>
      <p:sp>
        <p:nvSpPr>
          <p:cNvPr id="18" name="CaixaDeTexto 17">
            <a:extLst>
              <a:ext uri="{FF2B5EF4-FFF2-40B4-BE49-F238E27FC236}">
                <a16:creationId xmlns:a16="http://schemas.microsoft.com/office/drawing/2014/main" id="{537AA864-F256-A729-23EB-D3BD4BCCAFFB}"/>
              </a:ext>
            </a:extLst>
          </p:cNvPr>
          <p:cNvSpPr txBox="1"/>
          <p:nvPr/>
        </p:nvSpPr>
        <p:spPr>
          <a:xfrm>
            <a:off x="7800919" y="10799172"/>
            <a:ext cx="7748156" cy="2123658"/>
          </a:xfrm>
          <a:prstGeom prst="rect">
            <a:avLst/>
          </a:prstGeom>
          <a:noFill/>
        </p:spPr>
        <p:txBody>
          <a:bodyPr wrap="square">
            <a:spAutoFit/>
          </a:bodyPr>
          <a:lstStyle/>
          <a:p>
            <a:pPr algn="ctr"/>
            <a:r>
              <a:rPr lang="en-US" sz="4400" b="1">
                <a:latin typeface="Roboto" panose="02000000000000000000" pitchFamily="2" charset="0"/>
                <a:ea typeface="Roboto" panose="02000000000000000000" pitchFamily="2" charset="0"/>
              </a:rPr>
              <a:t>Preparing clients for side effects </a:t>
            </a:r>
            <a:r>
              <a:rPr lang="en-US" sz="4400">
                <a:latin typeface="Roboto" panose="02000000000000000000" pitchFamily="2" charset="0"/>
                <a:ea typeface="Roboto" panose="02000000000000000000" pitchFamily="2" charset="0"/>
              </a:rPr>
              <a:t>during counseling is critical.</a:t>
            </a:r>
          </a:p>
        </p:txBody>
      </p:sp>
      <p:pic>
        <p:nvPicPr>
          <p:cNvPr id="19" name="Picture 7">
            <a:extLst>
              <a:ext uri="{FF2B5EF4-FFF2-40B4-BE49-F238E27FC236}">
                <a16:creationId xmlns:a16="http://schemas.microsoft.com/office/drawing/2014/main" id="{D54172BA-C394-5FAC-0B5D-A611DBB27F64}"/>
              </a:ext>
            </a:extLst>
          </p:cNvPr>
          <p:cNvPicPr>
            <a:picLocks noChangeAspect="1"/>
          </p:cNvPicPr>
          <p:nvPr/>
        </p:nvPicPr>
        <p:blipFill>
          <a:blip r:embed="rId4"/>
          <a:stretch>
            <a:fillRect/>
          </a:stretch>
        </p:blipFill>
        <p:spPr>
          <a:xfrm>
            <a:off x="9805174" y="7554703"/>
            <a:ext cx="3739646" cy="2286000"/>
          </a:xfrm>
          <a:prstGeom prst="wedgeRoundRectCallout">
            <a:avLst>
              <a:gd name="adj1" fmla="val -20833"/>
              <a:gd name="adj2" fmla="val 75357"/>
              <a:gd name="adj3" fmla="val 16667"/>
            </a:avLst>
          </a:prstGeom>
        </p:spPr>
      </p:pic>
      <p:sp>
        <p:nvSpPr>
          <p:cNvPr id="20" name="CaixaDeTexto 19">
            <a:extLst>
              <a:ext uri="{FF2B5EF4-FFF2-40B4-BE49-F238E27FC236}">
                <a16:creationId xmlns:a16="http://schemas.microsoft.com/office/drawing/2014/main" id="{889108EF-761A-4F84-6D9A-CEB64C12EE7B}"/>
              </a:ext>
            </a:extLst>
          </p:cNvPr>
          <p:cNvSpPr txBox="1"/>
          <p:nvPr/>
        </p:nvSpPr>
        <p:spPr>
          <a:xfrm>
            <a:off x="15637821" y="10799172"/>
            <a:ext cx="8028994" cy="2123658"/>
          </a:xfrm>
          <a:prstGeom prst="rect">
            <a:avLst/>
          </a:prstGeom>
          <a:noFill/>
        </p:spPr>
        <p:txBody>
          <a:bodyPr wrap="square">
            <a:spAutoFit/>
          </a:bodyPr>
          <a:lstStyle/>
          <a:p>
            <a:pPr algn="ctr"/>
            <a:r>
              <a:rPr lang="en-US" sz="4400">
                <a:latin typeface="Roboto" panose="02000000000000000000" pitchFamily="2" charset="0"/>
                <a:ea typeface="Roboto" panose="02000000000000000000" pitchFamily="2" charset="0"/>
              </a:rPr>
              <a:t>Contraceptive induced bleeding changes may be </a:t>
            </a:r>
            <a:r>
              <a:rPr lang="en-US" sz="4400" b="1">
                <a:latin typeface="Roboto" panose="02000000000000000000" pitchFamily="2" charset="0"/>
                <a:ea typeface="Roboto" panose="02000000000000000000" pitchFamily="2" charset="0"/>
              </a:rPr>
              <a:t>difficult for providers to discuss</a:t>
            </a:r>
            <a:r>
              <a:rPr lang="en-US" sz="4400">
                <a:latin typeface="Roboto" panose="02000000000000000000" pitchFamily="2" charset="0"/>
                <a:ea typeface="Roboto" panose="02000000000000000000" pitchFamily="2" charset="0"/>
              </a:rPr>
              <a:t>.</a:t>
            </a:r>
          </a:p>
        </p:txBody>
      </p:sp>
      <p:pic>
        <p:nvPicPr>
          <p:cNvPr id="22" name="Gráfico 21" descr="Feminino médico com preenchimento sólido">
            <a:extLst>
              <a:ext uri="{FF2B5EF4-FFF2-40B4-BE49-F238E27FC236}">
                <a16:creationId xmlns:a16="http://schemas.microsoft.com/office/drawing/2014/main" id="{9799897C-8801-EC50-0CB8-4E99FD36B34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9084" y="7668076"/>
            <a:ext cx="3131096" cy="3131096"/>
          </a:xfrm>
          <a:prstGeom prst="rect">
            <a:avLst/>
          </a:prstGeom>
        </p:spPr>
      </p:pic>
      <p:pic>
        <p:nvPicPr>
          <p:cNvPr id="23" name="Picture 7">
            <a:extLst>
              <a:ext uri="{FF2B5EF4-FFF2-40B4-BE49-F238E27FC236}">
                <a16:creationId xmlns:a16="http://schemas.microsoft.com/office/drawing/2014/main" id="{0A5DFD21-FD8B-1AC3-E811-1085F937C90B}"/>
              </a:ext>
            </a:extLst>
          </p:cNvPr>
          <p:cNvPicPr>
            <a:picLocks noChangeAspect="1"/>
          </p:cNvPicPr>
          <p:nvPr/>
        </p:nvPicPr>
        <p:blipFill>
          <a:blip r:embed="rId4"/>
          <a:stretch>
            <a:fillRect/>
          </a:stretch>
        </p:blipFill>
        <p:spPr>
          <a:xfrm>
            <a:off x="16459200" y="7406385"/>
            <a:ext cx="2554174" cy="1773392"/>
          </a:xfrm>
          <a:prstGeom prst="wedgeRoundRectCallout">
            <a:avLst>
              <a:gd name="adj1" fmla="val 85289"/>
              <a:gd name="adj2" fmla="val 35616"/>
              <a:gd name="adj3" fmla="val 16667"/>
            </a:avLst>
          </a:prstGeom>
        </p:spPr>
      </p:pic>
      <p:sp>
        <p:nvSpPr>
          <p:cNvPr id="24" name="Paralelogramo 23">
            <a:extLst>
              <a:ext uri="{FF2B5EF4-FFF2-40B4-BE49-F238E27FC236}">
                <a16:creationId xmlns:a16="http://schemas.microsoft.com/office/drawing/2014/main" id="{04A281C6-A316-34C0-DEFC-1036A9ED3F0C}"/>
              </a:ext>
            </a:extLst>
          </p:cNvPr>
          <p:cNvSpPr/>
          <p:nvPr/>
        </p:nvSpPr>
        <p:spPr>
          <a:xfrm rot="1782124">
            <a:off x="17678915" y="6944109"/>
            <a:ext cx="338375" cy="2822622"/>
          </a:xfrm>
          <a:prstGeom prst="parallelogram">
            <a:avLst/>
          </a:prstGeom>
          <a:solidFill>
            <a:srgbClr val="211F1B"/>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3" name="Imagem 2" descr="Uma imagem com Gráficos, Tipo de letra, design gráfico, círculo&#10;&#10;Descrição gerada automaticamente">
            <a:extLst>
              <a:ext uri="{FF2B5EF4-FFF2-40B4-BE49-F238E27FC236}">
                <a16:creationId xmlns:a16="http://schemas.microsoft.com/office/drawing/2014/main" id="{39D51EF3-8B15-110C-26B1-72D79AE650F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4238836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9C41DA7A-C581-58BD-5BCB-1BB188F0AE56}"/>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5" name="Picture 5" descr="Background pattern&#10;&#10;Description automatically generated">
            <a:extLst>
              <a:ext uri="{FF2B5EF4-FFF2-40B4-BE49-F238E27FC236}">
                <a16:creationId xmlns:a16="http://schemas.microsoft.com/office/drawing/2014/main" id="{35DEB0C4-1D80-88C5-8145-304D00CB04D7}"/>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4" name="Imagem 3" descr="Uma imagem com desenho, captura de ecrã&#10;&#10;Descrição gerada automaticamente">
            <a:extLst>
              <a:ext uri="{FF2B5EF4-FFF2-40B4-BE49-F238E27FC236}">
                <a16:creationId xmlns:a16="http://schemas.microsoft.com/office/drawing/2014/main" id="{BA0B2F86-EF1D-F2BD-D3EE-7AB737BFFFC5}"/>
              </a:ext>
            </a:extLst>
          </p:cNvPr>
          <p:cNvPicPr>
            <a:picLocks noChangeAspect="1"/>
          </p:cNvPicPr>
          <p:nvPr/>
        </p:nvPicPr>
        <p:blipFill rotWithShape="1">
          <a:blip r:embed="rId4">
            <a:extLst>
              <a:ext uri="{28A0092B-C50C-407E-A947-70E740481C1C}">
                <a14:useLocalDpi xmlns:a14="http://schemas.microsoft.com/office/drawing/2010/main" val="0"/>
              </a:ext>
            </a:extLst>
          </a:blip>
          <a:srcRect l="24048" r="21667"/>
          <a:stretch/>
        </p:blipFill>
        <p:spPr>
          <a:xfrm>
            <a:off x="14470879" y="2643327"/>
            <a:ext cx="9465909" cy="9808426"/>
          </a:xfrm>
          <a:prstGeom prst="rect">
            <a:avLst/>
          </a:prstGeom>
        </p:spPr>
      </p:pic>
      <p:sp>
        <p:nvSpPr>
          <p:cNvPr id="7" name="CaixaDeTexto 6">
            <a:extLst>
              <a:ext uri="{FF2B5EF4-FFF2-40B4-BE49-F238E27FC236}">
                <a16:creationId xmlns:a16="http://schemas.microsoft.com/office/drawing/2014/main" id="{47E53628-A682-3A0A-4B0E-EDEEBC2F914A}"/>
              </a:ext>
            </a:extLst>
          </p:cNvPr>
          <p:cNvSpPr txBox="1"/>
          <p:nvPr/>
        </p:nvSpPr>
        <p:spPr>
          <a:xfrm>
            <a:off x="1633716" y="1873886"/>
            <a:ext cx="19649172" cy="769441"/>
          </a:xfrm>
          <a:prstGeom prst="rect">
            <a:avLst/>
          </a:prstGeom>
          <a:noFill/>
        </p:spPr>
        <p:txBody>
          <a:bodyPr wrap="square">
            <a:spAutoFit/>
          </a:bodyPr>
          <a:lstStyle/>
          <a:p>
            <a:pPr algn="just"/>
            <a:r>
              <a:rPr lang="en-US" sz="4400">
                <a:latin typeface="Roboto" panose="02000000000000000000" pitchFamily="2" charset="0"/>
                <a:ea typeface="Roboto" panose="02000000000000000000" pitchFamily="2" charset="0"/>
              </a:rPr>
              <a:t>One study compared client preferences stated </a:t>
            </a:r>
            <a:r>
              <a:rPr lang="en-US" sz="4400" b="1">
                <a:latin typeface="Roboto" panose="02000000000000000000" pitchFamily="2" charset="0"/>
                <a:ea typeface="Roboto" panose="02000000000000000000" pitchFamily="2" charset="0"/>
              </a:rPr>
              <a:t>before and after counseling:</a:t>
            </a:r>
          </a:p>
        </p:txBody>
      </p:sp>
      <p:sp>
        <p:nvSpPr>
          <p:cNvPr id="8" name="CaixaDeTexto 7">
            <a:extLst>
              <a:ext uri="{FF2B5EF4-FFF2-40B4-BE49-F238E27FC236}">
                <a16:creationId xmlns:a16="http://schemas.microsoft.com/office/drawing/2014/main" id="{6D994D0D-97DD-1A7B-DD1E-001DE4D6F59E}"/>
              </a:ext>
            </a:extLst>
          </p:cNvPr>
          <p:cNvSpPr txBox="1"/>
          <p:nvPr/>
        </p:nvSpPr>
        <p:spPr>
          <a:xfrm>
            <a:off x="6035900" y="3750484"/>
            <a:ext cx="3552752" cy="1938992"/>
          </a:xfrm>
          <a:prstGeom prst="rect">
            <a:avLst/>
          </a:prstGeom>
          <a:noFill/>
        </p:spPr>
        <p:txBody>
          <a:bodyPr wrap="square">
            <a:spAutoFit/>
          </a:bodyPr>
          <a:lstStyle/>
          <a:p>
            <a:pPr algn="ctr"/>
            <a:r>
              <a:rPr lang="en-US" sz="12000" b="1">
                <a:solidFill>
                  <a:srgbClr val="16AD6A"/>
                </a:solidFill>
                <a:latin typeface="Roboto" panose="02000000000000000000" pitchFamily="2" charset="0"/>
                <a:ea typeface="Roboto" panose="02000000000000000000" pitchFamily="2" charset="0"/>
              </a:rPr>
              <a:t>70%</a:t>
            </a:r>
          </a:p>
        </p:txBody>
      </p:sp>
      <p:sp>
        <p:nvSpPr>
          <p:cNvPr id="9" name="CaixaDeTexto 8">
            <a:extLst>
              <a:ext uri="{FF2B5EF4-FFF2-40B4-BE49-F238E27FC236}">
                <a16:creationId xmlns:a16="http://schemas.microsoft.com/office/drawing/2014/main" id="{C94A0505-A44C-80A1-79B7-4F01B26FA66F}"/>
              </a:ext>
            </a:extLst>
          </p:cNvPr>
          <p:cNvSpPr txBox="1"/>
          <p:nvPr/>
        </p:nvSpPr>
        <p:spPr>
          <a:xfrm>
            <a:off x="1633717" y="5689476"/>
            <a:ext cx="11756571" cy="2800767"/>
          </a:xfrm>
          <a:prstGeom prst="rect">
            <a:avLst/>
          </a:prstGeom>
          <a:noFill/>
        </p:spPr>
        <p:txBody>
          <a:bodyPr wrap="square">
            <a:spAutoFit/>
          </a:bodyPr>
          <a:lstStyle/>
          <a:p>
            <a:pPr algn="just"/>
            <a:r>
              <a:rPr lang="en-US" sz="4400">
                <a:latin typeface="Roboto" panose="02000000000000000000" pitchFamily="2" charset="0"/>
                <a:ea typeface="Roboto" panose="02000000000000000000" pitchFamily="2" charset="0"/>
              </a:rPr>
              <a:t>Of clients who received a method had stated </a:t>
            </a:r>
            <a:r>
              <a:rPr lang="en-US" sz="4400" b="1">
                <a:solidFill>
                  <a:srgbClr val="16AD6A"/>
                </a:solidFill>
                <a:latin typeface="Roboto" panose="02000000000000000000" pitchFamily="2" charset="0"/>
                <a:ea typeface="Roboto" panose="02000000000000000000" pitchFamily="2" charset="0"/>
              </a:rPr>
              <a:t>they would discontinue using if they experienced side effects </a:t>
            </a:r>
            <a:r>
              <a:rPr lang="en-US" sz="4400">
                <a:latin typeface="Roboto" panose="02000000000000000000" pitchFamily="2" charset="0"/>
                <a:ea typeface="Roboto" panose="02000000000000000000" pitchFamily="2" charset="0"/>
              </a:rPr>
              <a:t>related to the methods.</a:t>
            </a:r>
          </a:p>
        </p:txBody>
      </p:sp>
      <p:grpSp>
        <p:nvGrpSpPr>
          <p:cNvPr id="10" name="Agrupar 9">
            <a:extLst>
              <a:ext uri="{FF2B5EF4-FFF2-40B4-BE49-F238E27FC236}">
                <a16:creationId xmlns:a16="http://schemas.microsoft.com/office/drawing/2014/main" id="{0EFDD882-BA91-83FC-AD70-7523E1C47C60}"/>
              </a:ext>
            </a:extLst>
          </p:cNvPr>
          <p:cNvGrpSpPr/>
          <p:nvPr/>
        </p:nvGrpSpPr>
        <p:grpSpPr>
          <a:xfrm>
            <a:off x="1506167" y="9565698"/>
            <a:ext cx="12223511" cy="2308324"/>
            <a:chOff x="1454541" y="10075036"/>
            <a:chExt cx="5011821" cy="2968334"/>
          </a:xfrm>
        </p:grpSpPr>
        <p:sp>
          <p:nvSpPr>
            <p:cNvPr id="12" name="Retângulo: Cantos Arredondados 11">
              <a:extLst>
                <a:ext uri="{FF2B5EF4-FFF2-40B4-BE49-F238E27FC236}">
                  <a16:creationId xmlns:a16="http://schemas.microsoft.com/office/drawing/2014/main" id="{1AB81213-8305-DE0D-4F24-0D471F4377C4}"/>
                </a:ext>
              </a:extLst>
            </p:cNvPr>
            <p:cNvSpPr/>
            <p:nvPr/>
          </p:nvSpPr>
          <p:spPr>
            <a:xfrm>
              <a:off x="1506838" y="10075036"/>
              <a:ext cx="4907227" cy="2968334"/>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CaixaDeTexto 20">
              <a:extLst>
                <a:ext uri="{FF2B5EF4-FFF2-40B4-BE49-F238E27FC236}">
                  <a16:creationId xmlns:a16="http://schemas.microsoft.com/office/drawing/2014/main" id="{3AFBC07E-91B9-EE53-0534-802E8F9FAB15}"/>
                </a:ext>
              </a:extLst>
            </p:cNvPr>
            <p:cNvSpPr txBox="1"/>
            <p:nvPr/>
          </p:nvSpPr>
          <p:spPr>
            <a:xfrm>
              <a:off x="1454541" y="10193769"/>
              <a:ext cx="5011821" cy="2730867"/>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Most clients were not counseled on the changes in periods that are common to the chosen method.</a:t>
              </a:r>
            </a:p>
          </p:txBody>
        </p:sp>
      </p:grpSp>
      <p:pic>
        <p:nvPicPr>
          <p:cNvPr id="3" name="Imagem 2" descr="Uma imagem com Gráficos, Tipo de letra, design gráfico, círculo&#10;&#10;Descrição gerada automaticamente">
            <a:extLst>
              <a:ext uri="{FF2B5EF4-FFF2-40B4-BE49-F238E27FC236}">
                <a16:creationId xmlns:a16="http://schemas.microsoft.com/office/drawing/2014/main" id="{01F2E7DF-CA38-6BDE-125F-59999DC6E0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grpSp>
        <p:nvGrpSpPr>
          <p:cNvPr id="11" name="Agrupar 10">
            <a:extLst>
              <a:ext uri="{FF2B5EF4-FFF2-40B4-BE49-F238E27FC236}">
                <a16:creationId xmlns:a16="http://schemas.microsoft.com/office/drawing/2014/main" id="{E056734A-2189-2246-00C9-A6A2948B51B7}"/>
              </a:ext>
            </a:extLst>
          </p:cNvPr>
          <p:cNvGrpSpPr/>
          <p:nvPr/>
        </p:nvGrpSpPr>
        <p:grpSpPr>
          <a:xfrm>
            <a:off x="544480" y="12125739"/>
            <a:ext cx="1363834" cy="1050696"/>
            <a:chOff x="11485682" y="7473462"/>
            <a:chExt cx="5114194" cy="3792414"/>
          </a:xfrm>
        </p:grpSpPr>
        <p:pic>
          <p:nvPicPr>
            <p:cNvPr id="13" name="Gráfico 12" descr="Narração com preenchimento sólido">
              <a:extLst>
                <a:ext uri="{FF2B5EF4-FFF2-40B4-BE49-F238E27FC236}">
                  <a16:creationId xmlns:a16="http://schemas.microsoft.com/office/drawing/2014/main" id="{77A6A9B3-FA35-06E7-9EC3-3F2C6D7F5E6E}"/>
                </a:ext>
              </a:extLst>
            </p:cNvPr>
            <p:cNvPicPr>
              <a:picLocks noChangeAspect="1"/>
            </p:cNvPicPr>
            <p:nvPr/>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t="36145"/>
            <a:stretch/>
          </p:blipFill>
          <p:spPr>
            <a:xfrm>
              <a:off x="11734799" y="8159262"/>
              <a:ext cx="4865077" cy="3106614"/>
            </a:xfrm>
            <a:prstGeom prst="rect">
              <a:avLst/>
            </a:prstGeom>
          </p:spPr>
        </p:pic>
        <p:sp>
          <p:nvSpPr>
            <p:cNvPr id="14" name="Oval 13">
              <a:extLst>
                <a:ext uri="{FF2B5EF4-FFF2-40B4-BE49-F238E27FC236}">
                  <a16:creationId xmlns:a16="http://schemas.microsoft.com/office/drawing/2014/main" id="{E5F2F234-8E4A-1D0E-856E-894793BA90D6}"/>
                </a:ext>
              </a:extLst>
            </p:cNvPr>
            <p:cNvSpPr/>
            <p:nvPr/>
          </p:nvSpPr>
          <p:spPr>
            <a:xfrm>
              <a:off x="13710137" y="7702062"/>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5" name="Oval 14">
              <a:extLst>
                <a:ext uri="{FF2B5EF4-FFF2-40B4-BE49-F238E27FC236}">
                  <a16:creationId xmlns:a16="http://schemas.microsoft.com/office/drawing/2014/main" id="{438BC83D-4A29-83C8-1087-B25335B81F9E}"/>
                </a:ext>
              </a:extLst>
            </p:cNvPr>
            <p:cNvSpPr/>
            <p:nvPr/>
          </p:nvSpPr>
          <p:spPr>
            <a:xfrm>
              <a:off x="11485682" y="7473462"/>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spTree>
    <p:extLst>
      <p:ext uri="{BB962C8B-B14F-4D97-AF65-F5344CB8AC3E}">
        <p14:creationId xmlns:p14="http://schemas.microsoft.com/office/powerpoint/2010/main" val="356218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m 14" descr="Uma imagem com Cara humana, pessoa, ombro, sorrir&#10;&#10;Descrição gerada automaticamente">
            <a:extLst>
              <a:ext uri="{FF2B5EF4-FFF2-40B4-BE49-F238E27FC236}">
                <a16:creationId xmlns:a16="http://schemas.microsoft.com/office/drawing/2014/main" id="{7167AC6F-E5B3-71C5-A681-6CB5329751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654"/>
            <a:ext cx="24384000" cy="13716000"/>
          </a:xfrm>
          <a:prstGeom prst="rect">
            <a:avLst/>
          </a:prstGeom>
        </p:spPr>
      </p:pic>
      <p:sp>
        <p:nvSpPr>
          <p:cNvPr id="4" name="TextBox 1">
            <a:extLst>
              <a:ext uri="{FF2B5EF4-FFF2-40B4-BE49-F238E27FC236}">
                <a16:creationId xmlns:a16="http://schemas.microsoft.com/office/drawing/2014/main" id="{DFFD5363-A456-1C8A-5048-29204BDFBF92}"/>
              </a:ext>
            </a:extLst>
          </p:cNvPr>
          <p:cNvSpPr txBox="1"/>
          <p:nvPr/>
        </p:nvSpPr>
        <p:spPr>
          <a:xfrm>
            <a:off x="1153887" y="848944"/>
            <a:ext cx="22076226" cy="1107996"/>
          </a:xfrm>
          <a:prstGeom prst="rect">
            <a:avLst/>
          </a:prstGeom>
          <a:noFill/>
        </p:spPr>
        <p:txBody>
          <a:bodyPr wrap="square" rtlCol="0">
            <a:spAutoFit/>
          </a:bodyPr>
          <a:lstStyle/>
          <a:p>
            <a:r>
              <a:rPr lang="en-US" sz="6600" b="1">
                <a:solidFill>
                  <a:srgbClr val="211F1B"/>
                </a:solidFill>
                <a:latin typeface="Poppins" pitchFamily="2" charset="77"/>
                <a:cs typeface="Poppins" pitchFamily="2" charset="77"/>
              </a:rPr>
              <a:t>SIDE EFFECTS &amp; BLEEDING CHANGES </a:t>
            </a:r>
            <a:r>
              <a:rPr lang="en-US" sz="6600" b="1">
                <a:solidFill>
                  <a:schemeClr val="bg1"/>
                </a:solidFill>
                <a:latin typeface="Poppins" pitchFamily="2" charset="77"/>
                <a:cs typeface="Poppins" pitchFamily="2" charset="77"/>
              </a:rPr>
              <a:t>| PERCEPTIONS</a:t>
            </a:r>
          </a:p>
        </p:txBody>
      </p:sp>
      <p:pic>
        <p:nvPicPr>
          <p:cNvPr id="5" name="Imagem 4" descr="Uma imagem com Gráficos, círculo, Tipo de letra, logótipo&#10;&#10;Descrição gerada automaticamente">
            <a:extLst>
              <a:ext uri="{FF2B5EF4-FFF2-40B4-BE49-F238E27FC236}">
                <a16:creationId xmlns:a16="http://schemas.microsoft.com/office/drawing/2014/main" id="{842B8862-BB6D-E997-4093-2FDD89C33EFC}"/>
              </a:ext>
            </a:extLst>
          </p:cNvPr>
          <p:cNvPicPr>
            <a:picLocks noChangeAspect="1"/>
          </p:cNvPicPr>
          <p:nvPr/>
        </p:nvPicPr>
        <p:blipFill rotWithShape="1">
          <a:blip r:embed="rId4">
            <a:extLst>
              <a:ext uri="{28A0092B-C50C-407E-A947-70E740481C1C}">
                <a14:useLocalDpi xmlns:a14="http://schemas.microsoft.com/office/drawing/2010/main" val="0"/>
              </a:ext>
            </a:extLst>
          </a:blip>
          <a:srcRect t="19355" r="57563" b="21425"/>
          <a:stretch/>
        </p:blipFill>
        <p:spPr>
          <a:xfrm rot="19887367">
            <a:off x="-210518" y="2551289"/>
            <a:ext cx="2988465" cy="2345856"/>
          </a:xfrm>
          <a:prstGeom prst="rect">
            <a:avLst/>
          </a:prstGeom>
        </p:spPr>
      </p:pic>
      <p:pic>
        <p:nvPicPr>
          <p:cNvPr id="6" name="Imagem 5" descr="Uma imagem com Gráficos, círculo, Tipo de letra, logótipo&#10;&#10;Descrição gerada automaticamente">
            <a:extLst>
              <a:ext uri="{FF2B5EF4-FFF2-40B4-BE49-F238E27FC236}">
                <a16:creationId xmlns:a16="http://schemas.microsoft.com/office/drawing/2014/main" id="{8CF70458-AFA4-96FB-8756-6493625BD0FF}"/>
              </a:ext>
            </a:extLst>
          </p:cNvPr>
          <p:cNvPicPr>
            <a:picLocks noChangeAspect="1"/>
          </p:cNvPicPr>
          <p:nvPr/>
        </p:nvPicPr>
        <p:blipFill rotWithShape="1">
          <a:blip r:embed="rId4">
            <a:extLst>
              <a:ext uri="{28A0092B-C50C-407E-A947-70E740481C1C}">
                <a14:useLocalDpi xmlns:a14="http://schemas.microsoft.com/office/drawing/2010/main" val="0"/>
              </a:ext>
            </a:extLst>
          </a:blip>
          <a:srcRect l="42275" t="30665" r="40991" b="42108"/>
          <a:stretch/>
        </p:blipFill>
        <p:spPr>
          <a:xfrm>
            <a:off x="3156788" y="1736221"/>
            <a:ext cx="1665081" cy="1524000"/>
          </a:xfrm>
          <a:prstGeom prst="rect">
            <a:avLst/>
          </a:prstGeom>
        </p:spPr>
      </p:pic>
      <p:pic>
        <p:nvPicPr>
          <p:cNvPr id="7" name="Imagem 6" descr="Uma imagem com Gráficos, círculo, Tipo de letra, logótipo&#10;&#10;Descrição gerada automaticamente">
            <a:extLst>
              <a:ext uri="{FF2B5EF4-FFF2-40B4-BE49-F238E27FC236}">
                <a16:creationId xmlns:a16="http://schemas.microsoft.com/office/drawing/2014/main" id="{8FD6C701-4B22-0144-B56D-7B34FCB5F580}"/>
              </a:ext>
            </a:extLst>
          </p:cNvPr>
          <p:cNvPicPr>
            <a:picLocks noChangeAspect="1"/>
          </p:cNvPicPr>
          <p:nvPr/>
        </p:nvPicPr>
        <p:blipFill rotWithShape="1">
          <a:blip r:embed="rId4">
            <a:extLst>
              <a:ext uri="{28A0092B-C50C-407E-A947-70E740481C1C}">
                <a14:useLocalDpi xmlns:a14="http://schemas.microsoft.com/office/drawing/2010/main" val="0"/>
              </a:ext>
            </a:extLst>
          </a:blip>
          <a:srcRect l="59775" t="19355" r="11126" b="21425"/>
          <a:stretch/>
        </p:blipFill>
        <p:spPr>
          <a:xfrm rot="614689">
            <a:off x="5290615" y="2143133"/>
            <a:ext cx="2045923" cy="2342073"/>
          </a:xfrm>
          <a:prstGeom prst="rect">
            <a:avLst/>
          </a:prstGeom>
        </p:spPr>
      </p:pic>
      <p:grpSp>
        <p:nvGrpSpPr>
          <p:cNvPr id="8" name="Agrupar 7">
            <a:extLst>
              <a:ext uri="{FF2B5EF4-FFF2-40B4-BE49-F238E27FC236}">
                <a16:creationId xmlns:a16="http://schemas.microsoft.com/office/drawing/2014/main" id="{6527F2F1-EE5F-A997-B03A-E25AA17E44C5}"/>
              </a:ext>
            </a:extLst>
          </p:cNvPr>
          <p:cNvGrpSpPr/>
          <p:nvPr/>
        </p:nvGrpSpPr>
        <p:grpSpPr>
          <a:xfrm>
            <a:off x="10570096" y="4203479"/>
            <a:ext cx="11576867" cy="2342115"/>
            <a:chOff x="1402244" y="10075035"/>
            <a:chExt cx="5011821" cy="3011787"/>
          </a:xfrm>
        </p:grpSpPr>
        <p:sp>
          <p:nvSpPr>
            <p:cNvPr id="9" name="Retângulo: Cantos Arredondados 8">
              <a:extLst>
                <a:ext uri="{FF2B5EF4-FFF2-40B4-BE49-F238E27FC236}">
                  <a16:creationId xmlns:a16="http://schemas.microsoft.com/office/drawing/2014/main" id="{C23C0414-7C9E-A499-7267-EAF2B24C256C}"/>
                </a:ext>
              </a:extLst>
            </p:cNvPr>
            <p:cNvSpPr/>
            <p:nvPr/>
          </p:nvSpPr>
          <p:spPr>
            <a:xfrm>
              <a:off x="1402244" y="10075035"/>
              <a:ext cx="5011821" cy="3011787"/>
            </a:xfrm>
            <a:prstGeom prst="roundRect">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0" name="CaixaDeTexto 9">
              <a:extLst>
                <a:ext uri="{FF2B5EF4-FFF2-40B4-BE49-F238E27FC236}">
                  <a16:creationId xmlns:a16="http://schemas.microsoft.com/office/drawing/2014/main" id="{44D64CE5-3CE2-81C8-FB44-FFA335476602}"/>
                </a:ext>
              </a:extLst>
            </p:cNvPr>
            <p:cNvSpPr txBox="1"/>
            <p:nvPr/>
          </p:nvSpPr>
          <p:spPr>
            <a:xfrm>
              <a:off x="1531178" y="10287402"/>
              <a:ext cx="4748956" cy="2730867"/>
            </a:xfrm>
            <a:prstGeom prst="rect">
              <a:avLst/>
            </a:prstGeom>
            <a:noFill/>
            <a:ln>
              <a:noFill/>
            </a:ln>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MISCONCEPTION: </a:t>
              </a:r>
            </a:p>
            <a:p>
              <a:pPr algn="ctr"/>
              <a:r>
                <a:rPr lang="en-US" sz="4400" b="1">
                  <a:solidFill>
                    <a:schemeClr val="bg1"/>
                  </a:solidFill>
                  <a:latin typeface="Roboto" panose="02000000000000000000" pitchFamily="2" charset="0"/>
                  <a:ea typeface="Roboto" panose="02000000000000000000" pitchFamily="2" charset="0"/>
                </a:rPr>
                <a:t>Fears of infertility, especially for women without children.</a:t>
              </a:r>
            </a:p>
          </p:txBody>
        </p:sp>
      </p:grpSp>
      <p:pic>
        <p:nvPicPr>
          <p:cNvPr id="11" name="Imagem 10" descr="Uma imagem com Gráficos, círculo, Tipo de letra, logótipo&#10;&#10;Descrição gerada automaticamente">
            <a:extLst>
              <a:ext uri="{FF2B5EF4-FFF2-40B4-BE49-F238E27FC236}">
                <a16:creationId xmlns:a16="http://schemas.microsoft.com/office/drawing/2014/main" id="{35E019DE-505C-23E5-1317-BE0E3D19530F}"/>
              </a:ext>
            </a:extLst>
          </p:cNvPr>
          <p:cNvPicPr>
            <a:picLocks noChangeAspect="1"/>
          </p:cNvPicPr>
          <p:nvPr/>
        </p:nvPicPr>
        <p:blipFill rotWithShape="1">
          <a:blip r:embed="rId4">
            <a:extLst>
              <a:ext uri="{28A0092B-C50C-407E-A947-70E740481C1C}">
                <a14:useLocalDpi xmlns:a14="http://schemas.microsoft.com/office/drawing/2010/main" val="0"/>
              </a:ext>
            </a:extLst>
          </a:blip>
          <a:srcRect l="60751" t="19355" r="11900" b="21425"/>
          <a:stretch/>
        </p:blipFill>
        <p:spPr>
          <a:xfrm rot="1081022">
            <a:off x="20575201" y="1900244"/>
            <a:ext cx="2995004" cy="3647946"/>
          </a:xfrm>
          <a:prstGeom prst="rect">
            <a:avLst/>
          </a:prstGeom>
        </p:spPr>
      </p:pic>
      <p:sp>
        <p:nvSpPr>
          <p:cNvPr id="12" name="CaixaDeTexto 11">
            <a:extLst>
              <a:ext uri="{FF2B5EF4-FFF2-40B4-BE49-F238E27FC236}">
                <a16:creationId xmlns:a16="http://schemas.microsoft.com/office/drawing/2014/main" id="{E4E12E67-6242-36D9-41EC-F6FC0EB11D3A}"/>
              </a:ext>
            </a:extLst>
          </p:cNvPr>
          <p:cNvSpPr txBox="1"/>
          <p:nvPr/>
        </p:nvSpPr>
        <p:spPr>
          <a:xfrm>
            <a:off x="10570096" y="8003723"/>
            <a:ext cx="11576867" cy="3026470"/>
          </a:xfrm>
          <a:prstGeom prst="rect">
            <a:avLst/>
          </a:prstGeom>
          <a:noFill/>
        </p:spPr>
        <p:txBody>
          <a:bodyPr wrap="square" lIns="91440" tIns="45720" rIns="91440" bIns="45720" anchor="t">
            <a:spAutoFit/>
          </a:bodyPr>
          <a:lstStyle/>
          <a:p>
            <a:pPr marL="571500" indent="-571500" algn="just">
              <a:lnSpc>
                <a:spcPct val="150000"/>
              </a:lnSpc>
              <a:buBlip>
                <a:blip r:embed="rId5"/>
              </a:buBlip>
            </a:pPr>
            <a:r>
              <a:rPr lang="en-US" sz="4400">
                <a:latin typeface="Roboto"/>
                <a:ea typeface="Roboto"/>
                <a:cs typeface="Roboto"/>
              </a:rPr>
              <a:t>Changes in menstrual bleeding patterns and irregular bleeding or amenorrhea contribute to this fear of infertility.</a:t>
            </a:r>
          </a:p>
        </p:txBody>
      </p:sp>
    </p:spTree>
    <p:extLst>
      <p:ext uri="{BB962C8B-B14F-4D97-AF65-F5344CB8AC3E}">
        <p14:creationId xmlns:p14="http://schemas.microsoft.com/office/powerpoint/2010/main" val="2788321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m 13" descr="Uma imagem com Cara humana, pessoa, ombro, sorrir&#10;&#10;Descrição gerada automaticamente">
            <a:extLst>
              <a:ext uri="{FF2B5EF4-FFF2-40B4-BE49-F238E27FC236}">
                <a16:creationId xmlns:a16="http://schemas.microsoft.com/office/drawing/2014/main" id="{EF7262E1-952D-D893-1F38-DBD9C02A10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654"/>
            <a:ext cx="24384000" cy="13716000"/>
          </a:xfrm>
          <a:prstGeom prst="rect">
            <a:avLst/>
          </a:prstGeom>
        </p:spPr>
      </p:pic>
      <p:sp>
        <p:nvSpPr>
          <p:cNvPr id="4" name="TextBox 1">
            <a:extLst>
              <a:ext uri="{FF2B5EF4-FFF2-40B4-BE49-F238E27FC236}">
                <a16:creationId xmlns:a16="http://schemas.microsoft.com/office/drawing/2014/main" id="{DFFD5363-A456-1C8A-5048-29204BDFBF92}"/>
              </a:ext>
            </a:extLst>
          </p:cNvPr>
          <p:cNvSpPr txBox="1"/>
          <p:nvPr/>
        </p:nvSpPr>
        <p:spPr>
          <a:xfrm>
            <a:off x="1153887" y="848944"/>
            <a:ext cx="22076226" cy="1107996"/>
          </a:xfrm>
          <a:prstGeom prst="rect">
            <a:avLst/>
          </a:prstGeom>
          <a:noFill/>
        </p:spPr>
        <p:txBody>
          <a:bodyPr wrap="square" rtlCol="0">
            <a:spAutoFit/>
          </a:bodyPr>
          <a:lstStyle/>
          <a:p>
            <a:r>
              <a:rPr lang="en-US" sz="6600" b="1">
                <a:solidFill>
                  <a:srgbClr val="211F1B"/>
                </a:solidFill>
                <a:latin typeface="Poppins" pitchFamily="2" charset="77"/>
                <a:cs typeface="Poppins" pitchFamily="2" charset="77"/>
              </a:rPr>
              <a:t>SIDE EFFECTS &amp; BLEEDING CHANGES </a:t>
            </a:r>
            <a:r>
              <a:rPr lang="en-US" sz="6600" b="1">
                <a:solidFill>
                  <a:schemeClr val="bg1"/>
                </a:solidFill>
                <a:latin typeface="Poppins" pitchFamily="2" charset="77"/>
                <a:cs typeface="Poppins" pitchFamily="2" charset="77"/>
              </a:rPr>
              <a:t>| PERCEPTIONS</a:t>
            </a:r>
          </a:p>
        </p:txBody>
      </p:sp>
      <p:grpSp>
        <p:nvGrpSpPr>
          <p:cNvPr id="8" name="Agrupar 7">
            <a:extLst>
              <a:ext uri="{FF2B5EF4-FFF2-40B4-BE49-F238E27FC236}">
                <a16:creationId xmlns:a16="http://schemas.microsoft.com/office/drawing/2014/main" id="{6527F2F1-EE5F-A997-B03A-E25AA17E44C5}"/>
              </a:ext>
            </a:extLst>
          </p:cNvPr>
          <p:cNvGrpSpPr/>
          <p:nvPr/>
        </p:nvGrpSpPr>
        <p:grpSpPr>
          <a:xfrm>
            <a:off x="10570096" y="4203479"/>
            <a:ext cx="11576867" cy="2342115"/>
            <a:chOff x="1402244" y="10075035"/>
            <a:chExt cx="5011821" cy="3011787"/>
          </a:xfrm>
        </p:grpSpPr>
        <p:sp>
          <p:nvSpPr>
            <p:cNvPr id="9" name="Retângulo: Cantos Arredondados 8">
              <a:extLst>
                <a:ext uri="{FF2B5EF4-FFF2-40B4-BE49-F238E27FC236}">
                  <a16:creationId xmlns:a16="http://schemas.microsoft.com/office/drawing/2014/main" id="{C23C0414-7C9E-A499-7267-EAF2B24C256C}"/>
                </a:ext>
              </a:extLst>
            </p:cNvPr>
            <p:cNvSpPr/>
            <p:nvPr/>
          </p:nvSpPr>
          <p:spPr>
            <a:xfrm>
              <a:off x="1402244" y="10075035"/>
              <a:ext cx="5011821" cy="3011787"/>
            </a:xfrm>
            <a:prstGeom prst="roundRect">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0" name="CaixaDeTexto 9">
              <a:extLst>
                <a:ext uri="{FF2B5EF4-FFF2-40B4-BE49-F238E27FC236}">
                  <a16:creationId xmlns:a16="http://schemas.microsoft.com/office/drawing/2014/main" id="{44D64CE5-3CE2-81C8-FB44-FFA335476602}"/>
                </a:ext>
              </a:extLst>
            </p:cNvPr>
            <p:cNvSpPr txBox="1"/>
            <p:nvPr/>
          </p:nvSpPr>
          <p:spPr>
            <a:xfrm>
              <a:off x="1531178" y="10287402"/>
              <a:ext cx="4748956" cy="2730867"/>
            </a:xfrm>
            <a:prstGeom prst="rect">
              <a:avLst/>
            </a:prstGeom>
            <a:noFill/>
            <a:ln>
              <a:noFill/>
            </a:ln>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MISCONCEPTION: </a:t>
              </a:r>
            </a:p>
            <a:p>
              <a:pPr algn="ctr"/>
              <a:r>
                <a:rPr lang="en-US" sz="4400" b="1">
                  <a:solidFill>
                    <a:schemeClr val="bg1"/>
                  </a:solidFill>
                  <a:latin typeface="Roboto" panose="02000000000000000000" pitchFamily="2" charset="0"/>
                  <a:ea typeface="Roboto" panose="02000000000000000000" pitchFamily="2" charset="0"/>
                </a:rPr>
                <a:t>Fears of infertility, especially for women without children.</a:t>
              </a:r>
            </a:p>
          </p:txBody>
        </p:sp>
      </p:grpSp>
      <p:pic>
        <p:nvPicPr>
          <p:cNvPr id="11" name="Imagem 10" descr="Uma imagem com Gráficos, círculo, Tipo de letra, logótipo&#10;&#10;Descrição gerada automaticamente">
            <a:extLst>
              <a:ext uri="{FF2B5EF4-FFF2-40B4-BE49-F238E27FC236}">
                <a16:creationId xmlns:a16="http://schemas.microsoft.com/office/drawing/2014/main" id="{35E019DE-505C-23E5-1317-BE0E3D19530F}"/>
              </a:ext>
            </a:extLst>
          </p:cNvPr>
          <p:cNvPicPr>
            <a:picLocks noChangeAspect="1"/>
          </p:cNvPicPr>
          <p:nvPr/>
        </p:nvPicPr>
        <p:blipFill rotWithShape="1">
          <a:blip r:embed="rId4">
            <a:extLst>
              <a:ext uri="{28A0092B-C50C-407E-A947-70E740481C1C}">
                <a14:useLocalDpi xmlns:a14="http://schemas.microsoft.com/office/drawing/2010/main" val="0"/>
              </a:ext>
            </a:extLst>
          </a:blip>
          <a:srcRect l="60751" t="19355" r="11900" b="21425"/>
          <a:stretch/>
        </p:blipFill>
        <p:spPr>
          <a:xfrm rot="1081022">
            <a:off x="20575201" y="1900244"/>
            <a:ext cx="2995004" cy="3647946"/>
          </a:xfrm>
          <a:prstGeom prst="rect">
            <a:avLst/>
          </a:prstGeom>
        </p:spPr>
      </p:pic>
      <p:sp>
        <p:nvSpPr>
          <p:cNvPr id="12" name="CaixaDeTexto 11">
            <a:extLst>
              <a:ext uri="{FF2B5EF4-FFF2-40B4-BE49-F238E27FC236}">
                <a16:creationId xmlns:a16="http://schemas.microsoft.com/office/drawing/2014/main" id="{E4E12E67-6242-36D9-41EC-F6FC0EB11D3A}"/>
              </a:ext>
            </a:extLst>
          </p:cNvPr>
          <p:cNvSpPr txBox="1"/>
          <p:nvPr/>
        </p:nvSpPr>
        <p:spPr>
          <a:xfrm>
            <a:off x="10570096" y="7278898"/>
            <a:ext cx="11576867" cy="3026470"/>
          </a:xfrm>
          <a:prstGeom prst="rect">
            <a:avLst/>
          </a:prstGeom>
          <a:noFill/>
        </p:spPr>
        <p:txBody>
          <a:bodyPr wrap="square" lIns="91440" tIns="45720" rIns="91440" bIns="45720" anchor="t">
            <a:spAutoFit/>
          </a:bodyPr>
          <a:lstStyle/>
          <a:p>
            <a:pPr marL="571500" indent="-571500" algn="just">
              <a:lnSpc>
                <a:spcPct val="150000"/>
              </a:lnSpc>
              <a:buBlip>
                <a:blip r:embed="rId5"/>
              </a:buBlip>
            </a:pPr>
            <a:r>
              <a:rPr lang="en-US" sz="4400">
                <a:latin typeface="Roboto"/>
                <a:ea typeface="Roboto"/>
                <a:cs typeface="Roboto"/>
              </a:rPr>
              <a:t>Many users might rather risk getting pregnant than use a method they think will harm their fertility</a:t>
            </a:r>
          </a:p>
        </p:txBody>
      </p:sp>
      <p:pic>
        <p:nvPicPr>
          <p:cNvPr id="15" name="Imagem 14" descr="Uma imagem com Gráficos, círculo, Tipo de letra, logótipo&#10;&#10;Descrição gerada automaticamente">
            <a:extLst>
              <a:ext uri="{FF2B5EF4-FFF2-40B4-BE49-F238E27FC236}">
                <a16:creationId xmlns:a16="http://schemas.microsoft.com/office/drawing/2014/main" id="{EFADD825-79A7-0FBD-6E06-851CA2086726}"/>
              </a:ext>
            </a:extLst>
          </p:cNvPr>
          <p:cNvPicPr>
            <a:picLocks noChangeAspect="1"/>
          </p:cNvPicPr>
          <p:nvPr/>
        </p:nvPicPr>
        <p:blipFill rotWithShape="1">
          <a:blip r:embed="rId4">
            <a:extLst>
              <a:ext uri="{28A0092B-C50C-407E-A947-70E740481C1C}">
                <a14:useLocalDpi xmlns:a14="http://schemas.microsoft.com/office/drawing/2010/main" val="0"/>
              </a:ext>
            </a:extLst>
          </a:blip>
          <a:srcRect t="19355" r="57563" b="21425"/>
          <a:stretch/>
        </p:blipFill>
        <p:spPr>
          <a:xfrm rot="19887367">
            <a:off x="-210518" y="2551289"/>
            <a:ext cx="2988465" cy="2345856"/>
          </a:xfrm>
          <a:prstGeom prst="rect">
            <a:avLst/>
          </a:prstGeom>
        </p:spPr>
      </p:pic>
      <p:pic>
        <p:nvPicPr>
          <p:cNvPr id="16" name="Imagem 15" descr="Uma imagem com Gráficos, círculo, Tipo de letra, logótipo&#10;&#10;Descrição gerada automaticamente">
            <a:extLst>
              <a:ext uri="{FF2B5EF4-FFF2-40B4-BE49-F238E27FC236}">
                <a16:creationId xmlns:a16="http://schemas.microsoft.com/office/drawing/2014/main" id="{0A33B12C-03E7-FD1E-0364-80E94D78396D}"/>
              </a:ext>
            </a:extLst>
          </p:cNvPr>
          <p:cNvPicPr>
            <a:picLocks noChangeAspect="1"/>
          </p:cNvPicPr>
          <p:nvPr/>
        </p:nvPicPr>
        <p:blipFill rotWithShape="1">
          <a:blip r:embed="rId4">
            <a:extLst>
              <a:ext uri="{28A0092B-C50C-407E-A947-70E740481C1C}">
                <a14:useLocalDpi xmlns:a14="http://schemas.microsoft.com/office/drawing/2010/main" val="0"/>
              </a:ext>
            </a:extLst>
          </a:blip>
          <a:srcRect l="42275" t="30665" r="40991" b="42108"/>
          <a:stretch/>
        </p:blipFill>
        <p:spPr>
          <a:xfrm>
            <a:off x="3156788" y="1736221"/>
            <a:ext cx="1665081" cy="1524000"/>
          </a:xfrm>
          <a:prstGeom prst="rect">
            <a:avLst/>
          </a:prstGeom>
        </p:spPr>
      </p:pic>
      <p:pic>
        <p:nvPicPr>
          <p:cNvPr id="17" name="Imagem 16" descr="Uma imagem com Gráficos, círculo, Tipo de letra, logótipo&#10;&#10;Descrição gerada automaticamente">
            <a:extLst>
              <a:ext uri="{FF2B5EF4-FFF2-40B4-BE49-F238E27FC236}">
                <a16:creationId xmlns:a16="http://schemas.microsoft.com/office/drawing/2014/main" id="{B344AD07-1049-2B3B-34D6-2647C86268C1}"/>
              </a:ext>
            </a:extLst>
          </p:cNvPr>
          <p:cNvPicPr>
            <a:picLocks noChangeAspect="1"/>
          </p:cNvPicPr>
          <p:nvPr/>
        </p:nvPicPr>
        <p:blipFill rotWithShape="1">
          <a:blip r:embed="rId4">
            <a:extLst>
              <a:ext uri="{28A0092B-C50C-407E-A947-70E740481C1C}">
                <a14:useLocalDpi xmlns:a14="http://schemas.microsoft.com/office/drawing/2010/main" val="0"/>
              </a:ext>
            </a:extLst>
          </a:blip>
          <a:srcRect l="59775" t="19355" r="11126" b="21425"/>
          <a:stretch/>
        </p:blipFill>
        <p:spPr>
          <a:xfrm rot="614689">
            <a:off x="5290615" y="2143133"/>
            <a:ext cx="2045923" cy="2342073"/>
          </a:xfrm>
          <a:prstGeom prst="rect">
            <a:avLst/>
          </a:prstGeom>
        </p:spPr>
      </p:pic>
    </p:spTree>
    <p:extLst>
      <p:ext uri="{BB962C8B-B14F-4D97-AF65-F5344CB8AC3E}">
        <p14:creationId xmlns:p14="http://schemas.microsoft.com/office/powerpoint/2010/main" val="5716841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Uma imagem com Cara humana, pessoa, ombro, sorrir&#10;&#10;Descrição gerada automaticamente">
            <a:extLst>
              <a:ext uri="{FF2B5EF4-FFF2-40B4-BE49-F238E27FC236}">
                <a16:creationId xmlns:a16="http://schemas.microsoft.com/office/drawing/2014/main" id="{B95F2BBE-F52F-A63F-4960-DF228E8E7D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654"/>
            <a:ext cx="24384000" cy="13716000"/>
          </a:xfrm>
          <a:prstGeom prst="rect">
            <a:avLst/>
          </a:prstGeom>
        </p:spPr>
      </p:pic>
      <p:sp>
        <p:nvSpPr>
          <p:cNvPr id="4" name="TextBox 1">
            <a:extLst>
              <a:ext uri="{FF2B5EF4-FFF2-40B4-BE49-F238E27FC236}">
                <a16:creationId xmlns:a16="http://schemas.microsoft.com/office/drawing/2014/main" id="{DFFD5363-A456-1C8A-5048-29204BDFBF92}"/>
              </a:ext>
            </a:extLst>
          </p:cNvPr>
          <p:cNvSpPr txBox="1"/>
          <p:nvPr/>
        </p:nvSpPr>
        <p:spPr>
          <a:xfrm>
            <a:off x="1153887" y="848944"/>
            <a:ext cx="22076226" cy="1107996"/>
          </a:xfrm>
          <a:prstGeom prst="rect">
            <a:avLst/>
          </a:prstGeom>
          <a:noFill/>
        </p:spPr>
        <p:txBody>
          <a:bodyPr wrap="square" rtlCol="0">
            <a:spAutoFit/>
          </a:bodyPr>
          <a:lstStyle/>
          <a:p>
            <a:r>
              <a:rPr lang="en-US" sz="6600" b="1">
                <a:solidFill>
                  <a:srgbClr val="211F1B"/>
                </a:solidFill>
                <a:latin typeface="Poppins" pitchFamily="2" charset="77"/>
                <a:cs typeface="Poppins" pitchFamily="2" charset="77"/>
              </a:rPr>
              <a:t>SIDE EFFECTS &amp; BLEEDING CHANGES </a:t>
            </a:r>
            <a:r>
              <a:rPr lang="en-US" sz="6600" b="1">
                <a:solidFill>
                  <a:schemeClr val="bg1"/>
                </a:solidFill>
                <a:latin typeface="Poppins" pitchFamily="2" charset="77"/>
                <a:cs typeface="Poppins" pitchFamily="2" charset="77"/>
              </a:rPr>
              <a:t>| PERCEPTIONS</a:t>
            </a:r>
          </a:p>
        </p:txBody>
      </p:sp>
      <p:grpSp>
        <p:nvGrpSpPr>
          <p:cNvPr id="8" name="Agrupar 7">
            <a:extLst>
              <a:ext uri="{FF2B5EF4-FFF2-40B4-BE49-F238E27FC236}">
                <a16:creationId xmlns:a16="http://schemas.microsoft.com/office/drawing/2014/main" id="{6527F2F1-EE5F-A997-B03A-E25AA17E44C5}"/>
              </a:ext>
            </a:extLst>
          </p:cNvPr>
          <p:cNvGrpSpPr/>
          <p:nvPr/>
        </p:nvGrpSpPr>
        <p:grpSpPr>
          <a:xfrm>
            <a:off x="10570096" y="4203479"/>
            <a:ext cx="11576867" cy="2342115"/>
            <a:chOff x="1402244" y="10075035"/>
            <a:chExt cx="5011821" cy="3011787"/>
          </a:xfrm>
        </p:grpSpPr>
        <p:sp>
          <p:nvSpPr>
            <p:cNvPr id="9" name="Retângulo: Cantos Arredondados 8">
              <a:extLst>
                <a:ext uri="{FF2B5EF4-FFF2-40B4-BE49-F238E27FC236}">
                  <a16:creationId xmlns:a16="http://schemas.microsoft.com/office/drawing/2014/main" id="{C23C0414-7C9E-A499-7267-EAF2B24C256C}"/>
                </a:ext>
              </a:extLst>
            </p:cNvPr>
            <p:cNvSpPr/>
            <p:nvPr/>
          </p:nvSpPr>
          <p:spPr>
            <a:xfrm>
              <a:off x="1402244" y="10075035"/>
              <a:ext cx="5011821" cy="3011787"/>
            </a:xfrm>
            <a:prstGeom prst="roundRect">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0" name="CaixaDeTexto 9">
              <a:extLst>
                <a:ext uri="{FF2B5EF4-FFF2-40B4-BE49-F238E27FC236}">
                  <a16:creationId xmlns:a16="http://schemas.microsoft.com/office/drawing/2014/main" id="{44D64CE5-3CE2-81C8-FB44-FFA335476602}"/>
                </a:ext>
              </a:extLst>
            </p:cNvPr>
            <p:cNvSpPr txBox="1"/>
            <p:nvPr/>
          </p:nvSpPr>
          <p:spPr>
            <a:xfrm>
              <a:off x="1531177" y="10896164"/>
              <a:ext cx="4748956" cy="1860157"/>
            </a:xfrm>
            <a:prstGeom prst="rect">
              <a:avLst/>
            </a:prstGeom>
            <a:noFill/>
            <a:ln>
              <a:noFill/>
            </a:ln>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MISCONCEPTION: </a:t>
              </a:r>
            </a:p>
            <a:p>
              <a:pPr algn="ctr"/>
              <a:r>
                <a:rPr lang="en-US" sz="4400" b="1">
                  <a:solidFill>
                    <a:schemeClr val="bg1"/>
                  </a:solidFill>
                  <a:latin typeface="Roboto" panose="02000000000000000000" pitchFamily="2" charset="0"/>
                  <a:ea typeface="Roboto" panose="02000000000000000000" pitchFamily="2" charset="0"/>
                </a:rPr>
                <a:t>Fear of cancer or other illness</a:t>
              </a:r>
            </a:p>
          </p:txBody>
        </p:sp>
      </p:grpSp>
      <p:pic>
        <p:nvPicPr>
          <p:cNvPr id="11" name="Imagem 10" descr="Uma imagem com Gráficos, círculo, Tipo de letra, logótipo&#10;&#10;Descrição gerada automaticamente">
            <a:extLst>
              <a:ext uri="{FF2B5EF4-FFF2-40B4-BE49-F238E27FC236}">
                <a16:creationId xmlns:a16="http://schemas.microsoft.com/office/drawing/2014/main" id="{35E019DE-505C-23E5-1317-BE0E3D19530F}"/>
              </a:ext>
            </a:extLst>
          </p:cNvPr>
          <p:cNvPicPr>
            <a:picLocks noChangeAspect="1"/>
          </p:cNvPicPr>
          <p:nvPr/>
        </p:nvPicPr>
        <p:blipFill rotWithShape="1">
          <a:blip r:embed="rId4">
            <a:extLst>
              <a:ext uri="{28A0092B-C50C-407E-A947-70E740481C1C}">
                <a14:useLocalDpi xmlns:a14="http://schemas.microsoft.com/office/drawing/2010/main" val="0"/>
              </a:ext>
            </a:extLst>
          </a:blip>
          <a:srcRect l="60751" t="19355" r="11900" b="21425"/>
          <a:stretch/>
        </p:blipFill>
        <p:spPr>
          <a:xfrm rot="1081022">
            <a:off x="20575201" y="1900244"/>
            <a:ext cx="2995004" cy="3647946"/>
          </a:xfrm>
          <a:prstGeom prst="rect">
            <a:avLst/>
          </a:prstGeom>
        </p:spPr>
      </p:pic>
      <p:sp>
        <p:nvSpPr>
          <p:cNvPr id="12" name="CaixaDeTexto 11">
            <a:extLst>
              <a:ext uri="{FF2B5EF4-FFF2-40B4-BE49-F238E27FC236}">
                <a16:creationId xmlns:a16="http://schemas.microsoft.com/office/drawing/2014/main" id="{E4E12E67-6242-36D9-41EC-F6FC0EB11D3A}"/>
              </a:ext>
            </a:extLst>
          </p:cNvPr>
          <p:cNvSpPr txBox="1"/>
          <p:nvPr/>
        </p:nvSpPr>
        <p:spPr>
          <a:xfrm>
            <a:off x="10022749" y="7278898"/>
            <a:ext cx="12660017" cy="2010807"/>
          </a:xfrm>
          <a:prstGeom prst="rect">
            <a:avLst/>
          </a:prstGeom>
          <a:noFill/>
        </p:spPr>
        <p:txBody>
          <a:bodyPr wrap="square">
            <a:spAutoFit/>
          </a:bodyPr>
          <a:lstStyle/>
          <a:p>
            <a:pPr marL="571500" indent="-571500" algn="just">
              <a:lnSpc>
                <a:spcPct val="150000"/>
              </a:lnSpc>
              <a:buBlip>
                <a:blip r:embed="rId5"/>
              </a:buBlip>
            </a:pPr>
            <a:r>
              <a:rPr lang="en-US" sz="4400" dirty="0">
                <a:latin typeface="Roboto" panose="02000000000000000000" pitchFamily="2" charset="0"/>
                <a:ea typeface="Roboto" panose="02000000000000000000" pitchFamily="2" charset="0"/>
              </a:rPr>
              <a:t>Feelings of illness or changes in menstrual bleeding can reinforce this fear.</a:t>
            </a:r>
          </a:p>
        </p:txBody>
      </p:sp>
      <p:pic>
        <p:nvPicPr>
          <p:cNvPr id="15" name="Imagem 14" descr="Uma imagem com Gráficos, círculo, Tipo de letra, logótipo&#10;&#10;Descrição gerada automaticamente">
            <a:extLst>
              <a:ext uri="{FF2B5EF4-FFF2-40B4-BE49-F238E27FC236}">
                <a16:creationId xmlns:a16="http://schemas.microsoft.com/office/drawing/2014/main" id="{CF3F3BA6-1EFD-9491-98B7-4B8F464A97EE}"/>
              </a:ext>
            </a:extLst>
          </p:cNvPr>
          <p:cNvPicPr>
            <a:picLocks noChangeAspect="1"/>
          </p:cNvPicPr>
          <p:nvPr/>
        </p:nvPicPr>
        <p:blipFill rotWithShape="1">
          <a:blip r:embed="rId4">
            <a:extLst>
              <a:ext uri="{28A0092B-C50C-407E-A947-70E740481C1C}">
                <a14:useLocalDpi xmlns:a14="http://schemas.microsoft.com/office/drawing/2010/main" val="0"/>
              </a:ext>
            </a:extLst>
          </a:blip>
          <a:srcRect t="19355" r="57563" b="21425"/>
          <a:stretch/>
        </p:blipFill>
        <p:spPr>
          <a:xfrm rot="19887367">
            <a:off x="-210518" y="2551289"/>
            <a:ext cx="2988465" cy="2345856"/>
          </a:xfrm>
          <a:prstGeom prst="rect">
            <a:avLst/>
          </a:prstGeom>
        </p:spPr>
      </p:pic>
      <p:pic>
        <p:nvPicPr>
          <p:cNvPr id="16" name="Imagem 15" descr="Uma imagem com Gráficos, círculo, Tipo de letra, logótipo&#10;&#10;Descrição gerada automaticamente">
            <a:extLst>
              <a:ext uri="{FF2B5EF4-FFF2-40B4-BE49-F238E27FC236}">
                <a16:creationId xmlns:a16="http://schemas.microsoft.com/office/drawing/2014/main" id="{957A84C0-C0E1-4748-5B8D-A9739603EEFA}"/>
              </a:ext>
            </a:extLst>
          </p:cNvPr>
          <p:cNvPicPr>
            <a:picLocks noChangeAspect="1"/>
          </p:cNvPicPr>
          <p:nvPr/>
        </p:nvPicPr>
        <p:blipFill rotWithShape="1">
          <a:blip r:embed="rId4">
            <a:extLst>
              <a:ext uri="{28A0092B-C50C-407E-A947-70E740481C1C}">
                <a14:useLocalDpi xmlns:a14="http://schemas.microsoft.com/office/drawing/2010/main" val="0"/>
              </a:ext>
            </a:extLst>
          </a:blip>
          <a:srcRect l="42275" t="30665" r="40991" b="42108"/>
          <a:stretch/>
        </p:blipFill>
        <p:spPr>
          <a:xfrm>
            <a:off x="3156788" y="1736221"/>
            <a:ext cx="1665081" cy="1524000"/>
          </a:xfrm>
          <a:prstGeom prst="rect">
            <a:avLst/>
          </a:prstGeom>
        </p:spPr>
      </p:pic>
      <p:pic>
        <p:nvPicPr>
          <p:cNvPr id="17" name="Imagem 16" descr="Uma imagem com Gráficos, círculo, Tipo de letra, logótipo&#10;&#10;Descrição gerada automaticamente">
            <a:extLst>
              <a:ext uri="{FF2B5EF4-FFF2-40B4-BE49-F238E27FC236}">
                <a16:creationId xmlns:a16="http://schemas.microsoft.com/office/drawing/2014/main" id="{C294F890-CE27-64B3-7EA5-C05ED943D95B}"/>
              </a:ext>
            </a:extLst>
          </p:cNvPr>
          <p:cNvPicPr>
            <a:picLocks noChangeAspect="1"/>
          </p:cNvPicPr>
          <p:nvPr/>
        </p:nvPicPr>
        <p:blipFill rotWithShape="1">
          <a:blip r:embed="rId4">
            <a:extLst>
              <a:ext uri="{28A0092B-C50C-407E-A947-70E740481C1C}">
                <a14:useLocalDpi xmlns:a14="http://schemas.microsoft.com/office/drawing/2010/main" val="0"/>
              </a:ext>
            </a:extLst>
          </a:blip>
          <a:srcRect l="59775" t="19355" r="11126" b="21425"/>
          <a:stretch/>
        </p:blipFill>
        <p:spPr>
          <a:xfrm rot="614689">
            <a:off x="5290615" y="2143133"/>
            <a:ext cx="2045923" cy="2342073"/>
          </a:xfrm>
          <a:prstGeom prst="rect">
            <a:avLst/>
          </a:prstGeom>
        </p:spPr>
      </p:pic>
    </p:spTree>
    <p:extLst>
      <p:ext uri="{BB962C8B-B14F-4D97-AF65-F5344CB8AC3E}">
        <p14:creationId xmlns:p14="http://schemas.microsoft.com/office/powerpoint/2010/main" val="30764391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Uma imagem com Cara humana, pessoa, ombro, sorrir&#10;&#10;Descrição gerada automaticamente">
            <a:extLst>
              <a:ext uri="{FF2B5EF4-FFF2-40B4-BE49-F238E27FC236}">
                <a16:creationId xmlns:a16="http://schemas.microsoft.com/office/drawing/2014/main" id="{B95F2BBE-F52F-A63F-4960-DF228E8E7D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654"/>
            <a:ext cx="24384000" cy="13716000"/>
          </a:xfrm>
          <a:prstGeom prst="rect">
            <a:avLst/>
          </a:prstGeom>
        </p:spPr>
      </p:pic>
      <p:sp>
        <p:nvSpPr>
          <p:cNvPr id="4" name="TextBox 1">
            <a:extLst>
              <a:ext uri="{FF2B5EF4-FFF2-40B4-BE49-F238E27FC236}">
                <a16:creationId xmlns:a16="http://schemas.microsoft.com/office/drawing/2014/main" id="{DFFD5363-A456-1C8A-5048-29204BDFBF92}"/>
              </a:ext>
            </a:extLst>
          </p:cNvPr>
          <p:cNvSpPr txBox="1"/>
          <p:nvPr/>
        </p:nvSpPr>
        <p:spPr>
          <a:xfrm>
            <a:off x="1153887" y="848944"/>
            <a:ext cx="22076226" cy="1107996"/>
          </a:xfrm>
          <a:prstGeom prst="rect">
            <a:avLst/>
          </a:prstGeom>
          <a:noFill/>
        </p:spPr>
        <p:txBody>
          <a:bodyPr wrap="square" rtlCol="0">
            <a:spAutoFit/>
          </a:bodyPr>
          <a:lstStyle/>
          <a:p>
            <a:r>
              <a:rPr lang="en-US" sz="6600" b="1">
                <a:solidFill>
                  <a:srgbClr val="211F1B"/>
                </a:solidFill>
                <a:latin typeface="Poppins" pitchFamily="2" charset="77"/>
                <a:cs typeface="Poppins" pitchFamily="2" charset="77"/>
              </a:rPr>
              <a:t>SIDE EFFECTS &amp; BLEEDING CHANGES </a:t>
            </a:r>
            <a:r>
              <a:rPr lang="en-US" sz="6600" b="1">
                <a:solidFill>
                  <a:schemeClr val="bg1"/>
                </a:solidFill>
                <a:latin typeface="Poppins" pitchFamily="2" charset="77"/>
                <a:cs typeface="Poppins" pitchFamily="2" charset="77"/>
              </a:rPr>
              <a:t>| PERCEPTIONS</a:t>
            </a:r>
          </a:p>
        </p:txBody>
      </p:sp>
      <p:grpSp>
        <p:nvGrpSpPr>
          <p:cNvPr id="8" name="Agrupar 7">
            <a:extLst>
              <a:ext uri="{FF2B5EF4-FFF2-40B4-BE49-F238E27FC236}">
                <a16:creationId xmlns:a16="http://schemas.microsoft.com/office/drawing/2014/main" id="{6527F2F1-EE5F-A997-B03A-E25AA17E44C5}"/>
              </a:ext>
            </a:extLst>
          </p:cNvPr>
          <p:cNvGrpSpPr/>
          <p:nvPr/>
        </p:nvGrpSpPr>
        <p:grpSpPr>
          <a:xfrm>
            <a:off x="10570096" y="4203479"/>
            <a:ext cx="11576867" cy="2342115"/>
            <a:chOff x="1402244" y="10075035"/>
            <a:chExt cx="5011821" cy="3011787"/>
          </a:xfrm>
        </p:grpSpPr>
        <p:sp>
          <p:nvSpPr>
            <p:cNvPr id="9" name="Retângulo: Cantos Arredondados 8">
              <a:extLst>
                <a:ext uri="{FF2B5EF4-FFF2-40B4-BE49-F238E27FC236}">
                  <a16:creationId xmlns:a16="http://schemas.microsoft.com/office/drawing/2014/main" id="{C23C0414-7C9E-A499-7267-EAF2B24C256C}"/>
                </a:ext>
              </a:extLst>
            </p:cNvPr>
            <p:cNvSpPr/>
            <p:nvPr/>
          </p:nvSpPr>
          <p:spPr>
            <a:xfrm>
              <a:off x="1402244" y="10075035"/>
              <a:ext cx="5011821" cy="3011787"/>
            </a:xfrm>
            <a:prstGeom prst="roundRect">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0" name="CaixaDeTexto 9">
              <a:extLst>
                <a:ext uri="{FF2B5EF4-FFF2-40B4-BE49-F238E27FC236}">
                  <a16:creationId xmlns:a16="http://schemas.microsoft.com/office/drawing/2014/main" id="{44D64CE5-3CE2-81C8-FB44-FFA335476602}"/>
                </a:ext>
              </a:extLst>
            </p:cNvPr>
            <p:cNvSpPr txBox="1"/>
            <p:nvPr/>
          </p:nvSpPr>
          <p:spPr>
            <a:xfrm>
              <a:off x="1531177" y="10336415"/>
              <a:ext cx="4748956" cy="2730866"/>
            </a:xfrm>
            <a:prstGeom prst="rect">
              <a:avLst/>
            </a:prstGeom>
            <a:noFill/>
            <a:ln>
              <a:noFill/>
            </a:ln>
          </p:spPr>
          <p:txBody>
            <a:bodyPr wrap="square">
              <a:spAutoFit/>
            </a:bodyPr>
            <a:lstStyle/>
            <a:p>
              <a:pPr algn="ctr"/>
              <a:r>
                <a:rPr lang="en-US" sz="4400" b="1" dirty="0">
                  <a:solidFill>
                    <a:schemeClr val="bg1"/>
                  </a:solidFill>
                  <a:latin typeface="Roboto" panose="02000000000000000000" pitchFamily="2" charset="0"/>
                  <a:ea typeface="Roboto" panose="02000000000000000000" pitchFamily="2" charset="0"/>
                </a:rPr>
                <a:t>MISCONCEPTION: </a:t>
              </a:r>
            </a:p>
            <a:p>
              <a:pPr algn="ctr"/>
              <a:r>
                <a:rPr lang="en-US" sz="4400" dirty="0">
                  <a:solidFill>
                    <a:schemeClr val="bg1"/>
                  </a:solidFill>
                  <a:effectLst/>
                  <a:latin typeface="Roboto" panose="02000000000000000000" pitchFamily="2" charset="0"/>
                  <a:ea typeface="Roboto" panose="02000000000000000000" pitchFamily="2" charset="0"/>
                  <a:cs typeface="Roboto" panose="02000000000000000000" pitchFamily="2" charset="0"/>
                </a:rPr>
                <a:t>Fear of pregnancy when menstrual bleeding stops </a:t>
              </a:r>
              <a:endParaRPr lang="en-US" sz="4400" b="1" dirty="0">
                <a:solidFill>
                  <a:schemeClr val="bg1"/>
                </a:solidFill>
                <a:latin typeface="Roboto" panose="02000000000000000000" pitchFamily="2" charset="0"/>
                <a:ea typeface="Roboto" panose="02000000000000000000" pitchFamily="2" charset="0"/>
              </a:endParaRPr>
            </a:p>
          </p:txBody>
        </p:sp>
      </p:grpSp>
      <p:pic>
        <p:nvPicPr>
          <p:cNvPr id="11" name="Imagem 10" descr="Uma imagem com Gráficos, círculo, Tipo de letra, logótipo&#10;&#10;Descrição gerada automaticamente">
            <a:extLst>
              <a:ext uri="{FF2B5EF4-FFF2-40B4-BE49-F238E27FC236}">
                <a16:creationId xmlns:a16="http://schemas.microsoft.com/office/drawing/2014/main" id="{35E019DE-505C-23E5-1317-BE0E3D19530F}"/>
              </a:ext>
            </a:extLst>
          </p:cNvPr>
          <p:cNvPicPr>
            <a:picLocks noChangeAspect="1"/>
          </p:cNvPicPr>
          <p:nvPr/>
        </p:nvPicPr>
        <p:blipFill rotWithShape="1">
          <a:blip r:embed="rId4">
            <a:extLst>
              <a:ext uri="{28A0092B-C50C-407E-A947-70E740481C1C}">
                <a14:useLocalDpi xmlns:a14="http://schemas.microsoft.com/office/drawing/2010/main" val="0"/>
              </a:ext>
            </a:extLst>
          </a:blip>
          <a:srcRect l="60751" t="19355" r="11900" b="21425"/>
          <a:stretch/>
        </p:blipFill>
        <p:spPr>
          <a:xfrm rot="1081022">
            <a:off x="20575201" y="1900244"/>
            <a:ext cx="2995004" cy="3647946"/>
          </a:xfrm>
          <a:prstGeom prst="rect">
            <a:avLst/>
          </a:prstGeom>
        </p:spPr>
      </p:pic>
      <p:sp>
        <p:nvSpPr>
          <p:cNvPr id="12" name="CaixaDeTexto 11">
            <a:extLst>
              <a:ext uri="{FF2B5EF4-FFF2-40B4-BE49-F238E27FC236}">
                <a16:creationId xmlns:a16="http://schemas.microsoft.com/office/drawing/2014/main" id="{E4E12E67-6242-36D9-41EC-F6FC0EB11D3A}"/>
              </a:ext>
            </a:extLst>
          </p:cNvPr>
          <p:cNvSpPr txBox="1"/>
          <p:nvPr/>
        </p:nvSpPr>
        <p:spPr>
          <a:xfrm>
            <a:off x="10022749" y="7278898"/>
            <a:ext cx="12660017" cy="3023776"/>
          </a:xfrm>
          <a:prstGeom prst="rect">
            <a:avLst/>
          </a:prstGeom>
          <a:noFill/>
        </p:spPr>
        <p:txBody>
          <a:bodyPr wrap="square">
            <a:spAutoFit/>
          </a:bodyPr>
          <a:lstStyle/>
          <a:p>
            <a:pPr marL="571500" indent="-571500" algn="just">
              <a:lnSpc>
                <a:spcPct val="150000"/>
              </a:lnSpc>
              <a:buBlip>
                <a:blip r:embed="rId5"/>
              </a:buBlip>
            </a:pPr>
            <a:r>
              <a:rPr lang="en-US" sz="4400" dirty="0">
                <a:effectLst/>
                <a:latin typeface="Roboto "/>
              </a:rPr>
              <a:t>Many users may think that no bleeding (amenorrhea) indicates a pregnancy even if this is a typical side effect of their method</a:t>
            </a:r>
            <a:r>
              <a:rPr lang="en-US" sz="4400" dirty="0">
                <a:latin typeface="Roboto "/>
                <a:ea typeface="Roboto" panose="02000000000000000000" pitchFamily="2" charset="0"/>
              </a:rPr>
              <a:t>.</a:t>
            </a:r>
          </a:p>
        </p:txBody>
      </p:sp>
      <p:pic>
        <p:nvPicPr>
          <p:cNvPr id="15" name="Imagem 14" descr="Uma imagem com Gráficos, círculo, Tipo de letra, logótipo&#10;&#10;Descrição gerada automaticamente">
            <a:extLst>
              <a:ext uri="{FF2B5EF4-FFF2-40B4-BE49-F238E27FC236}">
                <a16:creationId xmlns:a16="http://schemas.microsoft.com/office/drawing/2014/main" id="{CF3F3BA6-1EFD-9491-98B7-4B8F464A97EE}"/>
              </a:ext>
            </a:extLst>
          </p:cNvPr>
          <p:cNvPicPr>
            <a:picLocks noChangeAspect="1"/>
          </p:cNvPicPr>
          <p:nvPr/>
        </p:nvPicPr>
        <p:blipFill rotWithShape="1">
          <a:blip r:embed="rId4">
            <a:extLst>
              <a:ext uri="{28A0092B-C50C-407E-A947-70E740481C1C}">
                <a14:useLocalDpi xmlns:a14="http://schemas.microsoft.com/office/drawing/2010/main" val="0"/>
              </a:ext>
            </a:extLst>
          </a:blip>
          <a:srcRect t="19355" r="57563" b="21425"/>
          <a:stretch/>
        </p:blipFill>
        <p:spPr>
          <a:xfrm rot="19887367">
            <a:off x="-210518" y="2551289"/>
            <a:ext cx="2988465" cy="2345856"/>
          </a:xfrm>
          <a:prstGeom prst="rect">
            <a:avLst/>
          </a:prstGeom>
        </p:spPr>
      </p:pic>
      <p:pic>
        <p:nvPicPr>
          <p:cNvPr id="16" name="Imagem 15" descr="Uma imagem com Gráficos, círculo, Tipo de letra, logótipo&#10;&#10;Descrição gerada automaticamente">
            <a:extLst>
              <a:ext uri="{FF2B5EF4-FFF2-40B4-BE49-F238E27FC236}">
                <a16:creationId xmlns:a16="http://schemas.microsoft.com/office/drawing/2014/main" id="{957A84C0-C0E1-4748-5B8D-A9739603EEFA}"/>
              </a:ext>
            </a:extLst>
          </p:cNvPr>
          <p:cNvPicPr>
            <a:picLocks noChangeAspect="1"/>
          </p:cNvPicPr>
          <p:nvPr/>
        </p:nvPicPr>
        <p:blipFill rotWithShape="1">
          <a:blip r:embed="rId4">
            <a:extLst>
              <a:ext uri="{28A0092B-C50C-407E-A947-70E740481C1C}">
                <a14:useLocalDpi xmlns:a14="http://schemas.microsoft.com/office/drawing/2010/main" val="0"/>
              </a:ext>
            </a:extLst>
          </a:blip>
          <a:srcRect l="42275" t="30665" r="40991" b="42108"/>
          <a:stretch/>
        </p:blipFill>
        <p:spPr>
          <a:xfrm>
            <a:off x="3156788" y="1736221"/>
            <a:ext cx="1665081" cy="1524000"/>
          </a:xfrm>
          <a:prstGeom prst="rect">
            <a:avLst/>
          </a:prstGeom>
        </p:spPr>
      </p:pic>
      <p:pic>
        <p:nvPicPr>
          <p:cNvPr id="17" name="Imagem 16" descr="Uma imagem com Gráficos, círculo, Tipo de letra, logótipo&#10;&#10;Descrição gerada automaticamente">
            <a:extLst>
              <a:ext uri="{FF2B5EF4-FFF2-40B4-BE49-F238E27FC236}">
                <a16:creationId xmlns:a16="http://schemas.microsoft.com/office/drawing/2014/main" id="{C294F890-CE27-64B3-7EA5-C05ED943D95B}"/>
              </a:ext>
            </a:extLst>
          </p:cNvPr>
          <p:cNvPicPr>
            <a:picLocks noChangeAspect="1"/>
          </p:cNvPicPr>
          <p:nvPr/>
        </p:nvPicPr>
        <p:blipFill rotWithShape="1">
          <a:blip r:embed="rId4">
            <a:extLst>
              <a:ext uri="{28A0092B-C50C-407E-A947-70E740481C1C}">
                <a14:useLocalDpi xmlns:a14="http://schemas.microsoft.com/office/drawing/2010/main" val="0"/>
              </a:ext>
            </a:extLst>
          </a:blip>
          <a:srcRect l="59775" t="19355" r="11126" b="21425"/>
          <a:stretch/>
        </p:blipFill>
        <p:spPr>
          <a:xfrm rot="614689">
            <a:off x="5290615" y="2143133"/>
            <a:ext cx="2045923" cy="2342073"/>
          </a:xfrm>
          <a:prstGeom prst="rect">
            <a:avLst/>
          </a:prstGeom>
        </p:spPr>
      </p:pic>
    </p:spTree>
    <p:extLst>
      <p:ext uri="{BB962C8B-B14F-4D97-AF65-F5344CB8AC3E}">
        <p14:creationId xmlns:p14="http://schemas.microsoft.com/office/powerpoint/2010/main" val="26536555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a:extLst>
              <a:ext uri="{FF2B5EF4-FFF2-40B4-BE49-F238E27FC236}">
                <a16:creationId xmlns:a16="http://schemas.microsoft.com/office/drawing/2014/main" id="{381D197E-EF35-2092-6887-A81FAE585974}"/>
              </a:ext>
            </a:extLst>
          </p:cNvPr>
          <p:cNvSpPr txBox="1"/>
          <p:nvPr/>
        </p:nvSpPr>
        <p:spPr>
          <a:xfrm>
            <a:off x="1192427" y="1324210"/>
            <a:ext cx="14204585" cy="1107996"/>
          </a:xfrm>
          <a:prstGeom prst="rect">
            <a:avLst/>
          </a:prstGeom>
          <a:noFill/>
        </p:spPr>
        <p:txBody>
          <a:bodyPr wrap="square" rtlCol="0">
            <a:spAutoFit/>
          </a:bodyPr>
          <a:lstStyle/>
          <a:p>
            <a:r>
              <a:rPr lang="en-US" sz="6600" b="1">
                <a:solidFill>
                  <a:srgbClr val="16AD6A"/>
                </a:solidFill>
                <a:latin typeface="Poppins" pitchFamily="2" charset="77"/>
                <a:cs typeface="Poppins" pitchFamily="2" charset="77"/>
              </a:rPr>
              <a:t>PREPARING</a:t>
            </a:r>
            <a:r>
              <a:rPr lang="en-US" sz="6600" b="1">
                <a:solidFill>
                  <a:srgbClr val="211F1B"/>
                </a:solidFill>
                <a:latin typeface="Poppins" pitchFamily="2" charset="77"/>
                <a:cs typeface="Poppins" pitchFamily="2" charset="77"/>
              </a:rPr>
              <a:t> THE CLIENT</a:t>
            </a:r>
            <a:endParaRPr lang="en-US" sz="6600" b="1">
              <a:solidFill>
                <a:srgbClr val="16AD6A"/>
              </a:solidFill>
              <a:latin typeface="Poppins" pitchFamily="2" charset="77"/>
              <a:cs typeface="Poppins" pitchFamily="2" charset="77"/>
            </a:endParaRPr>
          </a:p>
        </p:txBody>
      </p:sp>
      <p:pic>
        <p:nvPicPr>
          <p:cNvPr id="2" name="Picture 5" descr="Background pattern&#10;&#10;Description automatically generated">
            <a:extLst>
              <a:ext uri="{FF2B5EF4-FFF2-40B4-BE49-F238E27FC236}">
                <a16:creationId xmlns:a16="http://schemas.microsoft.com/office/drawing/2014/main" id="{9C41DA7A-C581-58BD-5BCB-1BB188F0AE56}"/>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5" name="Picture 5" descr="Background pattern&#10;&#10;Description automatically generated">
            <a:extLst>
              <a:ext uri="{FF2B5EF4-FFF2-40B4-BE49-F238E27FC236}">
                <a16:creationId xmlns:a16="http://schemas.microsoft.com/office/drawing/2014/main" id="{35DEB0C4-1D80-88C5-8145-304D00CB04D7}"/>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grpSp>
        <p:nvGrpSpPr>
          <p:cNvPr id="7" name="Agrupar 6">
            <a:extLst>
              <a:ext uri="{FF2B5EF4-FFF2-40B4-BE49-F238E27FC236}">
                <a16:creationId xmlns:a16="http://schemas.microsoft.com/office/drawing/2014/main" id="{5817628B-5F71-5860-18B8-A6DE2C747DB3}"/>
              </a:ext>
            </a:extLst>
          </p:cNvPr>
          <p:cNvGrpSpPr/>
          <p:nvPr/>
        </p:nvGrpSpPr>
        <p:grpSpPr>
          <a:xfrm>
            <a:off x="1240973" y="3367470"/>
            <a:ext cx="11391459" cy="1905659"/>
            <a:chOff x="1402244" y="10075035"/>
            <a:chExt cx="5011821" cy="2450537"/>
          </a:xfrm>
        </p:grpSpPr>
        <p:sp>
          <p:nvSpPr>
            <p:cNvPr id="8" name="Retângulo: Cantos Arredondados 7">
              <a:extLst>
                <a:ext uri="{FF2B5EF4-FFF2-40B4-BE49-F238E27FC236}">
                  <a16:creationId xmlns:a16="http://schemas.microsoft.com/office/drawing/2014/main" id="{1CFCBDFC-A836-A251-DBED-20B360A1A0DF}"/>
                </a:ext>
              </a:extLst>
            </p:cNvPr>
            <p:cNvSpPr/>
            <p:nvPr/>
          </p:nvSpPr>
          <p:spPr>
            <a:xfrm>
              <a:off x="1402244" y="10075035"/>
              <a:ext cx="5011821" cy="2450537"/>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9" name="CaixaDeTexto 8">
              <a:extLst>
                <a:ext uri="{FF2B5EF4-FFF2-40B4-BE49-F238E27FC236}">
                  <a16:creationId xmlns:a16="http://schemas.microsoft.com/office/drawing/2014/main" id="{509FF6BF-A5DB-2278-7493-2C269551520A}"/>
                </a:ext>
              </a:extLst>
            </p:cNvPr>
            <p:cNvSpPr txBox="1"/>
            <p:nvPr/>
          </p:nvSpPr>
          <p:spPr>
            <a:xfrm>
              <a:off x="1533676" y="10383691"/>
              <a:ext cx="4748956" cy="1860157"/>
            </a:xfrm>
            <a:prstGeom prst="rect">
              <a:avLst/>
            </a:prstGeom>
            <a:noFill/>
          </p:spPr>
          <p:txBody>
            <a:bodyPr wrap="square">
              <a:spAutoFit/>
            </a:bodyPr>
            <a:lstStyle/>
            <a:p>
              <a:pPr algn="ctr"/>
              <a:r>
                <a:rPr lang="en-US" sz="4400" b="1">
                  <a:solidFill>
                    <a:schemeClr val="bg1"/>
                  </a:solidFill>
                  <a:latin typeface="Roboto" panose="02000000000000000000" pitchFamily="2" charset="0"/>
                  <a:ea typeface="Roboto" panose="02000000000000000000" pitchFamily="2" charset="0"/>
                </a:rPr>
                <a:t>Preparing the client for changes reduces the rate of discontinuation.</a:t>
              </a:r>
            </a:p>
          </p:txBody>
        </p:sp>
      </p:grpSp>
      <p:sp>
        <p:nvSpPr>
          <p:cNvPr id="10" name="CaixaDeTexto 9">
            <a:extLst>
              <a:ext uri="{FF2B5EF4-FFF2-40B4-BE49-F238E27FC236}">
                <a16:creationId xmlns:a16="http://schemas.microsoft.com/office/drawing/2014/main" id="{956C0A5F-A03F-D97E-927A-2E9F71305FFF}"/>
              </a:ext>
            </a:extLst>
          </p:cNvPr>
          <p:cNvSpPr txBox="1"/>
          <p:nvPr/>
        </p:nvSpPr>
        <p:spPr>
          <a:xfrm>
            <a:off x="1192427" y="6281513"/>
            <a:ext cx="11391459" cy="6073458"/>
          </a:xfrm>
          <a:prstGeom prst="rect">
            <a:avLst/>
          </a:prstGeom>
          <a:noFill/>
        </p:spPr>
        <p:txBody>
          <a:bodyPr wrap="square" lIns="91440" tIns="45720" rIns="91440" bIns="45720" anchor="t">
            <a:spAutoFit/>
          </a:bodyPr>
          <a:lstStyle/>
          <a:p>
            <a:pPr algn="ctr">
              <a:lnSpc>
                <a:spcPct val="150000"/>
              </a:lnSpc>
            </a:pPr>
            <a:r>
              <a:rPr lang="en-US" sz="4400" b="1">
                <a:latin typeface="Roboto" panose="02000000000000000000" pitchFamily="2" charset="0"/>
                <a:ea typeface="Roboto" panose="02000000000000000000" pitchFamily="2" charset="0"/>
              </a:rPr>
              <a:t>It is not enough to say</a:t>
            </a:r>
            <a:r>
              <a:rPr lang="en-US" sz="4400">
                <a:latin typeface="Roboto" panose="02000000000000000000" pitchFamily="2" charset="0"/>
                <a:ea typeface="Roboto" panose="02000000000000000000" pitchFamily="2" charset="0"/>
              </a:rPr>
              <a:t>:</a:t>
            </a:r>
          </a:p>
          <a:p>
            <a:pPr algn="ctr">
              <a:lnSpc>
                <a:spcPct val="150000"/>
              </a:lnSpc>
            </a:pPr>
            <a:r>
              <a:rPr lang="en-US" sz="4400">
                <a:latin typeface="Roboto" panose="02000000000000000000" pitchFamily="2" charset="0"/>
                <a:ea typeface="Roboto" panose="02000000000000000000" pitchFamily="2" charset="0"/>
              </a:rPr>
              <a:t>“</a:t>
            </a:r>
            <a:r>
              <a:rPr lang="en-US" sz="4400" i="1">
                <a:latin typeface="Roboto" panose="02000000000000000000" pitchFamily="2" charset="0"/>
                <a:ea typeface="Roboto" panose="02000000000000000000" pitchFamily="2" charset="0"/>
              </a:rPr>
              <a:t>Changes in bleeding are not harmful</a:t>
            </a:r>
            <a:r>
              <a:rPr lang="en-US" sz="4400">
                <a:latin typeface="Roboto" panose="02000000000000000000" pitchFamily="2" charset="0"/>
                <a:ea typeface="Roboto" panose="02000000000000000000" pitchFamily="2" charset="0"/>
              </a:rPr>
              <a:t>”. </a:t>
            </a:r>
          </a:p>
          <a:p>
            <a:pPr algn="just">
              <a:lnSpc>
                <a:spcPct val="150000"/>
              </a:lnSpc>
            </a:pPr>
            <a:endParaRPr lang="en-US" sz="4400">
              <a:latin typeface="Roboto" panose="02000000000000000000" pitchFamily="2" charset="0"/>
              <a:ea typeface="Roboto" panose="02000000000000000000" pitchFamily="2" charset="0"/>
            </a:endParaRPr>
          </a:p>
          <a:p>
            <a:pPr marL="571500" indent="-571500" algn="just">
              <a:lnSpc>
                <a:spcPct val="150000"/>
              </a:lnSpc>
              <a:buBlip>
                <a:blip r:embed="rId4"/>
              </a:buBlip>
            </a:pPr>
            <a:r>
              <a:rPr lang="en-US" sz="4400">
                <a:latin typeface="Roboto"/>
                <a:ea typeface="Roboto"/>
                <a:cs typeface="Roboto"/>
              </a:rPr>
              <a:t>For many women, a regular period is the only way they perceive that they are healthy and fertile. </a:t>
            </a:r>
            <a:endParaRPr lang="en-US" sz="4400">
              <a:latin typeface="Roboto" panose="02000000000000000000" pitchFamily="2" charset="0"/>
              <a:ea typeface="Roboto" panose="02000000000000000000" pitchFamily="2" charset="0"/>
              <a:cs typeface="Roboto"/>
            </a:endParaRPr>
          </a:p>
        </p:txBody>
      </p:sp>
      <p:pic>
        <p:nvPicPr>
          <p:cNvPr id="11" name="Imagem 10" descr="Uma imagem com pessoa, vestuário, Cara humana, ar livre&#10;&#10;Descrição gerada automaticamente">
            <a:extLst>
              <a:ext uri="{FF2B5EF4-FFF2-40B4-BE49-F238E27FC236}">
                <a16:creationId xmlns:a16="http://schemas.microsoft.com/office/drawing/2014/main" id="{5A7DA85D-2037-9B6D-A36E-9287D678A544}"/>
              </a:ext>
            </a:extLst>
          </p:cNvPr>
          <p:cNvPicPr>
            <a:picLocks noChangeAspect="1"/>
          </p:cNvPicPr>
          <p:nvPr/>
        </p:nvPicPr>
        <p:blipFill rotWithShape="1">
          <a:blip r:embed="rId5">
            <a:extLst>
              <a:ext uri="{28A0092B-C50C-407E-A947-70E740481C1C}">
                <a14:useLocalDpi xmlns:a14="http://schemas.microsoft.com/office/drawing/2010/main" val="0"/>
              </a:ext>
            </a:extLst>
          </a:blip>
          <a:srcRect l="18306" r="39151"/>
          <a:stretch/>
        </p:blipFill>
        <p:spPr>
          <a:xfrm>
            <a:off x="14008667" y="-3"/>
            <a:ext cx="10344624" cy="13716003"/>
          </a:xfrm>
          <a:prstGeom prst="rect">
            <a:avLst/>
          </a:prstGeom>
        </p:spPr>
      </p:pic>
    </p:spTree>
    <p:extLst>
      <p:ext uri="{BB962C8B-B14F-4D97-AF65-F5344CB8AC3E}">
        <p14:creationId xmlns:p14="http://schemas.microsoft.com/office/powerpoint/2010/main" val="6265353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3"/>
</p:tagLst>
</file>

<file path=ppt/theme/theme1.xml><?xml version="1.0" encoding="utf-8"?>
<a:theme xmlns:a="http://schemas.openxmlformats.org/drawingml/2006/main" name="PSI 50th">
  <a:themeElements>
    <a:clrScheme name="PSI Brand 1">
      <a:dk1>
        <a:srgbClr val="000000"/>
      </a:dk1>
      <a:lt1>
        <a:srgbClr val="FFFFFF"/>
      </a:lt1>
      <a:dk2>
        <a:srgbClr val="000000"/>
      </a:dk2>
      <a:lt2>
        <a:srgbClr val="FFFFFF"/>
      </a:lt2>
      <a:accent1>
        <a:srgbClr val="F36E20"/>
      </a:accent1>
      <a:accent2>
        <a:srgbClr val="FFF35C"/>
      </a:accent2>
      <a:accent3>
        <a:srgbClr val="EE4799"/>
      </a:accent3>
      <a:accent4>
        <a:srgbClr val="00AC68"/>
      </a:accent4>
      <a:accent5>
        <a:srgbClr val="8EC8C8"/>
      </a:accent5>
      <a:accent6>
        <a:srgbClr val="70517F"/>
      </a:accent6>
      <a:hlink>
        <a:srgbClr val="0563C1"/>
      </a:hlink>
      <a:folHlink>
        <a:srgbClr val="C04F8D"/>
      </a:folHlink>
    </a:clrScheme>
    <a:fontScheme name="PSI 50th Fonts">
      <a:majorFont>
        <a:latin typeface="Poppins"/>
        <a:ea typeface="Roboto Black"/>
        <a:cs typeface=""/>
      </a:majorFont>
      <a:minorFont>
        <a:latin typeface="Roboto Light"/>
        <a:ea typeface="Roboto"/>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SI 50th" id="{08FDB7B0-415F-AE40-A165-999BA9CFAF6B}" vid="{EF656CDF-DC15-3545-BBF6-23400D07659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j507204e6a0c423abc181bbfe5e6150e xmlns="f8f5c256-281e-407e-b3c7-90dbad59f554">
      <Terms xmlns="http://schemas.microsoft.com/office/infopath/2007/PartnerControls"/>
    </j507204e6a0c423abc181bbfe5e6150e>
    <TaxCatchAll xmlns="2b04e3bf-eb77-48e0-9993-e01b67b1c33a" xsi:nil="true"/>
    <_ip_UnifiedCompliancePolicyProperties xmlns="http://schemas.microsoft.com/sharepoint/v3" xsi:nil="true"/>
    <lcf76f155ced4ddcb4097134ff3c332f xmlns="f8f5c256-281e-407e-b3c7-90dbad59f554">
      <Terms xmlns="http://schemas.microsoft.com/office/infopath/2007/PartnerControls"/>
    </lcf76f155ced4ddcb4097134ff3c332f>
    <fe12b690b7e44a39a8575246f2b0ef29 xmlns="f8f5c256-281e-407e-b3c7-90dbad59f554">
      <Terms xmlns="http://schemas.microsoft.com/office/infopath/2007/PartnerControls"/>
    </fe12b690b7e44a39a8575246f2b0ef29>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42777F7A5A89B4DA336C2787F39A7D8" ma:contentTypeVersion="24" ma:contentTypeDescription="Create a new document." ma:contentTypeScope="" ma:versionID="020f206a25743cf73f5c2e770e804792">
  <xsd:schema xmlns:xsd="http://www.w3.org/2001/XMLSchema" xmlns:xs="http://www.w3.org/2001/XMLSchema" xmlns:p="http://schemas.microsoft.com/office/2006/metadata/properties" xmlns:ns1="http://schemas.microsoft.com/sharepoint/v3" xmlns:ns2="28548f33-737b-449b-bc6e-024c61a0c6be" xmlns:ns3="f8f5c256-281e-407e-b3c7-90dbad59f554" xmlns:ns4="2b04e3bf-eb77-48e0-9993-e01b67b1c33a" targetNamespace="http://schemas.microsoft.com/office/2006/metadata/properties" ma:root="true" ma:fieldsID="0a0c34846b0fdfaffefba2ab19630d40" ns1:_="" ns2:_="" ns3:_="" ns4:_="">
    <xsd:import namespace="http://schemas.microsoft.com/sharepoint/v3"/>
    <xsd:import namespace="28548f33-737b-449b-bc6e-024c61a0c6be"/>
    <xsd:import namespace="f8f5c256-281e-407e-b3c7-90dbad59f554"/>
    <xsd:import namespace="2b04e3bf-eb77-48e0-9993-e01b67b1c33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1:_ip_UnifiedCompliancePolicyProperties" minOccurs="0"/>
                <xsd:element ref="ns1:_ip_UnifiedCompliancePolicyUIAction" minOccurs="0"/>
                <xsd:element ref="ns3:MediaServiceOCR" minOccurs="0"/>
                <xsd:element ref="ns3:MediaServiceEventHashCode" minOccurs="0"/>
                <xsd:element ref="ns3:MediaServiceGenerationTime" minOccurs="0"/>
                <xsd:element ref="ns3:j507204e6a0c423abc181bbfe5e6150e" minOccurs="0"/>
                <xsd:element ref="ns4:TaxCatchAll" minOccurs="0"/>
                <xsd:element ref="ns3:fe12b690b7e44a39a8575246f2b0ef29" minOccurs="0"/>
                <xsd:element ref="ns3:MediaServiceAutoKeyPoints" minOccurs="0"/>
                <xsd:element ref="ns3:MediaServiceKeyPoints" minOccurs="0"/>
                <xsd:element ref="ns3:MediaLengthInSeconds" minOccurs="0"/>
                <xsd:element ref="ns3:lcf76f155ced4ddcb4097134ff3c332f"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description="" ma:hidden="true" ma:internalName="_ip_UnifiedCompliancePolicyProperties">
      <xsd:simpleType>
        <xsd:restriction base="dms:Note"/>
      </xsd:simpleType>
    </xsd:element>
    <xsd:element name="_ip_UnifiedCompliancePolicyUIAction" ma:index="16"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548f33-737b-449b-bc6e-024c61a0c6b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8f5c256-281e-407e-b3c7-90dbad59f5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j507204e6a0c423abc181bbfe5e6150e" ma:index="21" nillable="true" ma:taxonomy="true" ma:internalName="j507204e6a0c423abc181bbfe5e6150e" ma:taxonomyFieldName="Contract_x0020_Type" ma:displayName="Contract Type" ma:default="" ma:fieldId="{3507204e-6a0c-423a-bc18-1bbfe5e6150e}" ma:taxonomyMulti="true" ma:sspId="5be66e25-6253-4f8b-9755-5684a1ad782e" ma:termSetId="33ecdda6-45c7-4199-a38f-3816b744f96a" ma:anchorId="00000000-0000-0000-0000-000000000000" ma:open="true" ma:isKeyword="false">
      <xsd:complexType>
        <xsd:sequence>
          <xsd:element ref="pc:Terms" minOccurs="0" maxOccurs="1"/>
        </xsd:sequence>
      </xsd:complexType>
    </xsd:element>
    <xsd:element name="fe12b690b7e44a39a8575246f2b0ef29" ma:index="24" nillable="true" ma:taxonomy="true" ma:internalName="fe12b690b7e44a39a8575246f2b0ef29" ma:taxonomyFieldName="Language_x0020_Spoken" ma:displayName="Language" ma:default="" ma:fieldId="{fe12b690-b7e4-4a39-a857-5246f2b0ef29}" ma:taxonomyMulti="true" ma:sspId="5be66e25-6253-4f8b-9755-5684a1ad782e" ma:termSetId="e372b7a4-3ea9-49a3-a223-68ef65611504" ma:anchorId="00000000-0000-0000-0000-000000000000" ma:open="false" ma:isKeyword="false">
      <xsd:complexType>
        <xsd:sequence>
          <xsd:element ref="pc:Terms" minOccurs="0" maxOccurs="1"/>
        </xsd:sequence>
      </xsd:complex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internalName="MediaServiceKeyPoints" ma:readOnly="true">
      <xsd:simpleType>
        <xsd:restriction base="dms:Note">
          <xsd:maxLength value="255"/>
        </xsd:restriction>
      </xsd:simpleType>
    </xsd:element>
    <xsd:element name="MediaLengthInSeconds" ma:index="27" nillable="true" ma:displayName="Length (seconds)" ma:internalName="MediaLengthInSeconds" ma:readOnly="true">
      <xsd:simpleType>
        <xsd:restriction base="dms:Unknown"/>
      </xsd:simpleType>
    </xsd:element>
    <xsd:element name="lcf76f155ced4ddcb4097134ff3c332f" ma:index="29"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9967fc3e-f256-4afb-a47f-9b76322a90b2}" ma:internalName="TaxCatchAll" ma:showField="CatchAllData" ma:web="28548f33-737b-449b-bc6e-024c61a0c6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73D2A0E-9781-41B0-BBC6-7FB6676C36F2}">
  <ds:schemaRefs>
    <ds:schemaRef ds:uri="http://schemas.microsoft.com/office/2006/metadata/properties"/>
    <ds:schemaRef ds:uri="http://schemas.openxmlformats.org/package/2006/metadata/core-properties"/>
    <ds:schemaRef ds:uri="http://schemas.microsoft.com/office/2006/documentManagement/types"/>
    <ds:schemaRef ds:uri="http://schemas.microsoft.com/office/infopath/2007/PartnerControls"/>
    <ds:schemaRef ds:uri="2b04e3bf-eb77-48e0-9993-e01b67b1c33a"/>
    <ds:schemaRef ds:uri="f8f5c256-281e-407e-b3c7-90dbad59f554"/>
    <ds:schemaRef ds:uri="http://purl.org/dc/elements/1.1/"/>
    <ds:schemaRef ds:uri="28548f33-737b-449b-bc6e-024c61a0c6be"/>
    <ds:schemaRef ds:uri="http://purl.org/dc/terms/"/>
    <ds:schemaRef ds:uri="http://schemas.microsoft.com/sharepoint/v3"/>
    <ds:schemaRef ds:uri="http://www.w3.org/XML/1998/namespace"/>
    <ds:schemaRef ds:uri="http://purl.org/dc/dcmitype/"/>
  </ds:schemaRefs>
</ds:datastoreItem>
</file>

<file path=customXml/itemProps2.xml><?xml version="1.0" encoding="utf-8"?>
<ds:datastoreItem xmlns:ds="http://schemas.openxmlformats.org/officeDocument/2006/customXml" ds:itemID="{0FB31801-532B-4E85-8BA0-D0F03C7A4EBC}">
  <ds:schemaRefs>
    <ds:schemaRef ds:uri="http://schemas.microsoft.com/sharepoint/v3/contenttype/forms"/>
  </ds:schemaRefs>
</ds:datastoreItem>
</file>

<file path=customXml/itemProps3.xml><?xml version="1.0" encoding="utf-8"?>
<ds:datastoreItem xmlns:ds="http://schemas.openxmlformats.org/officeDocument/2006/customXml" ds:itemID="{AA7DE4D7-2A93-401B-8AD8-F37B33EC5E23}"/>
</file>

<file path=docProps/app.xml><?xml version="1.0" encoding="utf-8"?>
<Properties xmlns="http://schemas.openxmlformats.org/officeDocument/2006/extended-properties" xmlns:vt="http://schemas.openxmlformats.org/officeDocument/2006/docPropsVTypes">
  <Template/>
  <TotalTime>66</TotalTime>
  <Words>2335</Words>
  <Application>Microsoft Office PowerPoint</Application>
  <PresentationFormat>Custom</PresentationFormat>
  <Paragraphs>155</Paragraphs>
  <Slides>26</Slides>
  <Notes>26</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26</vt:i4>
      </vt:variant>
    </vt:vector>
  </HeadingPairs>
  <TitlesOfParts>
    <vt:vector size="38" baseType="lpstr">
      <vt:lpstr>Poppins Light</vt:lpstr>
      <vt:lpstr>Roboto </vt:lpstr>
      <vt:lpstr>Roboto</vt:lpstr>
      <vt:lpstr>Poppins</vt:lpstr>
      <vt:lpstr>Poppins Black</vt:lpstr>
      <vt:lpstr>Arial,Sans-Serif</vt:lpstr>
      <vt:lpstr>Poppins SemiBold</vt:lpstr>
      <vt:lpstr>Roboto Light</vt:lpstr>
      <vt:lpstr>Calibri</vt:lpstr>
      <vt:lpstr>Arial</vt:lpstr>
      <vt:lpstr>Abadi</vt:lpstr>
      <vt:lpstr>PSI 50th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NORMAL?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Menstrual metaphors</vt:lpstr>
      <vt:lpstr>Module 3 findings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CARMO</dc:title>
  <dc:creator>AZAD</dc:creator>
  <cp:lastModifiedBy>Kendal Danna</cp:lastModifiedBy>
  <cp:revision>4</cp:revision>
  <cp:lastPrinted>2020-02-27T21:40:53Z</cp:lastPrinted>
  <dcterms:created xsi:type="dcterms:W3CDTF">2017-08-24T20:54:48Z</dcterms:created>
  <dcterms:modified xsi:type="dcterms:W3CDTF">2024-05-22T11:50:12Z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0x010100E42777F7A5A89B4DA336C2787F39A7D8</vt:lpwstr>
  </property>
  <property fmtid="{D5CDD505-2E9C-101B-9397-08002B2CF9AE}" pid="3" name="Language Spoken">
    <vt:lpwstr/>
  </property>
  <property fmtid="{D5CDD505-2E9C-101B-9397-08002B2CF9AE}" pid="4" name="Contract Type">
    <vt:lpwstr/>
  </property>
  <property fmtid="{D5CDD505-2E9C-101B-9397-08002B2CF9AE}" pid="5" name="MediaServiceImageTags">
    <vt:lpwstr/>
  </property>
  <property fmtid="{D5CDD505-2E9C-101B-9397-08002B2CF9AE}" pid="6" name="Language_x0020_Spoken">
    <vt:lpwstr/>
  </property>
  <property fmtid="{D5CDD505-2E9C-101B-9397-08002B2CF9AE}" pid="7" name="Contract_x0020_Type">
    <vt:lpwstr/>
  </property>
</Properties>
</file>