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1.xml" ContentType="application/vnd.openxmlformats-officedocument.presentationml.notesSlide+xml"/>
  <Override PartName="/ppt/tags/tag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34"/>
  </p:notesMasterIdLst>
  <p:sldIdLst>
    <p:sldId id="564" r:id="rId5"/>
    <p:sldId id="462" r:id="rId6"/>
    <p:sldId id="463" r:id="rId7"/>
    <p:sldId id="542" r:id="rId8"/>
    <p:sldId id="545" r:id="rId9"/>
    <p:sldId id="543" r:id="rId10"/>
    <p:sldId id="546" r:id="rId11"/>
    <p:sldId id="547" r:id="rId12"/>
    <p:sldId id="544" r:id="rId13"/>
    <p:sldId id="548" r:id="rId14"/>
    <p:sldId id="549" r:id="rId15"/>
    <p:sldId id="551" r:id="rId16"/>
    <p:sldId id="550" r:id="rId17"/>
    <p:sldId id="552" r:id="rId18"/>
    <p:sldId id="554" r:id="rId19"/>
    <p:sldId id="559" r:id="rId20"/>
    <p:sldId id="466" r:id="rId21"/>
    <p:sldId id="539" r:id="rId22"/>
    <p:sldId id="540" r:id="rId23"/>
    <p:sldId id="536" r:id="rId24"/>
    <p:sldId id="468" r:id="rId25"/>
    <p:sldId id="469" r:id="rId26"/>
    <p:sldId id="714" r:id="rId27"/>
    <p:sldId id="555" r:id="rId28"/>
    <p:sldId id="556" r:id="rId29"/>
    <p:sldId id="557" r:id="rId30"/>
    <p:sldId id="558" r:id="rId31"/>
    <p:sldId id="396" r:id="rId32"/>
    <p:sldId id="440" r:id="rId33"/>
  </p:sldIdLst>
  <p:sldSz cx="24384000" cy="13716000"/>
  <p:notesSz cx="6858000" cy="9144000"/>
  <p:embeddedFontLst>
    <p:embeddedFont>
      <p:font typeface="Poppins" panose="00000500000000000000" pitchFamily="2" charset="0"/>
      <p:regular r:id="rId35"/>
      <p:bold r:id="rId36"/>
      <p:italic r:id="rId37"/>
      <p:boldItalic r:id="rId38"/>
    </p:embeddedFont>
    <p:embeddedFont>
      <p:font typeface="Poppins Black" panose="00000A00000000000000" pitchFamily="2" charset="0"/>
      <p:bold r:id="rId39"/>
      <p:italic r:id="rId40"/>
      <p:boldItalic r:id="rId41"/>
    </p:embeddedFont>
    <p:embeddedFont>
      <p:font typeface="Poppins Light" panose="00000400000000000000" pitchFamily="2" charset="0"/>
      <p:regular r:id="rId42"/>
      <p:bold r:id="rId43"/>
      <p:italic r:id="rId44"/>
      <p:boldItalic r:id="rId45"/>
    </p:embeddedFont>
    <p:embeddedFont>
      <p:font typeface="Poppins SemiBold" panose="00000700000000000000" pitchFamily="2" charset="0"/>
      <p:bold r:id="rId46"/>
      <p:boldItalic r:id="rId47"/>
    </p:embeddedFont>
    <p:embeddedFont>
      <p:font typeface="Roboto" panose="02000000000000000000" pitchFamily="2" charset="0"/>
      <p:regular r:id="rId48"/>
      <p:bold r:id="rId49"/>
      <p:italic r:id="rId50"/>
      <p:boldItalic r:id="rId51"/>
    </p:embeddedFont>
    <p:embeddedFont>
      <p:font typeface="Roboto Light" panose="02000000000000000000" pitchFamily="2" charset="0"/>
      <p:regular r:id="rId52"/>
      <p:bold r:id="rId53"/>
      <p:italic r:id="rId54"/>
      <p:boldItalic r:id="rId5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73D2F-D6F6-EB6A-601F-EAFE5BD79CD4}" name="kdanna@psi.org" initials="kd" userId="S::urn:spo:guest#kdanna@psi.org::" providerId="AD"/>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3" clrIdx="0">
    <p:extLst>
      <p:ext uri="{19B8F6BF-5375-455C-9EA6-DF929625EA0E}">
        <p15:presenceInfo xmlns:p15="http://schemas.microsoft.com/office/powerpoint/2012/main" userId="S::kdanna@psi.org::89f5f8d4-3b5c-4af0-8251-bf603280ccd5" providerId="AD"/>
      </p:ext>
    </p:extLst>
  </p:cmAuthor>
  <p:cmAuthor id="2" name="Alexandra Angel" initials="AA" lastIdx="1" clrIdx="1">
    <p:extLst>
      <p:ext uri="{19B8F6BF-5375-455C-9EA6-DF929625EA0E}">
        <p15:presenceInfo xmlns:p15="http://schemas.microsoft.com/office/powerpoint/2012/main" userId="S::aangel@psi.org::36dae7b2-c39e-4225-8e41-3cac8255e5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8AC68"/>
    <a:srgbClr val="BFD730"/>
    <a:srgbClr val="ED4699"/>
    <a:srgbClr val="8DC9C8"/>
    <a:srgbClr val="FCF45B"/>
    <a:srgbClr val="F46E20"/>
    <a:srgbClr val="F18903"/>
    <a:srgbClr val="00B5E1"/>
    <a:srgbClr val="F5F5F5"/>
    <a:srgbClr val="091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158" autoAdjust="0"/>
  </p:normalViewPr>
  <p:slideViewPr>
    <p:cSldViewPr snapToGrid="0">
      <p:cViewPr varScale="1">
        <p:scale>
          <a:sx n="20" d="100"/>
          <a:sy n="20" d="100"/>
        </p:scale>
        <p:origin x="876" y="7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openxmlformats.org/officeDocument/2006/relationships/font" Target="fonts/font21.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font" Target="fonts/font19.fntdata"/><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font" Target="fonts/font17.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font" Target="fonts/font12.fntdata"/><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font" Target="fonts/font7.fntdata"/><Relationship Id="rId54" Type="http://schemas.openxmlformats.org/officeDocument/2006/relationships/font" Target="fonts/font20.fntdata"/><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font" Target="fonts/font15.fntdata"/><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10.fntdata"/><Relationship Id="rId52" Type="http://schemas.openxmlformats.org/officeDocument/2006/relationships/font" Target="fonts/font18.fntdata"/><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lerie Koon" userId="S::vkoon@psi.org::4b327edb-ec67-4945-88fd-d288c2f17479" providerId="AD" clId="Web-{1BC4E9CA-8402-61E9-4EA6-F10CF5AF54C7}"/>
    <pc:docChg chg="modSld">
      <pc:chgData name="Valerie Koon" userId="S::vkoon@psi.org::4b327edb-ec67-4945-88fd-d288c2f17479" providerId="AD" clId="Web-{1BC4E9CA-8402-61E9-4EA6-F10CF5AF54C7}" dt="2021-12-20T16:23:26.381" v="4" actId="20577"/>
      <pc:docMkLst>
        <pc:docMk/>
      </pc:docMkLst>
      <pc:sldChg chg="modSp">
        <pc:chgData name="Valerie Koon" userId="S::vkoon@psi.org::4b327edb-ec67-4945-88fd-d288c2f17479" providerId="AD" clId="Web-{1BC4E9CA-8402-61E9-4EA6-F10CF5AF54C7}" dt="2021-12-20T16:23:26.381" v="4" actId="20577"/>
        <pc:sldMkLst>
          <pc:docMk/>
          <pc:sldMk cId="2412975288" sldId="468"/>
        </pc:sldMkLst>
        <pc:spChg chg="mod">
          <ac:chgData name="Valerie Koon" userId="S::vkoon@psi.org::4b327edb-ec67-4945-88fd-d288c2f17479" providerId="AD" clId="Web-{1BC4E9CA-8402-61E9-4EA6-F10CF5AF54C7}" dt="2021-12-20T16:23:26.381" v="4" actId="20577"/>
          <ac:spMkLst>
            <pc:docMk/>
            <pc:sldMk cId="2412975288" sldId="468"/>
            <ac:spMk id="5" creationId="{EE87D0E8-FC04-44B2-B67A-BE4C282152AA}"/>
          </ac:spMkLst>
        </pc:spChg>
      </pc:sldChg>
    </pc:docChg>
  </pc:docChgLst>
  <pc:docChgLst>
    <pc:chgData name="Alexandra Angel" userId="36dae7b2-c39e-4225-8e41-3cac8255e5ed" providerId="ADAL" clId="{27EACAF1-9E64-4D79-B93F-DB6E1784A49C}"/>
    <pc:docChg chg="custSel modSld">
      <pc:chgData name="Alexandra Angel" userId="36dae7b2-c39e-4225-8e41-3cac8255e5ed" providerId="ADAL" clId="{27EACAF1-9E64-4D79-B93F-DB6E1784A49C}" dt="2021-09-10T18:22:22.571" v="178" actId="1592"/>
      <pc:docMkLst>
        <pc:docMk/>
      </pc:docMkLst>
      <pc:sldChg chg="modSp mod delCm">
        <pc:chgData name="Alexandra Angel" userId="36dae7b2-c39e-4225-8e41-3cac8255e5ed" providerId="ADAL" clId="{27EACAF1-9E64-4D79-B93F-DB6E1784A49C}" dt="2021-09-10T18:22:22.571" v="178" actId="1592"/>
        <pc:sldMkLst>
          <pc:docMk/>
          <pc:sldMk cId="3928175161" sldId="714"/>
        </pc:sldMkLst>
        <pc:spChg chg="mod">
          <ac:chgData name="Alexandra Angel" userId="36dae7b2-c39e-4225-8e41-3cac8255e5ed" providerId="ADAL" clId="{27EACAF1-9E64-4D79-B93F-DB6E1784A49C}" dt="2021-09-10T18:21:38.593" v="141" actId="1035"/>
          <ac:spMkLst>
            <pc:docMk/>
            <pc:sldMk cId="3928175161" sldId="714"/>
            <ac:spMk id="4" creationId="{C7C10417-F6D5-4F19-A423-B08903B78BFD}"/>
          </ac:spMkLst>
        </pc:spChg>
        <pc:spChg chg="mod">
          <ac:chgData name="Alexandra Angel" userId="36dae7b2-c39e-4225-8e41-3cac8255e5ed" providerId="ADAL" clId="{27EACAF1-9E64-4D79-B93F-DB6E1784A49C}" dt="2021-09-10T18:21:38.593" v="141" actId="1035"/>
          <ac:spMkLst>
            <pc:docMk/>
            <pc:sldMk cId="3928175161" sldId="714"/>
            <ac:spMk id="5" creationId="{BFEC2303-2028-45A2-8A91-ECC46A62CB7D}"/>
          </ac:spMkLst>
        </pc:spChg>
        <pc:spChg chg="mod">
          <ac:chgData name="Alexandra Angel" userId="36dae7b2-c39e-4225-8e41-3cac8255e5ed" providerId="ADAL" clId="{27EACAF1-9E64-4D79-B93F-DB6E1784A49C}" dt="2021-09-10T18:21:38.593" v="141" actId="1035"/>
          <ac:spMkLst>
            <pc:docMk/>
            <pc:sldMk cId="3928175161" sldId="714"/>
            <ac:spMk id="6" creationId="{D7A8D3A6-DA22-4C7B-BAE6-7377B98913B8}"/>
          </ac:spMkLst>
        </pc:spChg>
        <pc:spChg chg="mod">
          <ac:chgData name="Alexandra Angel" userId="36dae7b2-c39e-4225-8e41-3cac8255e5ed" providerId="ADAL" clId="{27EACAF1-9E64-4D79-B93F-DB6E1784A49C}" dt="2021-09-10T18:22:10.278" v="177" actId="20577"/>
          <ac:spMkLst>
            <pc:docMk/>
            <pc:sldMk cId="3928175161" sldId="714"/>
            <ac:spMk id="7" creationId="{8BB4A3C3-6406-4E1F-899E-8467F24C17CC}"/>
          </ac:spMkLst>
        </pc:spChg>
      </pc:sldChg>
    </pc:docChg>
  </pc:docChgLst>
  <pc:docChgLst>
    <pc:chgData name="Kendal Danna" userId="89f5f8d4-3b5c-4af0-8251-bf603280ccd5" providerId="ADAL" clId="{C1E8DCEF-41A9-49E7-8F56-2141E27F4C8F}"/>
    <pc:docChg chg="undo custSel addSld delSld modSld">
      <pc:chgData name="Kendal Danna" userId="89f5f8d4-3b5c-4af0-8251-bf603280ccd5" providerId="ADAL" clId="{C1E8DCEF-41A9-49E7-8F56-2141E27F4C8F}" dt="2024-05-25T12:31:01.433" v="1768" actId="20577"/>
      <pc:docMkLst>
        <pc:docMk/>
      </pc:docMkLst>
      <pc:sldChg chg="modSp mod">
        <pc:chgData name="Kendal Danna" userId="89f5f8d4-3b5c-4af0-8251-bf603280ccd5" providerId="ADAL" clId="{C1E8DCEF-41A9-49E7-8F56-2141E27F4C8F}" dt="2024-05-20T21:46:55.292" v="1166" actId="20577"/>
        <pc:sldMkLst>
          <pc:docMk/>
          <pc:sldMk cId="3470802358" sldId="396"/>
        </pc:sldMkLst>
        <pc:spChg chg="mod">
          <ac:chgData name="Kendal Danna" userId="89f5f8d4-3b5c-4af0-8251-bf603280ccd5" providerId="ADAL" clId="{C1E8DCEF-41A9-49E7-8F56-2141E27F4C8F}" dt="2024-05-20T21:46:55.292" v="1166" actId="20577"/>
          <ac:spMkLst>
            <pc:docMk/>
            <pc:sldMk cId="3470802358" sldId="396"/>
            <ac:spMk id="10" creationId="{8D65A6AE-C1BB-2544-A514-FF58DD70FEA5}"/>
          </ac:spMkLst>
        </pc:spChg>
      </pc:sldChg>
      <pc:sldChg chg="addSp modSp del">
        <pc:chgData name="Kendal Danna" userId="89f5f8d4-3b5c-4af0-8251-bf603280ccd5" providerId="ADAL" clId="{C1E8DCEF-41A9-49E7-8F56-2141E27F4C8F}" dt="2024-05-20T21:31:50.494" v="20" actId="47"/>
        <pc:sldMkLst>
          <pc:docMk/>
          <pc:sldMk cId="22277275" sldId="434"/>
        </pc:sldMkLst>
        <pc:spChg chg="add mod">
          <ac:chgData name="Kendal Danna" userId="89f5f8d4-3b5c-4af0-8251-bf603280ccd5" providerId="ADAL" clId="{C1E8DCEF-41A9-49E7-8F56-2141E27F4C8F}" dt="2024-05-20T21:29:35.803" v="0"/>
          <ac:spMkLst>
            <pc:docMk/>
            <pc:sldMk cId="22277275" sldId="434"/>
            <ac:spMk id="2" creationId="{E93D99E1-797E-8562-AC6A-1C11B960774E}"/>
          </ac:spMkLst>
        </pc:spChg>
        <pc:spChg chg="add mod">
          <ac:chgData name="Kendal Danna" userId="89f5f8d4-3b5c-4af0-8251-bf603280ccd5" providerId="ADAL" clId="{C1E8DCEF-41A9-49E7-8F56-2141E27F4C8F}" dt="2024-05-20T21:29:39.208" v="1"/>
          <ac:spMkLst>
            <pc:docMk/>
            <pc:sldMk cId="22277275" sldId="434"/>
            <ac:spMk id="3" creationId="{CF5ABEEE-F3F4-F140-FDF5-8DF9895E0E27}"/>
          </ac:spMkLst>
        </pc:spChg>
      </pc:sldChg>
      <pc:sldChg chg="modSp mod addCm delCm">
        <pc:chgData name="Kendal Danna" userId="89f5f8d4-3b5c-4af0-8251-bf603280ccd5" providerId="ADAL" clId="{C1E8DCEF-41A9-49E7-8F56-2141E27F4C8F}" dt="2024-05-21T15:59:36.701" v="1413"/>
        <pc:sldMkLst>
          <pc:docMk/>
          <pc:sldMk cId="3771502249" sldId="462"/>
        </pc:sldMkLst>
        <pc:spChg chg="mod">
          <ac:chgData name="Kendal Danna" userId="89f5f8d4-3b5c-4af0-8251-bf603280ccd5" providerId="ADAL" clId="{C1E8DCEF-41A9-49E7-8F56-2141E27F4C8F}" dt="2024-05-21T15:54:44.171" v="1401" actId="20577"/>
          <ac:spMkLst>
            <pc:docMk/>
            <pc:sldMk cId="3771502249" sldId="462"/>
            <ac:spMk id="16" creationId="{F25F01B8-7B9B-EE4E-B3E2-F6B6A4D1D1B4}"/>
          </ac:spMkLst>
        </pc:spChg>
        <pc:extLst>
          <p:ext xmlns:p="http://schemas.openxmlformats.org/presentationml/2006/main" uri="{D6D511B9-2390-475A-947B-AFAB55BFBCF1}">
            <pc226:cmChg xmlns:pc226="http://schemas.microsoft.com/office/powerpoint/2022/06/main/command" chg="add del">
              <pc226:chgData name="Kendal Danna" userId="89f5f8d4-3b5c-4af0-8251-bf603280ccd5" providerId="ADAL" clId="{C1E8DCEF-41A9-49E7-8F56-2141E27F4C8F}" dt="2024-05-21T15:59:36.701" v="1413"/>
              <pc2:cmMkLst xmlns:pc2="http://schemas.microsoft.com/office/powerpoint/2019/9/main/command">
                <pc:docMk/>
                <pc:sldMk cId="3771502249" sldId="462"/>
                <pc2:cmMk id="{2A123024-AE5A-46F8-AA3E-2099FD3D7715}"/>
              </pc2:cmMkLst>
            </pc226:cmChg>
          </p:ext>
        </pc:extLst>
      </pc:sldChg>
      <pc:sldChg chg="modNotesTx">
        <pc:chgData name="Kendal Danna" userId="89f5f8d4-3b5c-4af0-8251-bf603280ccd5" providerId="ADAL" clId="{C1E8DCEF-41A9-49E7-8F56-2141E27F4C8F}" dt="2024-05-25T12:08:29.527" v="1558" actId="20577"/>
        <pc:sldMkLst>
          <pc:docMk/>
          <pc:sldMk cId="655528183" sldId="463"/>
        </pc:sldMkLst>
      </pc:sldChg>
      <pc:sldChg chg="del">
        <pc:chgData name="Kendal Danna" userId="89f5f8d4-3b5c-4af0-8251-bf603280ccd5" providerId="ADAL" clId="{C1E8DCEF-41A9-49E7-8F56-2141E27F4C8F}" dt="2024-05-20T21:38:15.485" v="347" actId="47"/>
        <pc:sldMkLst>
          <pc:docMk/>
          <pc:sldMk cId="1264023049" sldId="464"/>
        </pc:sldMkLst>
      </pc:sldChg>
      <pc:sldChg chg="modSp mod modNotesTx">
        <pc:chgData name="Kendal Danna" userId="89f5f8d4-3b5c-4af0-8251-bf603280ccd5" providerId="ADAL" clId="{C1E8DCEF-41A9-49E7-8F56-2141E27F4C8F}" dt="2024-05-20T21:40:54.268" v="434" actId="20577"/>
        <pc:sldMkLst>
          <pc:docMk/>
          <pc:sldMk cId="3370388764" sldId="466"/>
        </pc:sldMkLst>
        <pc:spChg chg="mod">
          <ac:chgData name="Kendal Danna" userId="89f5f8d4-3b5c-4af0-8251-bf603280ccd5" providerId="ADAL" clId="{C1E8DCEF-41A9-49E7-8F56-2141E27F4C8F}" dt="2024-05-20T21:40:13.024" v="416" actId="207"/>
          <ac:spMkLst>
            <pc:docMk/>
            <pc:sldMk cId="3370388764" sldId="466"/>
            <ac:spMk id="2" creationId="{A8C45966-3948-43D0-B0F5-3C691237DFA9}"/>
          </ac:spMkLst>
        </pc:spChg>
        <pc:spChg chg="mod">
          <ac:chgData name="Kendal Danna" userId="89f5f8d4-3b5c-4af0-8251-bf603280ccd5" providerId="ADAL" clId="{C1E8DCEF-41A9-49E7-8F56-2141E27F4C8F}" dt="2024-05-20T21:40:54.268" v="434" actId="20577"/>
          <ac:spMkLst>
            <pc:docMk/>
            <pc:sldMk cId="3370388764" sldId="466"/>
            <ac:spMk id="4" creationId="{0D143C9A-0A1B-4071-BC1B-95CB1E4341CE}"/>
          </ac:spMkLst>
        </pc:spChg>
      </pc:sldChg>
      <pc:sldChg chg="del">
        <pc:chgData name="Kendal Danna" userId="89f5f8d4-3b5c-4af0-8251-bf603280ccd5" providerId="ADAL" clId="{C1E8DCEF-41A9-49E7-8F56-2141E27F4C8F}" dt="2024-05-20T21:41:31.656" v="436" actId="47"/>
        <pc:sldMkLst>
          <pc:docMk/>
          <pc:sldMk cId="2999468521" sldId="467"/>
        </pc:sldMkLst>
      </pc:sldChg>
      <pc:sldChg chg="modNotesTx">
        <pc:chgData name="Kendal Danna" userId="89f5f8d4-3b5c-4af0-8251-bf603280ccd5" providerId="ADAL" clId="{C1E8DCEF-41A9-49E7-8F56-2141E27F4C8F}" dt="2024-05-25T12:31:01.433" v="1768" actId="20577"/>
        <pc:sldMkLst>
          <pc:docMk/>
          <pc:sldMk cId="2412975288" sldId="468"/>
        </pc:sldMkLst>
      </pc:sldChg>
      <pc:sldChg chg="delSp add mod">
        <pc:chgData name="Kendal Danna" userId="89f5f8d4-3b5c-4af0-8251-bf603280ccd5" providerId="ADAL" clId="{C1E8DCEF-41A9-49E7-8F56-2141E27F4C8F}" dt="2024-05-20T21:48:31.472" v="1247" actId="478"/>
        <pc:sldMkLst>
          <pc:docMk/>
          <pc:sldMk cId="3655060002" sldId="536"/>
        </pc:sldMkLst>
        <pc:spChg chg="del">
          <ac:chgData name="Kendal Danna" userId="89f5f8d4-3b5c-4af0-8251-bf603280ccd5" providerId="ADAL" clId="{C1E8DCEF-41A9-49E7-8F56-2141E27F4C8F}" dt="2024-05-20T21:48:31.472" v="1247" actId="478"/>
          <ac:spMkLst>
            <pc:docMk/>
            <pc:sldMk cId="3655060002" sldId="536"/>
            <ac:spMk id="4" creationId="{4B9D4FF7-E84B-DC01-2AD8-E2448550D689}"/>
          </ac:spMkLst>
        </pc:spChg>
      </pc:sldChg>
      <pc:sldChg chg="delSp add mod">
        <pc:chgData name="Kendal Danna" userId="89f5f8d4-3b5c-4af0-8251-bf603280ccd5" providerId="ADAL" clId="{C1E8DCEF-41A9-49E7-8F56-2141E27F4C8F}" dt="2024-05-20T21:48:25.051" v="1246" actId="478"/>
        <pc:sldMkLst>
          <pc:docMk/>
          <pc:sldMk cId="3082023247" sldId="539"/>
        </pc:sldMkLst>
        <pc:spChg chg="del">
          <ac:chgData name="Kendal Danna" userId="89f5f8d4-3b5c-4af0-8251-bf603280ccd5" providerId="ADAL" clId="{C1E8DCEF-41A9-49E7-8F56-2141E27F4C8F}" dt="2024-05-20T21:48:25.051" v="1246" actId="478"/>
          <ac:spMkLst>
            <pc:docMk/>
            <pc:sldMk cId="3082023247" sldId="539"/>
            <ac:spMk id="4" creationId="{8E8B072B-9F2E-16DA-0E9F-5D48AC435217}"/>
          </ac:spMkLst>
        </pc:spChg>
      </pc:sldChg>
      <pc:sldChg chg="add">
        <pc:chgData name="Kendal Danna" userId="89f5f8d4-3b5c-4af0-8251-bf603280ccd5" providerId="ADAL" clId="{C1E8DCEF-41A9-49E7-8F56-2141E27F4C8F}" dt="2024-05-20T21:41:15.750" v="435"/>
        <pc:sldMkLst>
          <pc:docMk/>
          <pc:sldMk cId="1339723400" sldId="540"/>
        </pc:sldMkLst>
      </pc:sldChg>
      <pc:sldChg chg="delSp mod modNotesTx">
        <pc:chgData name="Kendal Danna" userId="89f5f8d4-3b5c-4af0-8251-bf603280ccd5" providerId="ADAL" clId="{C1E8DCEF-41A9-49E7-8F56-2141E27F4C8F}" dt="2024-05-20T21:48:05.270" v="1232" actId="478"/>
        <pc:sldMkLst>
          <pc:docMk/>
          <pc:sldMk cId="460314611" sldId="542"/>
        </pc:sldMkLst>
        <pc:spChg chg="del">
          <ac:chgData name="Kendal Danna" userId="89f5f8d4-3b5c-4af0-8251-bf603280ccd5" providerId="ADAL" clId="{C1E8DCEF-41A9-49E7-8F56-2141E27F4C8F}" dt="2024-05-20T21:48:05.270" v="1232" actId="478"/>
          <ac:spMkLst>
            <pc:docMk/>
            <pc:sldMk cId="460314611" sldId="542"/>
            <ac:spMk id="4" creationId="{D81585CA-40CC-1FE4-79BF-8809C72EE74E}"/>
          </ac:spMkLst>
        </pc:spChg>
      </pc:sldChg>
      <pc:sldChg chg="delSp mod">
        <pc:chgData name="Kendal Danna" userId="89f5f8d4-3b5c-4af0-8251-bf603280ccd5" providerId="ADAL" clId="{C1E8DCEF-41A9-49E7-8F56-2141E27F4C8F}" dt="2024-05-20T21:48:09.111" v="1234" actId="478"/>
        <pc:sldMkLst>
          <pc:docMk/>
          <pc:sldMk cId="2555885967" sldId="543"/>
        </pc:sldMkLst>
        <pc:spChg chg="del">
          <ac:chgData name="Kendal Danna" userId="89f5f8d4-3b5c-4af0-8251-bf603280ccd5" providerId="ADAL" clId="{C1E8DCEF-41A9-49E7-8F56-2141E27F4C8F}" dt="2024-05-20T21:48:09.111" v="1234" actId="478"/>
          <ac:spMkLst>
            <pc:docMk/>
            <pc:sldMk cId="2555885967" sldId="543"/>
            <ac:spMk id="4" creationId="{152BEA57-F4DB-1DBF-453A-1EA37ACF8F09}"/>
          </ac:spMkLst>
        </pc:spChg>
      </pc:sldChg>
      <pc:sldChg chg="delSp mod">
        <pc:chgData name="Kendal Danna" userId="89f5f8d4-3b5c-4af0-8251-bf603280ccd5" providerId="ADAL" clId="{C1E8DCEF-41A9-49E7-8F56-2141E27F4C8F}" dt="2024-05-20T21:48:13.135" v="1237" actId="478"/>
        <pc:sldMkLst>
          <pc:docMk/>
          <pc:sldMk cId="1103388921" sldId="544"/>
        </pc:sldMkLst>
        <pc:spChg chg="del">
          <ac:chgData name="Kendal Danna" userId="89f5f8d4-3b5c-4af0-8251-bf603280ccd5" providerId="ADAL" clId="{C1E8DCEF-41A9-49E7-8F56-2141E27F4C8F}" dt="2024-05-20T21:48:13.135" v="1237" actId="478"/>
          <ac:spMkLst>
            <pc:docMk/>
            <pc:sldMk cId="1103388921" sldId="544"/>
            <ac:spMk id="4" creationId="{087A4B74-3A0D-E8FE-FF93-92A62B6AF847}"/>
          </ac:spMkLst>
        </pc:spChg>
      </pc:sldChg>
      <pc:sldChg chg="delSp modSp mod">
        <pc:chgData name="Kendal Danna" userId="89f5f8d4-3b5c-4af0-8251-bf603280ccd5" providerId="ADAL" clId="{C1E8DCEF-41A9-49E7-8F56-2141E27F4C8F}" dt="2024-05-21T15:59:54.455" v="1426" actId="113"/>
        <pc:sldMkLst>
          <pc:docMk/>
          <pc:sldMk cId="2950200447" sldId="545"/>
        </pc:sldMkLst>
        <pc:spChg chg="del">
          <ac:chgData name="Kendal Danna" userId="89f5f8d4-3b5c-4af0-8251-bf603280ccd5" providerId="ADAL" clId="{C1E8DCEF-41A9-49E7-8F56-2141E27F4C8F}" dt="2024-05-20T21:48:07.474" v="1233" actId="478"/>
          <ac:spMkLst>
            <pc:docMk/>
            <pc:sldMk cId="2950200447" sldId="545"/>
            <ac:spMk id="4" creationId="{CB55B812-82BF-8FA1-C53B-80AFBA857B00}"/>
          </ac:spMkLst>
        </pc:spChg>
        <pc:spChg chg="mod">
          <ac:chgData name="Kendal Danna" userId="89f5f8d4-3b5c-4af0-8251-bf603280ccd5" providerId="ADAL" clId="{C1E8DCEF-41A9-49E7-8F56-2141E27F4C8F}" dt="2024-05-21T15:59:54.455" v="1426" actId="113"/>
          <ac:spMkLst>
            <pc:docMk/>
            <pc:sldMk cId="2950200447" sldId="545"/>
            <ac:spMk id="6" creationId="{858E8866-D0DE-BA4C-1C5D-9936B25D328D}"/>
          </ac:spMkLst>
        </pc:spChg>
      </pc:sldChg>
      <pc:sldChg chg="delSp mod">
        <pc:chgData name="Kendal Danna" userId="89f5f8d4-3b5c-4af0-8251-bf603280ccd5" providerId="ADAL" clId="{C1E8DCEF-41A9-49E7-8F56-2141E27F4C8F}" dt="2024-05-20T21:48:10.359" v="1235" actId="478"/>
        <pc:sldMkLst>
          <pc:docMk/>
          <pc:sldMk cId="715730372" sldId="546"/>
        </pc:sldMkLst>
        <pc:spChg chg="del">
          <ac:chgData name="Kendal Danna" userId="89f5f8d4-3b5c-4af0-8251-bf603280ccd5" providerId="ADAL" clId="{C1E8DCEF-41A9-49E7-8F56-2141E27F4C8F}" dt="2024-05-20T21:48:10.359" v="1235" actId="478"/>
          <ac:spMkLst>
            <pc:docMk/>
            <pc:sldMk cId="715730372" sldId="546"/>
            <ac:spMk id="4" creationId="{F683BA9A-7601-6B16-32F9-E92DF035612B}"/>
          </ac:spMkLst>
        </pc:spChg>
      </pc:sldChg>
      <pc:sldChg chg="delSp mod">
        <pc:chgData name="Kendal Danna" userId="89f5f8d4-3b5c-4af0-8251-bf603280ccd5" providerId="ADAL" clId="{C1E8DCEF-41A9-49E7-8F56-2141E27F4C8F}" dt="2024-05-20T21:48:11.724" v="1236" actId="478"/>
        <pc:sldMkLst>
          <pc:docMk/>
          <pc:sldMk cId="1898448959" sldId="547"/>
        </pc:sldMkLst>
        <pc:spChg chg="del">
          <ac:chgData name="Kendal Danna" userId="89f5f8d4-3b5c-4af0-8251-bf603280ccd5" providerId="ADAL" clId="{C1E8DCEF-41A9-49E7-8F56-2141E27F4C8F}" dt="2024-05-20T21:48:11.724" v="1236" actId="478"/>
          <ac:spMkLst>
            <pc:docMk/>
            <pc:sldMk cId="1898448959" sldId="547"/>
            <ac:spMk id="4" creationId="{9B273F14-C6EC-A3E0-3A81-1E30E847D5FC}"/>
          </ac:spMkLst>
        </pc:spChg>
      </pc:sldChg>
      <pc:sldChg chg="delSp mod">
        <pc:chgData name="Kendal Danna" userId="89f5f8d4-3b5c-4af0-8251-bf603280ccd5" providerId="ADAL" clId="{C1E8DCEF-41A9-49E7-8F56-2141E27F4C8F}" dt="2024-05-20T21:48:14.281" v="1238" actId="478"/>
        <pc:sldMkLst>
          <pc:docMk/>
          <pc:sldMk cId="635024494" sldId="548"/>
        </pc:sldMkLst>
        <pc:spChg chg="del">
          <ac:chgData name="Kendal Danna" userId="89f5f8d4-3b5c-4af0-8251-bf603280ccd5" providerId="ADAL" clId="{C1E8DCEF-41A9-49E7-8F56-2141E27F4C8F}" dt="2024-05-20T21:48:14.281" v="1238" actId="478"/>
          <ac:spMkLst>
            <pc:docMk/>
            <pc:sldMk cId="635024494" sldId="548"/>
            <ac:spMk id="4" creationId="{C006ED1B-ED91-6550-CB12-3352C9417770}"/>
          </ac:spMkLst>
        </pc:spChg>
      </pc:sldChg>
      <pc:sldChg chg="delSp modSp mod">
        <pc:chgData name="Kendal Danna" userId="89f5f8d4-3b5c-4af0-8251-bf603280ccd5" providerId="ADAL" clId="{C1E8DCEF-41A9-49E7-8F56-2141E27F4C8F}" dt="2024-05-20T21:48:16.375" v="1239" actId="478"/>
        <pc:sldMkLst>
          <pc:docMk/>
          <pc:sldMk cId="1240204390" sldId="549"/>
        </pc:sldMkLst>
        <pc:spChg chg="del">
          <ac:chgData name="Kendal Danna" userId="89f5f8d4-3b5c-4af0-8251-bf603280ccd5" providerId="ADAL" clId="{C1E8DCEF-41A9-49E7-8F56-2141E27F4C8F}" dt="2024-05-20T21:48:16.375" v="1239" actId="478"/>
          <ac:spMkLst>
            <pc:docMk/>
            <pc:sldMk cId="1240204390" sldId="549"/>
            <ac:spMk id="4" creationId="{639EA09D-1CCF-6BA8-F84E-29D6B3A55789}"/>
          </ac:spMkLst>
        </pc:spChg>
        <pc:spChg chg="mod">
          <ac:chgData name="Kendal Danna" userId="89f5f8d4-3b5c-4af0-8251-bf603280ccd5" providerId="ADAL" clId="{C1E8DCEF-41A9-49E7-8F56-2141E27F4C8F}" dt="2024-05-20T21:35:06.822" v="113" actId="20577"/>
          <ac:spMkLst>
            <pc:docMk/>
            <pc:sldMk cId="1240204390" sldId="549"/>
            <ac:spMk id="10" creationId="{8AA98E35-3A58-6306-2176-A2306CC9D5BC}"/>
          </ac:spMkLst>
        </pc:spChg>
      </pc:sldChg>
      <pc:sldChg chg="delSp mod">
        <pc:chgData name="Kendal Danna" userId="89f5f8d4-3b5c-4af0-8251-bf603280ccd5" providerId="ADAL" clId="{C1E8DCEF-41A9-49E7-8F56-2141E27F4C8F}" dt="2024-05-20T21:48:18.660" v="1241" actId="478"/>
        <pc:sldMkLst>
          <pc:docMk/>
          <pc:sldMk cId="3416290883" sldId="550"/>
        </pc:sldMkLst>
        <pc:spChg chg="del">
          <ac:chgData name="Kendal Danna" userId="89f5f8d4-3b5c-4af0-8251-bf603280ccd5" providerId="ADAL" clId="{C1E8DCEF-41A9-49E7-8F56-2141E27F4C8F}" dt="2024-05-20T21:48:18.660" v="1241" actId="478"/>
          <ac:spMkLst>
            <pc:docMk/>
            <pc:sldMk cId="3416290883" sldId="550"/>
            <ac:spMk id="4" creationId="{C43E1014-8F1D-816C-9A07-4F6A58BD9784}"/>
          </ac:spMkLst>
        </pc:spChg>
      </pc:sldChg>
      <pc:sldChg chg="addSp delSp modSp mod">
        <pc:chgData name="Kendal Danna" userId="89f5f8d4-3b5c-4af0-8251-bf603280ccd5" providerId="ADAL" clId="{C1E8DCEF-41A9-49E7-8F56-2141E27F4C8F}" dt="2024-05-21T15:58:17.831" v="1412" actId="20577"/>
        <pc:sldMkLst>
          <pc:docMk/>
          <pc:sldMk cId="633031043" sldId="551"/>
        </pc:sldMkLst>
        <pc:spChg chg="del">
          <ac:chgData name="Kendal Danna" userId="89f5f8d4-3b5c-4af0-8251-bf603280ccd5" providerId="ADAL" clId="{C1E8DCEF-41A9-49E7-8F56-2141E27F4C8F}" dt="2024-05-20T21:48:17.594" v="1240" actId="478"/>
          <ac:spMkLst>
            <pc:docMk/>
            <pc:sldMk cId="633031043" sldId="551"/>
            <ac:spMk id="4" creationId="{D6E8504C-8855-83E7-9C2C-A099EE77D6AE}"/>
          </ac:spMkLst>
        </pc:spChg>
        <pc:spChg chg="add del mod">
          <ac:chgData name="Kendal Danna" userId="89f5f8d4-3b5c-4af0-8251-bf603280ccd5" providerId="ADAL" clId="{C1E8DCEF-41A9-49E7-8F56-2141E27F4C8F}" dt="2024-05-21T15:58:17.831" v="1412" actId="20577"/>
          <ac:spMkLst>
            <pc:docMk/>
            <pc:sldMk cId="633031043" sldId="551"/>
            <ac:spMk id="6" creationId="{C1CE77DF-C997-022E-3462-006DA3A11901}"/>
          </ac:spMkLst>
        </pc:spChg>
      </pc:sldChg>
      <pc:sldChg chg="delSp modSp mod delCm">
        <pc:chgData name="Kendal Danna" userId="89f5f8d4-3b5c-4af0-8251-bf603280ccd5" providerId="ADAL" clId="{C1E8DCEF-41A9-49E7-8F56-2141E27F4C8F}" dt="2024-05-20T21:48:19.633" v="1242" actId="478"/>
        <pc:sldMkLst>
          <pc:docMk/>
          <pc:sldMk cId="3421066944" sldId="552"/>
        </pc:sldMkLst>
        <pc:spChg chg="del">
          <ac:chgData name="Kendal Danna" userId="89f5f8d4-3b5c-4af0-8251-bf603280ccd5" providerId="ADAL" clId="{C1E8DCEF-41A9-49E7-8F56-2141E27F4C8F}" dt="2024-05-20T21:48:19.633" v="1242" actId="478"/>
          <ac:spMkLst>
            <pc:docMk/>
            <pc:sldMk cId="3421066944" sldId="552"/>
            <ac:spMk id="4" creationId="{4D31A9B7-FAF2-D04D-1DA5-63266EB0663E}"/>
          </ac:spMkLst>
        </pc:spChg>
        <pc:spChg chg="mod">
          <ac:chgData name="Kendal Danna" userId="89f5f8d4-3b5c-4af0-8251-bf603280ccd5" providerId="ADAL" clId="{C1E8DCEF-41A9-49E7-8F56-2141E27F4C8F}" dt="2024-05-20T21:35:40.691" v="160" actId="1076"/>
          <ac:spMkLst>
            <pc:docMk/>
            <pc:sldMk cId="3421066944" sldId="552"/>
            <ac:spMk id="7" creationId="{4A737F5F-828D-3238-541B-D4580ECA5631}"/>
          </ac:spMkLst>
        </pc:spChg>
        <pc:spChg chg="mod">
          <ac:chgData name="Kendal Danna" userId="89f5f8d4-3b5c-4af0-8251-bf603280ccd5" providerId="ADAL" clId="{C1E8DCEF-41A9-49E7-8F56-2141E27F4C8F}" dt="2024-05-20T21:35:58.512" v="162" actId="21"/>
          <ac:spMkLst>
            <pc:docMk/>
            <pc:sldMk cId="3421066944" sldId="552"/>
            <ac:spMk id="12" creationId="{67636590-78CB-F557-F87D-44E7A26FD30B}"/>
          </ac:spMkLst>
        </pc:spChg>
        <pc:extLst>
          <p:ext xmlns:p="http://schemas.openxmlformats.org/presentationml/2006/main" uri="{D6D511B9-2390-475A-947B-AFAB55BFBCF1}">
            <pc226:cmChg xmlns:pc226="http://schemas.microsoft.com/office/powerpoint/2022/06/main/command" chg="del">
              <pc226:chgData name="Kendal Danna" userId="89f5f8d4-3b5c-4af0-8251-bf603280ccd5" providerId="ADAL" clId="{C1E8DCEF-41A9-49E7-8F56-2141E27F4C8F}" dt="2024-05-20T21:35:27.988" v="114"/>
              <pc2:cmMkLst xmlns:pc2="http://schemas.microsoft.com/office/powerpoint/2019/9/main/command">
                <pc:docMk/>
                <pc:sldMk cId="3421066944" sldId="552"/>
                <pc2:cmMk id="{8E94CBCA-5164-4823-AD03-DB87FACF4768}"/>
              </pc2:cmMkLst>
            </pc226:cmChg>
          </p:ext>
        </pc:extLst>
      </pc:sldChg>
      <pc:sldChg chg="delSp modSp mod modNotesTx">
        <pc:chgData name="Kendal Danna" userId="89f5f8d4-3b5c-4af0-8251-bf603280ccd5" providerId="ADAL" clId="{C1E8DCEF-41A9-49E7-8F56-2141E27F4C8F}" dt="2024-05-25T12:20:43.928" v="1599" actId="20577"/>
        <pc:sldMkLst>
          <pc:docMk/>
          <pc:sldMk cId="2897093249" sldId="554"/>
        </pc:sldMkLst>
        <pc:spChg chg="mod">
          <ac:chgData name="Kendal Danna" userId="89f5f8d4-3b5c-4af0-8251-bf603280ccd5" providerId="ADAL" clId="{C1E8DCEF-41A9-49E7-8F56-2141E27F4C8F}" dt="2024-05-20T21:36:17.644" v="168" actId="1076"/>
          <ac:spMkLst>
            <pc:docMk/>
            <pc:sldMk cId="2897093249" sldId="554"/>
            <ac:spMk id="2" creationId="{9DE41EAB-044E-709F-DCA0-3203D8F494B4}"/>
          </ac:spMkLst>
        </pc:spChg>
        <pc:spChg chg="mod">
          <ac:chgData name="Kendal Danna" userId="89f5f8d4-3b5c-4af0-8251-bf603280ccd5" providerId="ADAL" clId="{C1E8DCEF-41A9-49E7-8F56-2141E27F4C8F}" dt="2024-05-20T21:36:14.247" v="167" actId="1076"/>
          <ac:spMkLst>
            <pc:docMk/>
            <pc:sldMk cId="2897093249" sldId="554"/>
            <ac:spMk id="7" creationId="{4A737F5F-828D-3238-541B-D4580ECA5631}"/>
          </ac:spMkLst>
        </pc:spChg>
        <pc:spChg chg="del">
          <ac:chgData name="Kendal Danna" userId="89f5f8d4-3b5c-4af0-8251-bf603280ccd5" providerId="ADAL" clId="{C1E8DCEF-41A9-49E7-8F56-2141E27F4C8F}" dt="2024-05-20T21:48:20.674" v="1243" actId="478"/>
          <ac:spMkLst>
            <pc:docMk/>
            <pc:sldMk cId="2897093249" sldId="554"/>
            <ac:spMk id="9" creationId="{A8DBE685-68CC-802D-BE0D-3245DD1F0AA4}"/>
          </ac:spMkLst>
        </pc:spChg>
      </pc:sldChg>
      <pc:sldChg chg="delSp add mod modNotesTx">
        <pc:chgData name="Kendal Danna" userId="89f5f8d4-3b5c-4af0-8251-bf603280ccd5" providerId="ADAL" clId="{C1E8DCEF-41A9-49E7-8F56-2141E27F4C8F}" dt="2024-05-20T21:48:47.482" v="1251" actId="478"/>
        <pc:sldMkLst>
          <pc:docMk/>
          <pc:sldMk cId="2105789052" sldId="555"/>
        </pc:sldMkLst>
        <pc:spChg chg="del">
          <ac:chgData name="Kendal Danna" userId="89f5f8d4-3b5c-4af0-8251-bf603280ccd5" providerId="ADAL" clId="{C1E8DCEF-41A9-49E7-8F56-2141E27F4C8F}" dt="2024-05-20T21:48:47.482" v="1251" actId="478"/>
          <ac:spMkLst>
            <pc:docMk/>
            <pc:sldMk cId="2105789052" sldId="555"/>
            <ac:spMk id="4" creationId="{4E488487-8490-ABCA-1CF7-CECF04CCDDDA}"/>
          </ac:spMkLst>
        </pc:spChg>
        <pc:grpChg chg="del">
          <ac:chgData name="Kendal Danna" userId="89f5f8d4-3b5c-4af0-8251-bf603280ccd5" providerId="ADAL" clId="{C1E8DCEF-41A9-49E7-8F56-2141E27F4C8F}" dt="2024-05-20T21:45:37.373" v="953" actId="478"/>
          <ac:grpSpMkLst>
            <pc:docMk/>
            <pc:sldMk cId="2105789052" sldId="555"/>
            <ac:grpSpMk id="6" creationId="{3C8E30C0-68F4-065D-B3B9-E84DB5727F80}"/>
          </ac:grpSpMkLst>
        </pc:grpChg>
      </pc:sldChg>
      <pc:sldChg chg="delSp add mod">
        <pc:chgData name="Kendal Danna" userId="89f5f8d4-3b5c-4af0-8251-bf603280ccd5" providerId="ADAL" clId="{C1E8DCEF-41A9-49E7-8F56-2141E27F4C8F}" dt="2024-05-20T21:48:38.838" v="1249" actId="478"/>
        <pc:sldMkLst>
          <pc:docMk/>
          <pc:sldMk cId="3983635727" sldId="556"/>
        </pc:sldMkLst>
        <pc:spChg chg="del">
          <ac:chgData name="Kendal Danna" userId="89f5f8d4-3b5c-4af0-8251-bf603280ccd5" providerId="ADAL" clId="{C1E8DCEF-41A9-49E7-8F56-2141E27F4C8F}" dt="2024-05-20T21:48:38.838" v="1249" actId="478"/>
          <ac:spMkLst>
            <pc:docMk/>
            <pc:sldMk cId="3983635727" sldId="556"/>
            <ac:spMk id="4" creationId="{0F7F2F64-0ED4-AEB7-4588-C63A31466386}"/>
          </ac:spMkLst>
        </pc:spChg>
        <pc:grpChg chg="del">
          <ac:chgData name="Kendal Danna" userId="89f5f8d4-3b5c-4af0-8251-bf603280ccd5" providerId="ADAL" clId="{C1E8DCEF-41A9-49E7-8F56-2141E27F4C8F}" dt="2024-05-20T21:45:34.304" v="952" actId="478"/>
          <ac:grpSpMkLst>
            <pc:docMk/>
            <pc:sldMk cId="3983635727" sldId="556"/>
            <ac:grpSpMk id="7" creationId="{C4BD9597-1A53-B420-3FC6-FED105A1FE62}"/>
          </ac:grpSpMkLst>
        </pc:grpChg>
      </pc:sldChg>
      <pc:sldChg chg="delSp add mod">
        <pc:chgData name="Kendal Danna" userId="89f5f8d4-3b5c-4af0-8251-bf603280ccd5" providerId="ADAL" clId="{C1E8DCEF-41A9-49E7-8F56-2141E27F4C8F}" dt="2024-05-20T21:48:37.122" v="1248" actId="478"/>
        <pc:sldMkLst>
          <pc:docMk/>
          <pc:sldMk cId="2083527778" sldId="557"/>
        </pc:sldMkLst>
        <pc:spChg chg="del">
          <ac:chgData name="Kendal Danna" userId="89f5f8d4-3b5c-4af0-8251-bf603280ccd5" providerId="ADAL" clId="{C1E8DCEF-41A9-49E7-8F56-2141E27F4C8F}" dt="2024-05-20T21:48:37.122" v="1248" actId="478"/>
          <ac:spMkLst>
            <pc:docMk/>
            <pc:sldMk cId="2083527778" sldId="557"/>
            <ac:spMk id="4" creationId="{67ED2376-C6B1-2779-C5D1-6E4ED9D2BE95}"/>
          </ac:spMkLst>
        </pc:spChg>
        <pc:grpChg chg="del">
          <ac:chgData name="Kendal Danna" userId="89f5f8d4-3b5c-4af0-8251-bf603280ccd5" providerId="ADAL" clId="{C1E8DCEF-41A9-49E7-8F56-2141E27F4C8F}" dt="2024-05-20T21:45:58.676" v="977" actId="478"/>
          <ac:grpSpMkLst>
            <pc:docMk/>
            <pc:sldMk cId="2083527778" sldId="557"/>
            <ac:grpSpMk id="7" creationId="{38FFEA0F-BD38-7ABE-1740-6D208A4D06BA}"/>
          </ac:grpSpMkLst>
        </pc:grpChg>
      </pc:sldChg>
      <pc:sldChg chg="delSp add mod">
        <pc:chgData name="Kendal Danna" userId="89f5f8d4-3b5c-4af0-8251-bf603280ccd5" providerId="ADAL" clId="{C1E8DCEF-41A9-49E7-8F56-2141E27F4C8F}" dt="2024-05-20T21:48:40.851" v="1250" actId="478"/>
        <pc:sldMkLst>
          <pc:docMk/>
          <pc:sldMk cId="310041687" sldId="558"/>
        </pc:sldMkLst>
        <pc:spChg chg="del">
          <ac:chgData name="Kendal Danna" userId="89f5f8d4-3b5c-4af0-8251-bf603280ccd5" providerId="ADAL" clId="{C1E8DCEF-41A9-49E7-8F56-2141E27F4C8F}" dt="2024-05-20T21:48:40.851" v="1250" actId="478"/>
          <ac:spMkLst>
            <pc:docMk/>
            <pc:sldMk cId="310041687" sldId="558"/>
            <ac:spMk id="4" creationId="{59A89858-7A36-EBD0-E3C6-3D1C832813DE}"/>
          </ac:spMkLst>
        </pc:spChg>
        <pc:grpChg chg="del">
          <ac:chgData name="Kendal Danna" userId="89f5f8d4-3b5c-4af0-8251-bf603280ccd5" providerId="ADAL" clId="{C1E8DCEF-41A9-49E7-8F56-2141E27F4C8F}" dt="2024-05-20T21:46:09.168" v="978" actId="478"/>
          <ac:grpSpMkLst>
            <pc:docMk/>
            <pc:sldMk cId="310041687" sldId="558"/>
            <ac:grpSpMk id="7" creationId="{34FB8EE5-5C83-858E-522B-677F8A223902}"/>
          </ac:grpSpMkLst>
        </pc:grpChg>
      </pc:sldChg>
      <pc:sldChg chg="delSp modSp mod modNotesTx">
        <pc:chgData name="Kendal Danna" userId="89f5f8d4-3b5c-4af0-8251-bf603280ccd5" providerId="ADAL" clId="{C1E8DCEF-41A9-49E7-8F56-2141E27F4C8F}" dt="2024-05-20T21:48:22.443" v="1245" actId="478"/>
        <pc:sldMkLst>
          <pc:docMk/>
          <pc:sldMk cId="2243662781" sldId="559"/>
        </pc:sldMkLst>
        <pc:spChg chg="del mod">
          <ac:chgData name="Kendal Danna" userId="89f5f8d4-3b5c-4af0-8251-bf603280ccd5" providerId="ADAL" clId="{C1E8DCEF-41A9-49E7-8F56-2141E27F4C8F}" dt="2024-05-20T21:48:22.443" v="1245" actId="478"/>
          <ac:spMkLst>
            <pc:docMk/>
            <pc:sldMk cId="2243662781" sldId="559"/>
            <ac:spMk id="5" creationId="{33421BF1-A7E6-17F0-3A03-761F159C71C2}"/>
          </ac:spMkLst>
        </pc:spChg>
      </pc:sldChg>
      <pc:sldChg chg="addSp delSp modSp add mod setBg addCm">
        <pc:chgData name="Kendal Danna" userId="89f5f8d4-3b5c-4af0-8251-bf603280ccd5" providerId="ADAL" clId="{C1E8DCEF-41A9-49E7-8F56-2141E27F4C8F}" dt="2024-05-21T15:48:57.738" v="1252"/>
        <pc:sldMkLst>
          <pc:docMk/>
          <pc:sldMk cId="2147652207" sldId="564"/>
        </pc:sldMkLst>
        <pc:spChg chg="add del mod">
          <ac:chgData name="Kendal Danna" userId="89f5f8d4-3b5c-4af0-8251-bf603280ccd5" providerId="ADAL" clId="{C1E8DCEF-41A9-49E7-8F56-2141E27F4C8F}" dt="2024-05-20T21:31:42.142" v="19" actId="1076"/>
          <ac:spMkLst>
            <pc:docMk/>
            <pc:sldMk cId="2147652207" sldId="564"/>
            <ac:spMk id="3" creationId="{183152FE-C6E7-1A47-7350-E3445103D072}"/>
          </ac:spMkLst>
        </pc:spChg>
        <pc:spChg chg="del">
          <ac:chgData name="Kendal Danna" userId="89f5f8d4-3b5c-4af0-8251-bf603280ccd5" providerId="ADAL" clId="{C1E8DCEF-41A9-49E7-8F56-2141E27F4C8F}" dt="2024-05-20T21:48:01.696" v="1231" actId="478"/>
          <ac:spMkLst>
            <pc:docMk/>
            <pc:sldMk cId="2147652207" sldId="564"/>
            <ac:spMk id="6" creationId="{CF19C9E5-4C4B-DA5D-14A6-9B7C7FEC324C}"/>
          </ac:spMkLst>
        </pc:spChg>
        <pc:spChg chg="add mod">
          <ac:chgData name="Kendal Danna" userId="89f5f8d4-3b5c-4af0-8251-bf603280ccd5" providerId="ADAL" clId="{C1E8DCEF-41A9-49E7-8F56-2141E27F4C8F}" dt="2024-05-20T21:31:34.851" v="18" actId="207"/>
          <ac:spMkLst>
            <pc:docMk/>
            <pc:sldMk cId="2147652207" sldId="564"/>
            <ac:spMk id="8" creationId="{9C72B83B-1DE2-A869-5B5C-E6BDA84308C4}"/>
          </ac:spMkLst>
        </pc:spChg>
        <pc:spChg chg="del mod">
          <ac:chgData name="Kendal Danna" userId="89f5f8d4-3b5c-4af0-8251-bf603280ccd5" providerId="ADAL" clId="{C1E8DCEF-41A9-49E7-8F56-2141E27F4C8F}" dt="2024-05-20T21:30:42.662" v="13" actId="478"/>
          <ac:spMkLst>
            <pc:docMk/>
            <pc:sldMk cId="2147652207" sldId="564"/>
            <ac:spMk id="23" creationId="{33AED018-C9DE-8736-191B-BA480E8A2823}"/>
          </ac:spMkLst>
        </pc:spChg>
        <pc:picChg chg="del">
          <ac:chgData name="Kendal Danna" userId="89f5f8d4-3b5c-4af0-8251-bf603280ccd5" providerId="ADAL" clId="{C1E8DCEF-41A9-49E7-8F56-2141E27F4C8F}" dt="2024-05-20T21:29:59.924" v="6" actId="478"/>
          <ac:picMkLst>
            <pc:docMk/>
            <pc:sldMk cId="2147652207" sldId="564"/>
            <ac:picMk id="2" creationId="{09BB3D3C-ADCE-93CD-C2F1-9F70196C759C}"/>
          </ac:picMkLst>
        </pc:picChg>
        <pc:picChg chg="add mod ord">
          <ac:chgData name="Kendal Danna" userId="89f5f8d4-3b5c-4af0-8251-bf603280ccd5" providerId="ADAL" clId="{C1E8DCEF-41A9-49E7-8F56-2141E27F4C8F}" dt="2024-05-20T21:30:35.996" v="11" actId="1076"/>
          <ac:picMkLst>
            <pc:docMk/>
            <pc:sldMk cId="2147652207" sldId="564"/>
            <ac:picMk id="7" creationId="{D1CB8219-5420-1038-5611-83C92F6AC13E}"/>
          </ac:picMkLst>
        </pc:picChg>
        <pc:extLst>
          <p:ext xmlns:p="http://schemas.openxmlformats.org/presentationml/2006/main" uri="{D6D511B9-2390-475A-947B-AFAB55BFBCF1}">
            <pc226:cmChg xmlns:pc226="http://schemas.microsoft.com/office/powerpoint/2022/06/main/command" chg="add">
              <pc226:chgData name="Kendal Danna" userId="89f5f8d4-3b5c-4af0-8251-bf603280ccd5" providerId="ADAL" clId="{C1E8DCEF-41A9-49E7-8F56-2141E27F4C8F}" dt="2024-05-21T15:48:57.738" v="1252"/>
              <pc2:cmMkLst xmlns:pc2="http://schemas.microsoft.com/office/powerpoint/2019/9/main/command">
                <pc:docMk/>
                <pc:sldMk cId="2147652207" sldId="564"/>
                <pc2:cmMk id="{A46E7D23-9A55-4D44-9426-BA5154AF32E7}"/>
              </pc2:cmMkLst>
            </pc226:cmChg>
          </p:ext>
        </pc:extLst>
      </pc:sldChg>
      <pc:sldChg chg="delSp modSp mod modNotesTx">
        <pc:chgData name="Kendal Danna" userId="89f5f8d4-3b5c-4af0-8251-bf603280ccd5" providerId="ADAL" clId="{C1E8DCEF-41A9-49E7-8F56-2141E27F4C8F}" dt="2024-05-22T12:04:45.810" v="1445" actId="20577"/>
        <pc:sldMkLst>
          <pc:docMk/>
          <pc:sldMk cId="3928175161" sldId="714"/>
        </pc:sldMkLst>
        <pc:spChg chg="mod">
          <ac:chgData name="Kendal Danna" userId="89f5f8d4-3b5c-4af0-8251-bf603280ccd5" providerId="ADAL" clId="{C1E8DCEF-41A9-49E7-8F56-2141E27F4C8F}" dt="2024-05-22T12:04:04.665" v="1435" actId="14100"/>
          <ac:spMkLst>
            <pc:docMk/>
            <pc:sldMk cId="3928175161" sldId="714"/>
            <ac:spMk id="4" creationId="{C7C10417-F6D5-4F19-A423-B08903B78BFD}"/>
          </ac:spMkLst>
        </pc:spChg>
        <pc:spChg chg="mod">
          <ac:chgData name="Kendal Danna" userId="89f5f8d4-3b5c-4af0-8251-bf603280ccd5" providerId="ADAL" clId="{C1E8DCEF-41A9-49E7-8F56-2141E27F4C8F}" dt="2024-05-22T12:04:23.320" v="1439" actId="14100"/>
          <ac:spMkLst>
            <pc:docMk/>
            <pc:sldMk cId="3928175161" sldId="714"/>
            <ac:spMk id="5" creationId="{BFEC2303-2028-45A2-8A91-ECC46A62CB7D}"/>
          </ac:spMkLst>
        </pc:spChg>
        <pc:spChg chg="mod">
          <ac:chgData name="Kendal Danna" userId="89f5f8d4-3b5c-4af0-8251-bf603280ccd5" providerId="ADAL" clId="{C1E8DCEF-41A9-49E7-8F56-2141E27F4C8F}" dt="2024-05-22T12:03:49.849" v="1432" actId="403"/>
          <ac:spMkLst>
            <pc:docMk/>
            <pc:sldMk cId="3928175161" sldId="714"/>
            <ac:spMk id="6" creationId="{D7A8D3A6-DA22-4C7B-BAE6-7377B98913B8}"/>
          </ac:spMkLst>
        </pc:spChg>
        <pc:spChg chg="mod">
          <ac:chgData name="Kendal Danna" userId="89f5f8d4-3b5c-4af0-8251-bf603280ccd5" providerId="ADAL" clId="{C1E8DCEF-41A9-49E7-8F56-2141E27F4C8F}" dt="2024-05-22T12:04:45.810" v="1445" actId="20577"/>
          <ac:spMkLst>
            <pc:docMk/>
            <pc:sldMk cId="3928175161" sldId="714"/>
            <ac:spMk id="7" creationId="{8BB4A3C3-6406-4E1F-899E-8467F24C17CC}"/>
          </ac:spMkLst>
        </pc:spChg>
        <pc:spChg chg="del mod">
          <ac:chgData name="Kendal Danna" userId="89f5f8d4-3b5c-4af0-8251-bf603280ccd5" providerId="ADAL" clId="{C1E8DCEF-41A9-49E7-8F56-2141E27F4C8F}" dt="2024-05-22T12:03:29.355" v="1428" actId="478"/>
          <ac:spMkLst>
            <pc:docMk/>
            <pc:sldMk cId="3928175161" sldId="714"/>
            <ac:spMk id="22" creationId="{48628B9A-187D-466C-9A6A-55B1315845A8}"/>
          </ac:spMkLst>
        </pc:spChg>
      </pc:sldChg>
    </pc:docChg>
  </pc:docChgLst>
  <pc:docChgLst>
    <pc:chgData name="Kendal Danna" userId="89f5f8d4-3b5c-4af0-8251-bf603280ccd5" providerId="ADAL" clId="{B225A483-F654-43E7-A250-BF3445D3ABF0}"/>
    <pc:docChg chg="custSel addSld delSld modSld">
      <pc:chgData name="Kendal Danna" userId="89f5f8d4-3b5c-4af0-8251-bf603280ccd5" providerId="ADAL" clId="{B225A483-F654-43E7-A250-BF3445D3ABF0}" dt="2021-09-10T16:40:37.429" v="46" actId="14100"/>
      <pc:docMkLst>
        <pc:docMk/>
      </pc:docMkLst>
      <pc:sldChg chg="modSp mod">
        <pc:chgData name="Kendal Danna" userId="89f5f8d4-3b5c-4af0-8251-bf603280ccd5" providerId="ADAL" clId="{B225A483-F654-43E7-A250-BF3445D3ABF0}" dt="2021-09-10T16:33:37.755" v="25" actId="20577"/>
        <pc:sldMkLst>
          <pc:docMk/>
          <pc:sldMk cId="655528183" sldId="463"/>
        </pc:sldMkLst>
        <pc:spChg chg="mod">
          <ac:chgData name="Kendal Danna" userId="89f5f8d4-3b5c-4af0-8251-bf603280ccd5" providerId="ADAL" clId="{B225A483-F654-43E7-A250-BF3445D3ABF0}" dt="2021-09-10T16:33:37.755" v="25" actId="20577"/>
          <ac:spMkLst>
            <pc:docMk/>
            <pc:sldMk cId="655528183" sldId="463"/>
            <ac:spMk id="3" creationId="{531C86AC-2233-4F7A-8508-AE2F7DDEACF4}"/>
          </ac:spMkLst>
        </pc:spChg>
      </pc:sldChg>
      <pc:sldChg chg="new del">
        <pc:chgData name="Kendal Danna" userId="89f5f8d4-3b5c-4af0-8251-bf603280ccd5" providerId="ADAL" clId="{B225A483-F654-43E7-A250-BF3445D3ABF0}" dt="2021-09-10T16:37:38.801" v="28" actId="47"/>
        <pc:sldMkLst>
          <pc:docMk/>
          <pc:sldMk cId="2816450226" sldId="470"/>
        </pc:sldMkLst>
      </pc:sldChg>
      <pc:sldChg chg="delSp modSp add mod delAnim addCm delCm modCm modNotesTx">
        <pc:chgData name="Kendal Danna" userId="89f5f8d4-3b5c-4af0-8251-bf603280ccd5" providerId="ADAL" clId="{B225A483-F654-43E7-A250-BF3445D3ABF0}" dt="2021-09-10T16:40:37.429" v="46" actId="14100"/>
        <pc:sldMkLst>
          <pc:docMk/>
          <pc:sldMk cId="3928175161" sldId="714"/>
        </pc:sldMkLst>
        <pc:spChg chg="mod">
          <ac:chgData name="Kendal Danna" userId="89f5f8d4-3b5c-4af0-8251-bf603280ccd5" providerId="ADAL" clId="{B225A483-F654-43E7-A250-BF3445D3ABF0}" dt="2021-09-10T16:40:37.429" v="46" actId="14100"/>
          <ac:spMkLst>
            <pc:docMk/>
            <pc:sldMk cId="3928175161" sldId="714"/>
            <ac:spMk id="4" creationId="{C7C10417-F6D5-4F19-A423-B08903B78BFD}"/>
          </ac:spMkLst>
        </pc:spChg>
        <pc:spChg chg="mod">
          <ac:chgData name="Kendal Danna" userId="89f5f8d4-3b5c-4af0-8251-bf603280ccd5" providerId="ADAL" clId="{B225A483-F654-43E7-A250-BF3445D3ABF0}" dt="2021-09-10T16:38:52.444" v="37" actId="1076"/>
          <ac:spMkLst>
            <pc:docMk/>
            <pc:sldMk cId="3928175161" sldId="714"/>
            <ac:spMk id="5" creationId="{BFEC2303-2028-45A2-8A91-ECC46A62CB7D}"/>
          </ac:spMkLst>
        </pc:spChg>
        <pc:spChg chg="mod">
          <ac:chgData name="Kendal Danna" userId="89f5f8d4-3b5c-4af0-8251-bf603280ccd5" providerId="ADAL" clId="{B225A483-F654-43E7-A250-BF3445D3ABF0}" dt="2021-09-10T16:40:11.801" v="44" actId="208"/>
          <ac:spMkLst>
            <pc:docMk/>
            <pc:sldMk cId="3928175161" sldId="714"/>
            <ac:spMk id="6" creationId="{D7A8D3A6-DA22-4C7B-BAE6-7377B98913B8}"/>
          </ac:spMkLst>
        </pc:spChg>
        <pc:spChg chg="mod">
          <ac:chgData name="Kendal Danna" userId="89f5f8d4-3b5c-4af0-8251-bf603280ccd5" providerId="ADAL" clId="{B225A483-F654-43E7-A250-BF3445D3ABF0}" dt="2021-09-10T16:38:56.786" v="38" actId="1076"/>
          <ac:spMkLst>
            <pc:docMk/>
            <pc:sldMk cId="3928175161" sldId="714"/>
            <ac:spMk id="7" creationId="{8BB4A3C3-6406-4E1F-899E-8467F24C17CC}"/>
          </ac:spMkLst>
        </pc:spChg>
        <pc:spChg chg="mod">
          <ac:chgData name="Kendal Danna" userId="89f5f8d4-3b5c-4af0-8251-bf603280ccd5" providerId="ADAL" clId="{B225A483-F654-43E7-A250-BF3445D3ABF0}" dt="2021-09-10T16:38:47.010" v="36" actId="1076"/>
          <ac:spMkLst>
            <pc:docMk/>
            <pc:sldMk cId="3928175161" sldId="714"/>
            <ac:spMk id="22" creationId="{48628B9A-187D-466C-9A6A-55B1315845A8}"/>
          </ac:spMkLst>
        </pc:spChg>
        <pc:picChg chg="del">
          <ac:chgData name="Kendal Danna" userId="89f5f8d4-3b5c-4af0-8251-bf603280ccd5" providerId="ADAL" clId="{B225A483-F654-43E7-A250-BF3445D3ABF0}" dt="2021-09-10T16:39:39.596" v="42" actId="478"/>
          <ac:picMkLst>
            <pc:docMk/>
            <pc:sldMk cId="3928175161" sldId="714"/>
            <ac:picMk id="9" creationId="{82FC4876-004C-490F-832B-7FE2AAFAF604}"/>
          </ac:picMkLst>
        </pc:picChg>
      </pc:sldChg>
    </pc:docChg>
  </pc:docChgLst>
  <pc:docChgLst>
    <pc:chgData name="Alexandra Angel" userId="36dae7b2-c39e-4225-8e41-3cac8255e5ed" providerId="ADAL" clId="{05FD22DD-9C9E-4800-B9E0-56988BCCC655}"/>
    <pc:docChg chg="undo redo custSel modSld">
      <pc:chgData name="Alexandra Angel" userId="36dae7b2-c39e-4225-8e41-3cac8255e5ed" providerId="ADAL" clId="{05FD22DD-9C9E-4800-B9E0-56988BCCC655}" dt="2021-09-08T21:43:42.860" v="202" actId="1592"/>
      <pc:docMkLst>
        <pc:docMk/>
      </pc:docMkLst>
      <pc:sldChg chg="modSp mod modNotesTx">
        <pc:chgData name="Alexandra Angel" userId="36dae7b2-c39e-4225-8e41-3cac8255e5ed" providerId="ADAL" clId="{05FD22DD-9C9E-4800-B9E0-56988BCCC655}" dt="2021-09-08T21:42:06.964" v="23" actId="20577"/>
        <pc:sldMkLst>
          <pc:docMk/>
          <pc:sldMk cId="1936361372" sldId="440"/>
        </pc:sldMkLst>
        <pc:spChg chg="mod">
          <ac:chgData name="Alexandra Angel" userId="36dae7b2-c39e-4225-8e41-3cac8255e5ed" providerId="ADAL" clId="{05FD22DD-9C9E-4800-B9E0-56988BCCC655}" dt="2021-09-08T21:42:06.964" v="23" actId="20577"/>
          <ac:spMkLst>
            <pc:docMk/>
            <pc:sldMk cId="1936361372" sldId="440"/>
            <ac:spMk id="6" creationId="{BED4E966-C6BF-41CE-B888-BE6D09B5ABF4}"/>
          </ac:spMkLst>
        </pc:spChg>
      </pc:sldChg>
      <pc:sldChg chg="modSp mod modNotesTx">
        <pc:chgData name="Alexandra Angel" userId="36dae7b2-c39e-4225-8e41-3cac8255e5ed" providerId="ADAL" clId="{05FD22DD-9C9E-4800-B9E0-56988BCCC655}" dt="2021-09-08T21:43:22.029" v="199" actId="20577"/>
        <pc:sldMkLst>
          <pc:docMk/>
          <pc:sldMk cId="3771502249" sldId="462"/>
        </pc:sldMkLst>
        <pc:spChg chg="mod">
          <ac:chgData name="Alexandra Angel" userId="36dae7b2-c39e-4225-8e41-3cac8255e5ed" providerId="ADAL" clId="{05FD22DD-9C9E-4800-B9E0-56988BCCC655}" dt="2021-09-08T21:43:22.029" v="199" actId="20577"/>
          <ac:spMkLst>
            <pc:docMk/>
            <pc:sldMk cId="3771502249" sldId="462"/>
            <ac:spMk id="16" creationId="{F25F01B8-7B9B-EE4E-B3E2-F6B6A4D1D1B4}"/>
          </ac:spMkLst>
        </pc:spChg>
      </pc:sldChg>
      <pc:sldChg chg="modNotesTx">
        <pc:chgData name="Alexandra Angel" userId="36dae7b2-c39e-4225-8e41-3cac8255e5ed" providerId="ADAL" clId="{05FD22DD-9C9E-4800-B9E0-56988BCCC655}" dt="2021-09-08T21:41:21" v="3" actId="6549"/>
        <pc:sldMkLst>
          <pc:docMk/>
          <pc:sldMk cId="655528183" sldId="463"/>
        </pc:sldMkLst>
      </pc:sldChg>
      <pc:sldChg chg="modNotesTx">
        <pc:chgData name="Alexandra Angel" userId="36dae7b2-c39e-4225-8e41-3cac8255e5ed" providerId="ADAL" clId="{05FD22DD-9C9E-4800-B9E0-56988BCCC655}" dt="2021-09-08T21:41:25.510" v="4" actId="6549"/>
        <pc:sldMkLst>
          <pc:docMk/>
          <pc:sldMk cId="1264023049" sldId="464"/>
        </pc:sldMkLst>
      </pc:sldChg>
      <pc:sldChg chg="modNotesTx">
        <pc:chgData name="Alexandra Angel" userId="36dae7b2-c39e-4225-8e41-3cac8255e5ed" providerId="ADAL" clId="{05FD22DD-9C9E-4800-B9E0-56988BCCC655}" dt="2021-09-08T21:41:30.032" v="5" actId="6549"/>
        <pc:sldMkLst>
          <pc:docMk/>
          <pc:sldMk cId="3370388764" sldId="466"/>
        </pc:sldMkLst>
      </pc:sldChg>
      <pc:sldChg chg="modSp mod modNotesTx">
        <pc:chgData name="Alexandra Angel" userId="36dae7b2-c39e-4225-8e41-3cac8255e5ed" providerId="ADAL" clId="{05FD22DD-9C9E-4800-B9E0-56988BCCC655}" dt="2021-09-08T21:43:32.241" v="201" actId="6549"/>
        <pc:sldMkLst>
          <pc:docMk/>
          <pc:sldMk cId="2999468521" sldId="467"/>
        </pc:sldMkLst>
        <pc:spChg chg="mod">
          <ac:chgData name="Alexandra Angel" userId="36dae7b2-c39e-4225-8e41-3cac8255e5ed" providerId="ADAL" clId="{05FD22DD-9C9E-4800-B9E0-56988BCCC655}" dt="2021-09-08T21:43:32.241" v="201" actId="6549"/>
          <ac:spMkLst>
            <pc:docMk/>
            <pc:sldMk cId="2999468521" sldId="467"/>
            <ac:spMk id="8" creationId="{A9E2F61E-AD9D-45B6-AF3F-5FECB5B84D78}"/>
          </ac:spMkLst>
        </pc:spChg>
      </pc:sldChg>
      <pc:sldChg chg="modNotesTx">
        <pc:chgData name="Alexandra Angel" userId="36dae7b2-c39e-4225-8e41-3cac8255e5ed" providerId="ADAL" clId="{05FD22DD-9C9E-4800-B9E0-56988BCCC655}" dt="2021-09-08T21:41:35.121" v="7" actId="6549"/>
        <pc:sldMkLst>
          <pc:docMk/>
          <pc:sldMk cId="2412975288" sldId="468"/>
        </pc:sldMkLst>
      </pc:sldChg>
      <pc:sldChg chg="delCm modNotesTx">
        <pc:chgData name="Alexandra Angel" userId="36dae7b2-c39e-4225-8e41-3cac8255e5ed" providerId="ADAL" clId="{05FD22DD-9C9E-4800-B9E0-56988BCCC655}" dt="2021-09-08T21:43:42.860" v="202" actId="1592"/>
        <pc:sldMkLst>
          <pc:docMk/>
          <pc:sldMk cId="3549805110" sldId="46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‹N°›</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 Welcome to Module 5: Say less, listen more. </a:t>
            </a:r>
            <a:endParaRPr lang="en-GB" dirty="0">
              <a:solidFill>
                <a:schemeClr val="tx1"/>
              </a:solidFill>
            </a:endParaRPr>
          </a:p>
          <a:p>
            <a:r>
              <a:rPr lang="en-GB" sz="2400" dirty="0">
                <a:solidFill>
                  <a:schemeClr val="tx1"/>
                </a:solidFill>
                <a:latin typeface="Roboto Light"/>
                <a:ea typeface="Roboto Light"/>
                <a:cs typeface="Roboto Light"/>
                <a:sym typeface="Roboto Light"/>
              </a:rPr>
              <a:t>In this module, we will cover: effective communication skills and gain an understanding of why what the client says is as important as what the provider might </a:t>
            </a:r>
            <a:r>
              <a:rPr lang="en-GB" dirty="0">
                <a:latin typeface="Roboto Light"/>
                <a:ea typeface="Roboto Light"/>
                <a:cs typeface="Roboto Light"/>
                <a:sym typeface="Roboto Light"/>
              </a:rPr>
              <a:t>say during family planning </a:t>
            </a:r>
            <a:r>
              <a:rPr lang="en-GB" dirty="0" err="1">
                <a:latin typeface="Roboto Light"/>
                <a:ea typeface="Roboto Light"/>
                <a:cs typeface="Roboto Light"/>
                <a:sym typeface="Roboto Light"/>
              </a:rPr>
              <a:t>counseling</a:t>
            </a:r>
            <a:r>
              <a:rPr lang="en-GB" sz="2400" dirty="0">
                <a:solidFill>
                  <a:schemeClr val="tx1"/>
                </a:solidFill>
                <a:latin typeface="Roboto Light"/>
                <a:ea typeface="Roboto Light"/>
                <a:cs typeface="Roboto Light"/>
                <a:sym typeface="Roboto Light"/>
              </a:rPr>
              <a:t>. </a:t>
            </a:r>
            <a:r>
              <a:rPr lang="en-US" dirty="0"/>
              <a:t>Let’s get started!</a:t>
            </a:r>
            <a:endParaRPr lang="en-US" dirty="0">
              <a:cs typeface="Calibri"/>
            </a:endParaRPr>
          </a:p>
          <a:p>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33899331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lvl="0" indent="0" algn="l" rtl="0">
              <a:lnSpc>
                <a:spcPct val="100000"/>
              </a:lnSpc>
              <a:spcBef>
                <a:spcPts val="0"/>
              </a:spcBef>
              <a:spcAft>
                <a:spcPts val="0"/>
              </a:spcAft>
              <a:buClr>
                <a:schemeClr val="tx1"/>
              </a:buClr>
              <a:buSzPts val="4800"/>
              <a:buFont typeface="Arial" panose="020B0604020202020204" pitchFamily="34" charset="0"/>
              <a:buNone/>
            </a:pPr>
            <a:r>
              <a:rPr lang="en-US" sz="2400">
                <a:solidFill>
                  <a:schemeClr val="tx1"/>
                </a:solidFill>
              </a:rPr>
              <a:t>Effective verbal communication is equally important to make the client feel comfortable. It involves:</a:t>
            </a:r>
          </a:p>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en-US" sz="2400">
                <a:solidFill>
                  <a:schemeClr val="tx1"/>
                </a:solidFill>
              </a:rPr>
              <a:t>Giving verbal encouragement</a:t>
            </a:r>
          </a:p>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en-US" sz="2400">
                <a:solidFill>
                  <a:schemeClr val="tx1"/>
                </a:solidFill>
              </a:rPr>
              <a:t>Using appropriate tone of voice</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37829107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en-US" sz="2400" dirty="0">
                <a:solidFill>
                  <a:schemeClr val="tx1"/>
                </a:solidFill>
              </a:rPr>
              <a:t>Paraphrasing what the client says</a:t>
            </a:r>
          </a:p>
          <a:p>
            <a:pPr marL="685800" indent="-685800">
              <a:buClr>
                <a:schemeClr val="tx1"/>
              </a:buClr>
              <a:buSzPts val="4800"/>
              <a:buFont typeface="Arial" panose="020B0604020202020204" pitchFamily="34" charset="0"/>
              <a:buChar char="•"/>
            </a:pPr>
            <a:r>
              <a:rPr lang="en-US" sz="2400" dirty="0">
                <a:solidFill>
                  <a:schemeClr val="tx1"/>
                </a:solidFill>
              </a:rPr>
              <a:t>Reflecting</a:t>
            </a:r>
            <a:r>
              <a:rPr lang="en-US" dirty="0"/>
              <a:t> and validating</a:t>
            </a:r>
            <a:r>
              <a:rPr lang="en-US" sz="2400" dirty="0">
                <a:solidFill>
                  <a:schemeClr val="tx1"/>
                </a:solidFill>
              </a:rPr>
              <a:t> feelings</a:t>
            </a:r>
            <a:endParaRPr lang="en-US" sz="2400" dirty="0">
              <a:solidFill>
                <a:schemeClr val="tx1"/>
              </a:solidFill>
              <a:cs typeface="Calibri"/>
            </a:endParaRP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11</a:t>
            </a:fld>
            <a:endParaRPr lang="pt-PT"/>
          </a:p>
        </p:txBody>
      </p:sp>
    </p:spTree>
    <p:extLst>
      <p:ext uri="{BB962C8B-B14F-4D97-AF65-F5344CB8AC3E}">
        <p14:creationId xmlns:p14="http://schemas.microsoft.com/office/powerpoint/2010/main" val="3541253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en-US" sz="2400">
                <a:solidFill>
                  <a:schemeClr val="tx1"/>
                </a:solidFill>
              </a:rPr>
              <a:t>Using simple, clear language that clients can easily understand</a:t>
            </a:r>
          </a:p>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en-US" sz="2400">
                <a:solidFill>
                  <a:schemeClr val="tx1"/>
                </a:solidFill>
              </a:rPr>
              <a:t>Remaining non-judgmental and avoiding using judging words</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12</a:t>
            </a:fld>
            <a:endParaRPr lang="pt-PT"/>
          </a:p>
        </p:txBody>
      </p:sp>
    </p:spTree>
    <p:extLst>
      <p:ext uri="{BB962C8B-B14F-4D97-AF65-F5344CB8AC3E}">
        <p14:creationId xmlns:p14="http://schemas.microsoft.com/office/powerpoint/2010/main" val="538413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en-US" sz="2400">
                <a:solidFill>
                  <a:schemeClr val="tx1"/>
                </a:solidFill>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Reassuring</a:t>
            </a:r>
            <a:r>
              <a:rPr lang="en-US" sz="2400">
                <a:solidFill>
                  <a:schemeClr val="tx1"/>
                </a:solidFill>
              </a:rPr>
              <a:t> clients that responses are private</a:t>
            </a:r>
          </a:p>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en-US" sz="2400">
                <a:solidFill>
                  <a:schemeClr val="tx1"/>
                </a:solidFill>
              </a:rPr>
              <a:t>Asking questions to clarify issues</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13</a:t>
            </a:fld>
            <a:endParaRPr lang="pt-PT"/>
          </a:p>
        </p:txBody>
      </p:sp>
    </p:spTree>
    <p:extLst>
      <p:ext uri="{BB962C8B-B14F-4D97-AF65-F5344CB8AC3E}">
        <p14:creationId xmlns:p14="http://schemas.microsoft.com/office/powerpoint/2010/main" val="3859997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lvl="0" indent="0" algn="l" rtl="0">
              <a:lnSpc>
                <a:spcPct val="100000"/>
              </a:lnSpc>
              <a:spcBef>
                <a:spcPts val="0"/>
              </a:spcBef>
              <a:spcAft>
                <a:spcPts val="0"/>
              </a:spcAft>
              <a:buClr>
                <a:schemeClr val="tx1"/>
              </a:buClr>
              <a:buSzPts val="4800"/>
              <a:buNone/>
            </a:pPr>
            <a:r>
              <a:rPr lang="en-US" sz="2400" dirty="0">
                <a:solidFill>
                  <a:schemeClr val="tx1"/>
                </a:solidFill>
                <a:latin typeface="Roboto Light"/>
                <a:ea typeface="Roboto Light"/>
                <a:cs typeface="Roboto Light"/>
              </a:rPr>
              <a:t>Let’s look at some tips for asking questions effectively.</a:t>
            </a:r>
          </a:p>
          <a:p>
            <a:pPr marL="571500" lvl="0" indent="-571500" algn="l" rtl="0">
              <a:lnSpc>
                <a:spcPct val="100000"/>
              </a:lnSpc>
              <a:spcBef>
                <a:spcPts val="0"/>
              </a:spcBef>
              <a:spcAft>
                <a:spcPts val="0"/>
              </a:spcAft>
              <a:buClr>
                <a:schemeClr val="tx1"/>
              </a:buClr>
              <a:buSzPts val="4800"/>
              <a:buChar char="•"/>
            </a:pPr>
            <a:r>
              <a:rPr lang="en-US" sz="2400" dirty="0">
                <a:solidFill>
                  <a:schemeClr val="tx1"/>
                </a:solidFill>
                <a:latin typeface="Roboto Light"/>
                <a:ea typeface="Roboto Light"/>
                <a:cs typeface="Roboto Light"/>
              </a:rPr>
              <a:t>Use a tone of voice that shows interest</a:t>
            </a:r>
          </a:p>
          <a:p>
            <a:pPr marL="571500" lvl="0" indent="-571500" algn="l" rtl="0">
              <a:lnSpc>
                <a:spcPct val="100000"/>
              </a:lnSpc>
              <a:spcBef>
                <a:spcPts val="0"/>
              </a:spcBef>
              <a:spcAft>
                <a:spcPts val="0"/>
              </a:spcAft>
              <a:buClr>
                <a:schemeClr val="tx1"/>
              </a:buClr>
              <a:buSzPts val="4800"/>
              <a:buChar char="•"/>
            </a:pPr>
            <a:r>
              <a:rPr lang="en-US" sz="2400" dirty="0">
                <a:solidFill>
                  <a:schemeClr val="tx1"/>
                </a:solidFill>
                <a:latin typeface="Roboto Light"/>
                <a:ea typeface="Roboto Light"/>
                <a:cs typeface="Roboto Light"/>
              </a:rPr>
              <a:t>Ask one question at a time and wait for an answer</a:t>
            </a:r>
          </a:p>
          <a:p>
            <a:pPr marL="571500" lvl="0" indent="-571500" algn="l" rtl="0">
              <a:lnSpc>
                <a:spcPct val="100000"/>
              </a:lnSpc>
              <a:spcBef>
                <a:spcPts val="0"/>
              </a:spcBef>
              <a:spcAft>
                <a:spcPts val="0"/>
              </a:spcAft>
              <a:buClr>
                <a:schemeClr val="tx1"/>
              </a:buClr>
              <a:buSzPts val="4800"/>
              <a:buChar char="•"/>
            </a:pPr>
            <a:r>
              <a:rPr lang="en-US" sz="2400" dirty="0">
                <a:solidFill>
                  <a:schemeClr val="tx1"/>
                </a:solidFill>
                <a:latin typeface="Roboto Light"/>
                <a:ea typeface="Roboto Light"/>
                <a:cs typeface="Roboto Light"/>
              </a:rPr>
              <a:t>Ask questions that encourage the client to express needs</a:t>
            </a:r>
          </a:p>
          <a:p>
            <a:pPr marL="571500" lvl="0" indent="-571500" algn="l" rtl="0">
              <a:lnSpc>
                <a:spcPct val="100000"/>
              </a:lnSpc>
              <a:spcBef>
                <a:spcPts val="0"/>
              </a:spcBef>
              <a:spcAft>
                <a:spcPts val="0"/>
              </a:spcAft>
              <a:buClr>
                <a:schemeClr val="tx1"/>
              </a:buClr>
              <a:buSzPts val="4800"/>
              <a:buChar char="•"/>
            </a:pPr>
            <a:r>
              <a:rPr lang="en-US" sz="2400" dirty="0">
                <a:solidFill>
                  <a:schemeClr val="tx1"/>
                </a:solidFill>
                <a:latin typeface="Roboto Light"/>
                <a:ea typeface="Roboto Light"/>
                <a:cs typeface="Roboto Light"/>
              </a:rPr>
              <a:t>Avoid leading questions</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14</a:t>
            </a:fld>
            <a:endParaRPr lang="pt-PT"/>
          </a:p>
        </p:txBody>
      </p:sp>
    </p:spTree>
    <p:extLst>
      <p:ext uri="{BB962C8B-B14F-4D97-AF65-F5344CB8AC3E}">
        <p14:creationId xmlns:p14="http://schemas.microsoft.com/office/powerpoint/2010/main" val="2920269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lvl="0" indent="-571500" algn="l" rtl="0">
              <a:lnSpc>
                <a:spcPct val="100000"/>
              </a:lnSpc>
              <a:spcBef>
                <a:spcPts val="0"/>
              </a:spcBef>
              <a:spcAft>
                <a:spcPts val="0"/>
              </a:spcAft>
              <a:buClr>
                <a:schemeClr val="tx1"/>
              </a:buClr>
              <a:buSzPts val="4800"/>
              <a:buChar char="•"/>
            </a:pPr>
            <a:r>
              <a:rPr lang="en-US" sz="2400" dirty="0">
                <a:solidFill>
                  <a:schemeClr val="tx1"/>
                </a:solidFill>
                <a:latin typeface="Roboto Light"/>
                <a:ea typeface="Roboto Light"/>
                <a:cs typeface="Roboto Light"/>
              </a:rPr>
              <a:t>Try to use questions that are open ended</a:t>
            </a:r>
          </a:p>
          <a:p>
            <a:pPr marL="571500" lvl="0" indent="-571500" algn="l" rtl="0">
              <a:lnSpc>
                <a:spcPct val="100000"/>
              </a:lnSpc>
              <a:spcBef>
                <a:spcPts val="0"/>
              </a:spcBef>
              <a:spcAft>
                <a:spcPts val="0"/>
              </a:spcAft>
              <a:buClr>
                <a:schemeClr val="tx1"/>
              </a:buClr>
              <a:buSzPts val="4800"/>
              <a:buChar char="•"/>
            </a:pPr>
            <a:r>
              <a:rPr lang="en-US" sz="2400" dirty="0">
                <a:solidFill>
                  <a:schemeClr val="tx1"/>
                </a:solidFill>
                <a:latin typeface="Roboto Light"/>
                <a:ea typeface="Roboto Light"/>
                <a:cs typeface="Roboto Light"/>
              </a:rPr>
              <a:t>Avoid judgmental questions or questions starting with “why” or “why didn’t you”</a:t>
            </a:r>
          </a:p>
          <a:p>
            <a:pPr marL="571500" lvl="0" indent="-571500" algn="l" rtl="0">
              <a:lnSpc>
                <a:spcPct val="100000"/>
              </a:lnSpc>
              <a:spcBef>
                <a:spcPts val="0"/>
              </a:spcBef>
              <a:spcAft>
                <a:spcPts val="0"/>
              </a:spcAft>
              <a:buClr>
                <a:schemeClr val="tx1"/>
              </a:buClr>
              <a:buSzPts val="4800"/>
              <a:buChar char="•"/>
            </a:pPr>
            <a:r>
              <a:rPr lang="en-US" sz="2400" dirty="0">
                <a:solidFill>
                  <a:schemeClr val="tx1"/>
                </a:solidFill>
                <a:latin typeface="Roboto Light"/>
                <a:ea typeface="Roboto Light"/>
                <a:cs typeface="Roboto Light"/>
              </a:rPr>
              <a:t>Repeat a question in a different way if the client has not understood</a:t>
            </a:r>
          </a:p>
          <a:p>
            <a:pPr marL="571500" indent="-571500">
              <a:buClr>
                <a:schemeClr val="tx1"/>
              </a:buClr>
              <a:buSzPts val="4800"/>
              <a:buChar char="•"/>
            </a:pPr>
            <a:r>
              <a:rPr lang="en-US" sz="2400" dirty="0">
                <a:solidFill>
                  <a:schemeClr val="tx1"/>
                </a:solidFill>
                <a:latin typeface="Roboto Light"/>
                <a:ea typeface="Roboto Light"/>
                <a:cs typeface="Roboto Light"/>
              </a:rPr>
              <a:t>If asking a delicate question, explain why</a:t>
            </a:r>
            <a:r>
              <a:rPr lang="en-US" dirty="0">
                <a:latin typeface="Roboto Light"/>
                <a:ea typeface="Roboto Light"/>
                <a:cs typeface="Roboto Light"/>
              </a:rPr>
              <a:t> you are asking</a:t>
            </a:r>
            <a:endParaRPr lang="en-US" dirty="0">
              <a:solidFill>
                <a:schemeClr val="tx1"/>
              </a:solidFill>
              <a:latin typeface="Roboto Light"/>
              <a:ea typeface="Roboto Light"/>
              <a:cs typeface="Roboto Light"/>
            </a:endParaRPr>
          </a:p>
          <a:p>
            <a:pPr marL="0" lvl="0" indent="0" algn="l" rtl="0">
              <a:lnSpc>
                <a:spcPct val="100000"/>
              </a:lnSpc>
              <a:spcBef>
                <a:spcPts val="0"/>
              </a:spcBef>
              <a:spcAft>
                <a:spcPts val="0"/>
              </a:spcAft>
              <a:buClr>
                <a:schemeClr val="tx1"/>
              </a:buClr>
              <a:buSzPts val="4800"/>
              <a:buNone/>
            </a:pPr>
            <a:endParaRPr lang="en-US" sz="2400" dirty="0">
              <a:solidFill>
                <a:schemeClr val="tx1"/>
              </a:solidFill>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15</a:t>
            </a:fld>
            <a:endParaRPr lang="pt-PT"/>
          </a:p>
        </p:txBody>
      </p:sp>
    </p:spTree>
    <p:extLst>
      <p:ext uri="{BB962C8B-B14F-4D97-AF65-F5344CB8AC3E}">
        <p14:creationId xmlns:p14="http://schemas.microsoft.com/office/powerpoint/2010/main" val="263278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dirty="0">
                <a:latin typeface="Roboto Light"/>
                <a:ea typeface="Roboto Light"/>
                <a:cs typeface="Roboto Light"/>
              </a:rPr>
              <a:t>Counseling for Choice is a Shared Decision Making Approach to FP counseling. Shared decision-making recognizes 2 experts- the provider as a method expert and the client as an expert in her own preferences and needs. It requires trust between the two and good listening skills on the part of the provider. Evidence shows that shared decision making is most effective, and leads to better quality counseling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16</a:t>
            </a:fld>
            <a:endParaRPr lang="pt-PT"/>
          </a:p>
        </p:txBody>
      </p:sp>
    </p:spTree>
    <p:extLst>
      <p:ext uri="{BB962C8B-B14F-4D97-AF65-F5344CB8AC3E}">
        <p14:creationId xmlns:p14="http://schemas.microsoft.com/office/powerpoint/2010/main" val="380445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you get to the shared decision? Here are some key phrases to use. </a:t>
            </a:r>
          </a:p>
          <a:p>
            <a:pPr marL="171450" indent="-171450">
              <a:buFont typeface="Arial" panose="020B0604020202020204" pitchFamily="34" charset="0"/>
              <a:buChar char="•"/>
              <a:defRPr/>
            </a:pPr>
            <a:r>
              <a:rPr lang="en-US" cap="none" dirty="0">
                <a:latin typeface="Roboto Light"/>
                <a:ea typeface="Roboto Light"/>
                <a:cs typeface="Roboto Light"/>
              </a:rPr>
              <a:t>Hello, I’m </a:t>
            </a:r>
            <a:r>
              <a:rPr lang="en-US" i="1" cap="none" dirty="0">
                <a:latin typeface="Roboto Light"/>
                <a:ea typeface="Roboto Light"/>
                <a:cs typeface="Roboto Light"/>
              </a:rPr>
              <a:t>X</a:t>
            </a:r>
            <a:r>
              <a:rPr lang="en-US" cap="none" dirty="0">
                <a:latin typeface="Roboto Light"/>
                <a:ea typeface="Roboto Light"/>
                <a:cs typeface="Roboto Light"/>
              </a:rPr>
              <a:t>, what’s your name?</a:t>
            </a:r>
            <a:endParaRPr lang="en-US" dirty="0">
              <a:latin typeface="Roboto Light" panose="020B0604020202020204" charset="0"/>
              <a:ea typeface="Roboto Light" panose="020B0604020202020204" charset="0"/>
              <a:cs typeface="Roboto Light" panose="020B0604020202020204" charset="0"/>
            </a:endParaRPr>
          </a:p>
          <a:p>
            <a:pPr marL="171450" indent="-171450">
              <a:buFont typeface="Arial" panose="020B0604020202020204" pitchFamily="34" charset="0"/>
              <a:buChar char="•"/>
              <a:defRPr/>
            </a:pPr>
            <a:r>
              <a:rPr lang="en-US" cap="none" dirty="0">
                <a:latin typeface="Roboto Light"/>
                <a:ea typeface="Roboto Light"/>
                <a:cs typeface="Roboto Light"/>
              </a:rPr>
              <a:t>What can I do for you today?</a:t>
            </a:r>
            <a:endParaRPr lang="en-US" dirty="0">
              <a:latin typeface="Roboto Light" panose="020B0604020202020204" charset="0"/>
              <a:ea typeface="Roboto Light" panose="020B0604020202020204" charset="0"/>
              <a:cs typeface="Roboto Light" panose="020B0604020202020204" charset="0"/>
            </a:endParaRPr>
          </a:p>
          <a:p>
            <a:pPr marL="171450" indent="-171450">
              <a:buFont typeface="Arial" panose="020B0604020202020204" pitchFamily="34" charset="0"/>
              <a:buChar char="•"/>
              <a:defRPr/>
            </a:pPr>
            <a:r>
              <a:rPr lang="en-US" cap="none" dirty="0">
                <a:latin typeface="Roboto Light"/>
                <a:ea typeface="Roboto Light"/>
                <a:cs typeface="Roboto Light"/>
              </a:rPr>
              <a:t>Tell me about your experience using contraception.</a:t>
            </a:r>
            <a:endParaRPr lang="en-US" dirty="0">
              <a:latin typeface="Roboto Light" panose="020B0604020202020204" charset="0"/>
              <a:ea typeface="Roboto Light" panose="020B0604020202020204" charset="0"/>
              <a:cs typeface="Roboto Light" panose="020B0604020202020204" charset="0"/>
            </a:endParaRPr>
          </a:p>
          <a:p>
            <a:pPr marL="171450" indent="-171450" defTabSz="914400">
              <a:buFont typeface="Arial" panose="020B0604020202020204" pitchFamily="34" charset="0"/>
              <a:buChar char="•"/>
              <a:defRPr/>
            </a:pPr>
            <a:r>
              <a:rPr lang="en-US" dirty="0">
                <a:latin typeface="Roboto Light"/>
                <a:ea typeface="Roboto Light"/>
                <a:cs typeface="Roboto Light"/>
              </a:rPr>
              <a:t>What do you like or not like about this method?</a:t>
            </a:r>
          </a:p>
          <a:p>
            <a:pPr marL="171450" marR="0" lvl="0" indent="-171450" algn="l" defTabSz="914400">
              <a:lnSpc>
                <a:spcPct val="100000"/>
              </a:lnSpc>
              <a:spcBef>
                <a:spcPts val="0"/>
              </a:spcBef>
              <a:spcAft>
                <a:spcPts val="0"/>
              </a:spcAft>
              <a:buClrTx/>
              <a:buSzTx/>
              <a:buFont typeface="Arial" panose="020B0604020202020204" pitchFamily="34" charset="0"/>
              <a:buChar char="•"/>
              <a:tabLst/>
              <a:defRPr/>
            </a:pPr>
            <a:r>
              <a:rPr lang="en-US" cap="none" dirty="0">
                <a:latin typeface="Roboto Light"/>
                <a:ea typeface="Roboto Light"/>
                <a:cs typeface="Roboto Light"/>
              </a:rPr>
              <a:t>Tell me about your concerns and preferences </a:t>
            </a:r>
            <a:endParaRPr lang="en-US" cap="none" dirty="0">
              <a:latin typeface="Roboto Light" panose="020B0604020202020204" charset="0"/>
              <a:ea typeface="Roboto Light" panose="020B0604020202020204" charset="0"/>
              <a:cs typeface="Roboto Light" panose="020B0604020202020204" charset="0"/>
            </a:endParaRPr>
          </a:p>
          <a:p>
            <a:endParaRPr lang="en-US" dirty="0"/>
          </a:p>
          <a:p>
            <a:r>
              <a:rPr lang="en-US" dirty="0"/>
              <a:t>These questions are not a script, and they do not necessarily get asked in this specific way. If you notice, these are open ended questions. You may also notice that some of these follow some of the flow that a provider using the GATHER method would use. These are in your choice book. </a:t>
            </a:r>
            <a:endParaRPr lang="en-US" dirty="0">
              <a:cs typeface="Calibri"/>
            </a:endParaRPr>
          </a:p>
          <a:p>
            <a:r>
              <a:rPr lang="en-US" dirty="0"/>
              <a:t>C4C is not a line-by-line script. But these questions are helpful to keep in mind. </a:t>
            </a: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17</a:t>
            </a:fld>
            <a:endParaRPr lang="en-US"/>
          </a:p>
        </p:txBody>
      </p:sp>
    </p:spTree>
    <p:extLst>
      <p:ext uri="{BB962C8B-B14F-4D97-AF65-F5344CB8AC3E}">
        <p14:creationId xmlns:p14="http://schemas.microsoft.com/office/powerpoint/2010/main" val="13576174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marR="0" lvl="0" indent="-171450" algn="l" rtl="0">
              <a:spcBef>
                <a:spcPts val="0"/>
              </a:spcBef>
              <a:spcAft>
                <a:spcPts val="0"/>
              </a:spcAft>
              <a:buClr>
                <a:schemeClr val="dk1"/>
              </a:buClr>
              <a:buSzPts val="4000"/>
              <a:buFont typeface="Arial" panose="020B0604020202020204" pitchFamily="34" charset="0"/>
              <a:buChar char="•"/>
            </a:pPr>
            <a:r>
              <a:rPr lang="en-US" sz="2400">
                <a:solidFill>
                  <a:schemeClr val="dk1"/>
                </a:solidFill>
                <a:latin typeface="Roboto Light"/>
                <a:ea typeface="Roboto Light"/>
                <a:cs typeface="Roboto Light"/>
                <a:sym typeface="Roboto Light"/>
              </a:rPr>
              <a:t>Focus on what the client NEEDS to know to make an informed decision about how a method will affect her life</a:t>
            </a:r>
            <a:endParaRPr lang="en-US"/>
          </a:p>
          <a:p>
            <a:pPr marL="171450" marR="0" lvl="0" indent="-171450" algn="l" rtl="0">
              <a:spcBef>
                <a:spcPts val="0"/>
              </a:spcBef>
              <a:spcAft>
                <a:spcPts val="0"/>
              </a:spcAft>
              <a:buClr>
                <a:schemeClr val="dk1"/>
              </a:buClr>
              <a:buSzPts val="4000"/>
              <a:buFont typeface="Arial" panose="020B0604020202020204" pitchFamily="34" charset="0"/>
              <a:buChar char="•"/>
            </a:pPr>
            <a:r>
              <a:rPr lang="en-US" sz="2400">
                <a:solidFill>
                  <a:schemeClr val="dk1"/>
                </a:solidFill>
                <a:latin typeface="Roboto Light"/>
                <a:ea typeface="Roboto Light"/>
                <a:cs typeface="Roboto Light"/>
                <a:sym typeface="Roboto Light"/>
              </a:rPr>
              <a:t>Ask about her reproductive goals, her method use history and her health</a:t>
            </a:r>
            <a:endParaRPr lang="en-US"/>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18</a:t>
            </a:fld>
            <a:endParaRPr lang="pt-PT"/>
          </a:p>
        </p:txBody>
      </p:sp>
    </p:spTree>
    <p:extLst>
      <p:ext uri="{BB962C8B-B14F-4D97-AF65-F5344CB8AC3E}">
        <p14:creationId xmlns:p14="http://schemas.microsoft.com/office/powerpoint/2010/main" val="2865430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marR="0" lvl="0" indent="-171450" algn="l" rtl="0">
              <a:spcBef>
                <a:spcPts val="0"/>
              </a:spcBef>
              <a:spcAft>
                <a:spcPts val="0"/>
              </a:spcAft>
              <a:buClr>
                <a:schemeClr val="dk1"/>
              </a:buClr>
              <a:buSzPts val="4000"/>
              <a:buFont typeface="Arial" panose="020B0604020202020204" pitchFamily="34" charset="0"/>
              <a:buChar char="•"/>
            </a:pPr>
            <a:r>
              <a:rPr lang="en-US" sz="2400">
                <a:solidFill>
                  <a:schemeClr val="dk1"/>
                </a:solidFill>
                <a:latin typeface="Roboto Light"/>
                <a:ea typeface="Roboto Light"/>
                <a:cs typeface="Roboto Light"/>
                <a:sym typeface="Roboto Light"/>
              </a:rPr>
              <a:t>Knowing what she does NOT want is as important as knowing what she wants</a:t>
            </a:r>
            <a:endParaRPr lang="en-US"/>
          </a:p>
          <a:p>
            <a:pPr marL="171450" marR="0" lvl="0" indent="-171450" algn="l" rtl="0">
              <a:spcBef>
                <a:spcPts val="0"/>
              </a:spcBef>
              <a:spcAft>
                <a:spcPts val="0"/>
              </a:spcAft>
              <a:buClr>
                <a:schemeClr val="dk1"/>
              </a:buClr>
              <a:buSzPts val="4000"/>
              <a:buFont typeface="Arial" panose="020B0604020202020204" pitchFamily="34" charset="0"/>
              <a:buChar char="•"/>
            </a:pPr>
            <a:r>
              <a:rPr lang="en-US" sz="2400">
                <a:solidFill>
                  <a:schemeClr val="dk1"/>
                </a:solidFill>
                <a:latin typeface="Roboto Light"/>
                <a:ea typeface="Roboto Light"/>
                <a:cs typeface="Roboto Light"/>
                <a:sym typeface="Roboto Light"/>
              </a:rPr>
              <a:t>Use language the client will understand and organize information in a way that is meaningful to her</a:t>
            </a:r>
            <a:endParaRPr lang="en-US"/>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19</a:t>
            </a:fld>
            <a:endParaRPr lang="pt-PT"/>
          </a:p>
        </p:txBody>
      </p:sp>
    </p:spTree>
    <p:extLst>
      <p:ext uri="{BB962C8B-B14F-4D97-AF65-F5344CB8AC3E}">
        <p14:creationId xmlns:p14="http://schemas.microsoft.com/office/powerpoint/2010/main" val="3963020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b="0">
                <a:latin typeface="Calibri"/>
                <a:cs typeface="Calibri"/>
              </a:rPr>
              <a:t>Another important part of the counseling session is the retention of information-remember that our goal is for the client to remember the information that is most important and most relevant to them-so they can recall this information throughout their contraceptive use journey.</a:t>
            </a:r>
          </a:p>
          <a:p>
            <a:endParaRPr lang="en-US">
              <a:latin typeface="Calibri"/>
              <a:cs typeface="Calibri"/>
            </a:endParaRPr>
          </a:p>
          <a:p>
            <a:r>
              <a:rPr lang="en-US">
                <a:latin typeface="Calibri"/>
                <a:cs typeface="Calibri"/>
              </a:rPr>
              <a:t>Telling the client about specific information is one part of counseling. However, perhaps more important than sharing the information, is aiding the client to </a:t>
            </a:r>
            <a:r>
              <a:rPr lang="en-US" b="1" u="sng">
                <a:latin typeface="Calibri"/>
                <a:cs typeface="Calibri"/>
              </a:rPr>
              <a:t>retain</a:t>
            </a:r>
            <a:r>
              <a:rPr lang="en-US">
                <a:latin typeface="Calibri"/>
                <a:cs typeface="Calibri"/>
              </a:rPr>
              <a:t> the information. There are two ways to help reinforce information in a way that allows the client to remember it. </a:t>
            </a:r>
          </a:p>
          <a:p>
            <a:pPr marL="171450" indent="-171450">
              <a:buFont typeface="Arial"/>
              <a:buChar char="•"/>
            </a:pPr>
            <a:r>
              <a:rPr lang="en-US">
                <a:latin typeface="Calibri"/>
                <a:cs typeface="Calibri"/>
              </a:rPr>
              <a:t>Short Term: Have the client repeat the key points after the counseling session</a:t>
            </a:r>
          </a:p>
          <a:p>
            <a:pPr marL="171450" indent="-171450">
              <a:buFont typeface="Arial"/>
              <a:buChar char="•"/>
            </a:pPr>
            <a:r>
              <a:rPr lang="en-US">
                <a:latin typeface="Calibri"/>
                <a:cs typeface="Calibri"/>
              </a:rPr>
              <a:t>Long Term: Tie long term information to other events in the client’s life that she is sure to remember (e.g. birthday).</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20</a:t>
            </a:fld>
            <a:endParaRPr lang="pt-PT"/>
          </a:p>
        </p:txBody>
      </p:sp>
    </p:spTree>
    <p:extLst>
      <p:ext uri="{BB962C8B-B14F-4D97-AF65-F5344CB8AC3E}">
        <p14:creationId xmlns:p14="http://schemas.microsoft.com/office/powerpoint/2010/main" val="15923078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way that we ensure that a client is able to remember the information that is most important is through a tool </a:t>
            </a:r>
            <a:r>
              <a:rPr lang="en-US"/>
              <a:t>called the 3Ws</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21</a:t>
            </a:fld>
            <a:endParaRPr lang="en-US"/>
          </a:p>
        </p:txBody>
      </p:sp>
    </p:spTree>
    <p:extLst>
      <p:ext uri="{BB962C8B-B14F-4D97-AF65-F5344CB8AC3E}">
        <p14:creationId xmlns:p14="http://schemas.microsoft.com/office/powerpoint/2010/main" val="41648073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22</a:t>
            </a:fld>
            <a:endParaRPr lang="en-US"/>
          </a:p>
        </p:txBody>
      </p:sp>
    </p:spTree>
    <p:extLst>
      <p:ext uri="{BB962C8B-B14F-4D97-AF65-F5344CB8AC3E}">
        <p14:creationId xmlns:p14="http://schemas.microsoft.com/office/powerpoint/2010/main" val="2546459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Remember, tailor information based on what the client has told you. And show her you’ve been listening by referring to her preferences and needs when you are giving her information. Point out how the second example is doing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10A695D-B9C1-4E63-AB57-54B7A49D2526}" type="slidenum">
              <a:rPr lang="en-US" smtClean="0"/>
              <a:t>23</a:t>
            </a:fld>
            <a:endParaRPr lang="en-US"/>
          </a:p>
        </p:txBody>
      </p:sp>
    </p:spTree>
    <p:extLst>
      <p:ext uri="{BB962C8B-B14F-4D97-AF65-F5344CB8AC3E}">
        <p14:creationId xmlns:p14="http://schemas.microsoft.com/office/powerpoint/2010/main" val="1080519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a:t>Remember that our goal is a client who is satisfied with her counseling experience, and confident that she has chosen the right method for 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3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a:t>What leads to client satisfaction with their method choice?</a:t>
            </a:r>
          </a:p>
          <a:p>
            <a:pPr marL="285750" indent="-285750">
              <a:buFont typeface="Arial" panose="020B0604020202020204" pitchFamily="34" charset="0"/>
              <a:buChar char="•"/>
              <a:defRPr/>
            </a:pPr>
            <a:r>
              <a:rPr lang="en-US" sz="2400" dirty="0">
                <a:latin typeface="+mn-lt"/>
              </a:rPr>
              <a:t>Research shows that clients who reported better quality of interpersonal relationship with the provider were 1.8 times as likely to be using their method six months later.</a:t>
            </a:r>
            <a:endParaRPr lang="en-US" dirty="0">
              <a:latin typeface="+mn-lt"/>
              <a:cs typeface="Calibri"/>
            </a:endParaRPr>
          </a:p>
          <a:p>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24</a:t>
            </a:fld>
            <a:endParaRPr lang="pt-PT"/>
          </a:p>
        </p:txBody>
      </p:sp>
    </p:spTree>
    <p:extLst>
      <p:ext uri="{BB962C8B-B14F-4D97-AF65-F5344CB8AC3E}">
        <p14:creationId xmlns:p14="http://schemas.microsoft.com/office/powerpoint/2010/main" val="6996832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285750" marR="0" lvl="0" indent="-285750" algn="l" defTabSz="914400">
              <a:lnSpc>
                <a:spcPct val="100000"/>
              </a:lnSpc>
              <a:spcBef>
                <a:spcPts val="0"/>
              </a:spcBef>
              <a:spcAft>
                <a:spcPts val="0"/>
              </a:spcAft>
              <a:buClrTx/>
              <a:buSzTx/>
              <a:buFont typeface="Arial" panose="020B0604020202020204" pitchFamily="34" charset="0"/>
              <a:buChar char="•"/>
              <a:tabLst/>
              <a:defRPr/>
            </a:pPr>
            <a:r>
              <a:rPr lang="en-US" sz="3200">
                <a:latin typeface="+mn-lt"/>
              </a:rPr>
              <a:t>In sessions where the counselor “invested in the beginning” and “elicited the client’s perspective,” the client was twice as likely to continue her chosen method.</a:t>
            </a:r>
            <a:endParaRPr lang="en-US" sz="1600"/>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25</a:t>
            </a:fld>
            <a:endParaRPr lang="pt-PT"/>
          </a:p>
        </p:txBody>
      </p:sp>
    </p:spTree>
    <p:extLst>
      <p:ext uri="{BB962C8B-B14F-4D97-AF65-F5344CB8AC3E}">
        <p14:creationId xmlns:p14="http://schemas.microsoft.com/office/powerpoint/2010/main" val="968502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marR="0" lvl="0" indent="-571500" algn="l" defTabSz="914400" rtl="0" eaLnBrk="1" fontAlgn="auto" latinLnBrk="0" hangingPunct="1">
              <a:lnSpc>
                <a:spcPct val="100000"/>
              </a:lnSpc>
              <a:spcBef>
                <a:spcPts val="0"/>
              </a:spcBef>
              <a:spcAft>
                <a:spcPts val="0"/>
              </a:spcAft>
              <a:buClrTx/>
              <a:buSzTx/>
              <a:buFontTx/>
              <a:buBlip>
                <a:blip r:embed="rId3"/>
              </a:buBlip>
              <a:tabLst/>
              <a:defRPr/>
            </a:pPr>
            <a:r>
              <a:rPr lang="en-US" sz="3200"/>
              <a:t>The initial visit is very important. Investing in the time upfront, leads to better family planning adherence while in need over time. </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26</a:t>
            </a:fld>
            <a:endParaRPr lang="pt-PT"/>
          </a:p>
        </p:txBody>
      </p:sp>
    </p:spTree>
    <p:extLst>
      <p:ext uri="{BB962C8B-B14F-4D97-AF65-F5344CB8AC3E}">
        <p14:creationId xmlns:p14="http://schemas.microsoft.com/office/powerpoint/2010/main" val="32057847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Blip>
                <a:blip r:embed="rId3"/>
              </a:buBlip>
              <a:defRPr/>
            </a:pPr>
            <a:r>
              <a:rPr lang="en-US" sz="3200" dirty="0">
                <a:latin typeface="Roboto Light"/>
                <a:ea typeface="Roboto Light"/>
                <a:cs typeface="Roboto Light"/>
              </a:rPr>
              <a:t>Welcoming the client warmly, asking a few key questions at the beginning, soliciting some information about her, and recalling that information she chooses to share is important. Not only will it make her feel comfortable; but listening to what she is saying to you from the beginning might give you clues as to what sort of counseling session will meet her needs.  For example –Does she hesitate to respond when you say hello? </a:t>
            </a:r>
            <a:r>
              <a:rPr lang="en-US" sz="3200" dirty="0">
                <a:solidFill>
                  <a:schemeClr val="tx1">
                    <a:lumMod val="75000"/>
                    <a:lumOff val="25000"/>
                  </a:schemeClr>
                </a:solidFill>
                <a:latin typeface="Roboto Light"/>
                <a:ea typeface="Roboto Light"/>
                <a:cs typeface="Roboto Light"/>
              </a:rPr>
              <a:t>Does she mention specific methods she is considering or has used before? Does she tell you something about her lifestyle that might provide a clue as to what method could be right for her?</a:t>
            </a:r>
            <a:endParaRPr lang="en-US" sz="20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a:cs typeface="Calibri" panose="020F0502020204030204"/>
            </a:endParaRPr>
          </a:p>
          <a:p>
            <a:endParaRPr lang="en-US">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27</a:t>
            </a:fld>
            <a:endParaRPr lang="pt-PT"/>
          </a:p>
        </p:txBody>
      </p:sp>
    </p:spTree>
    <p:extLst>
      <p:ext uri="{BB962C8B-B14F-4D97-AF65-F5344CB8AC3E}">
        <p14:creationId xmlns:p14="http://schemas.microsoft.com/office/powerpoint/2010/main" val="18418712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28</a:t>
            </a:fld>
            <a:endParaRPr lang="en-US"/>
          </a:p>
        </p:txBody>
      </p:sp>
    </p:spTree>
    <p:extLst>
      <p:ext uri="{BB962C8B-B14F-4D97-AF65-F5344CB8AC3E}">
        <p14:creationId xmlns:p14="http://schemas.microsoft.com/office/powerpoint/2010/main" val="17962740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29</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illustrates the importance of the client provider in interaction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 UCSF study 2009-2012: http://ec2-54-210-230-186.compute-1.amazonaws.com/wp-content/uploads/2015/04/MCHIP_Guidance-for-PPIUCD_FINAL.pdf</a:t>
            </a:r>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3</a:t>
            </a:fld>
            <a:endParaRPr lang="en-US"/>
          </a:p>
        </p:txBody>
      </p:sp>
    </p:spTree>
    <p:extLst>
      <p:ext uri="{BB962C8B-B14F-4D97-AF65-F5344CB8AC3E}">
        <p14:creationId xmlns:p14="http://schemas.microsoft.com/office/powerpoint/2010/main" val="3863374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dirty="0">
                <a:latin typeface="Roboto Light"/>
                <a:ea typeface="Roboto Light"/>
                <a:cs typeface="Roboto Light"/>
              </a:rPr>
              <a:t>Communicating with a client is both verbal and non-verbal. </a:t>
            </a:r>
            <a:r>
              <a:rPr lang="en-US" sz="2400" b="0" dirty="0">
                <a:solidFill>
                  <a:schemeClr val="tx1"/>
                </a:solidFill>
                <a:latin typeface="Roboto"/>
                <a:ea typeface="Roboto"/>
                <a:cs typeface="Roboto"/>
                <a:sym typeface="Roboto"/>
              </a:rPr>
              <a:t>Verbal communication is the e</a:t>
            </a:r>
            <a:r>
              <a:rPr lang="en-US" sz="2400" b="0" dirty="0">
                <a:solidFill>
                  <a:schemeClr val="tx1"/>
                </a:solidFill>
                <a:latin typeface="Roboto Light"/>
                <a:ea typeface="Roboto Light"/>
                <a:cs typeface="Roboto Light"/>
              </a:rPr>
              <a:t>xchange of information, ideas or feelings through use of the voice. </a:t>
            </a:r>
            <a:r>
              <a:rPr lang="en-US" sz="2400" b="0" dirty="0">
                <a:solidFill>
                  <a:schemeClr val="tx1"/>
                </a:solidFill>
                <a:latin typeface="Roboto"/>
                <a:ea typeface="Roboto"/>
                <a:cs typeface="Roboto"/>
                <a:sym typeface="Roboto"/>
              </a:rPr>
              <a:t>Nonverbal communication is </a:t>
            </a:r>
            <a:r>
              <a:rPr lang="en-US" dirty="0">
                <a:latin typeface="Roboto"/>
                <a:ea typeface="Roboto"/>
                <a:cs typeface="Roboto"/>
                <a:sym typeface="Roboto"/>
              </a:rPr>
              <a:t>the</a:t>
            </a:r>
            <a:r>
              <a:rPr lang="en-US" dirty="0">
                <a:latin typeface="Roboto Light"/>
                <a:ea typeface="Roboto Light"/>
                <a:cs typeface="Roboto Light"/>
              </a:rPr>
              <a:t> </a:t>
            </a:r>
            <a:r>
              <a:rPr lang="en-US" sz="2400" b="0" dirty="0">
                <a:solidFill>
                  <a:schemeClr val="tx1"/>
                </a:solidFill>
                <a:latin typeface="Roboto Light"/>
                <a:ea typeface="Roboto Light"/>
                <a:cs typeface="Roboto Light"/>
              </a:rPr>
              <a:t>exchange of information, ideas or feelings through facial expressions, gestures and body positions.</a:t>
            </a:r>
          </a:p>
          <a:p>
            <a:endParaRPr lang="en-US" dirty="0">
              <a:latin typeface="Calibri"/>
              <a:cs typeface="Calibri"/>
            </a:endParaRPr>
          </a:p>
          <a:p>
            <a:endParaRPr lang="en-US" dirty="0">
              <a:latin typeface="Calibri"/>
              <a:cs typeface="Calibri"/>
            </a:endParaRPr>
          </a:p>
          <a:p>
            <a:r>
              <a:rPr lang="en-US" dirty="0">
                <a:latin typeface="Calibri"/>
                <a:cs typeface="Calibri"/>
              </a:rPr>
              <a:t>Ask for some examples of positive non-verbal communication</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1237100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lvl="0" indent="0" algn="l" rtl="0">
              <a:lnSpc>
                <a:spcPct val="100000"/>
              </a:lnSpc>
              <a:spcBef>
                <a:spcPts val="0"/>
              </a:spcBef>
              <a:spcAft>
                <a:spcPts val="0"/>
              </a:spcAft>
              <a:buClr>
                <a:schemeClr val="tx1"/>
              </a:buClr>
              <a:buSzPts val="4800"/>
              <a:buNone/>
            </a:pPr>
            <a:r>
              <a:rPr lang="en-US" sz="2400">
                <a:solidFill>
                  <a:schemeClr val="tx1"/>
                </a:solidFill>
              </a:rPr>
              <a:t>Effective non-verbal communication includes the following:</a:t>
            </a:r>
          </a:p>
          <a:p>
            <a:pPr marL="571500" lvl="0" indent="-571500" algn="l" rtl="0">
              <a:lnSpc>
                <a:spcPct val="100000"/>
              </a:lnSpc>
              <a:spcBef>
                <a:spcPts val="0"/>
              </a:spcBef>
              <a:spcAft>
                <a:spcPts val="0"/>
              </a:spcAft>
              <a:buClr>
                <a:schemeClr val="tx1"/>
              </a:buClr>
              <a:buSzPts val="4800"/>
              <a:buChar char="•"/>
            </a:pPr>
            <a:r>
              <a:rPr lang="en-US" sz="2400">
                <a:solidFill>
                  <a:schemeClr val="tx1"/>
                </a:solidFill>
              </a:rPr>
              <a:t>Paying full attention - listening</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5</a:t>
            </a:fld>
            <a:endParaRPr lang="pt-PT"/>
          </a:p>
        </p:txBody>
      </p:sp>
    </p:spTree>
    <p:extLst>
      <p:ext uri="{BB962C8B-B14F-4D97-AF65-F5344CB8AC3E}">
        <p14:creationId xmlns:p14="http://schemas.microsoft.com/office/powerpoint/2010/main" val="1945366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lvl="0" indent="-571500" algn="l" rtl="0">
              <a:lnSpc>
                <a:spcPct val="100000"/>
              </a:lnSpc>
              <a:spcBef>
                <a:spcPts val="0"/>
              </a:spcBef>
              <a:spcAft>
                <a:spcPts val="0"/>
              </a:spcAft>
              <a:buClr>
                <a:schemeClr val="tx1"/>
              </a:buClr>
              <a:buSzPts val="4800"/>
              <a:buChar char="•"/>
            </a:pPr>
            <a:r>
              <a:rPr lang="en-US" sz="2400">
                <a:solidFill>
                  <a:schemeClr val="tx1"/>
                </a:solidFill>
              </a:rPr>
              <a:t>Relaxed and accepting body posture that faces the client.</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6</a:t>
            </a:fld>
            <a:endParaRPr lang="pt-PT"/>
          </a:p>
        </p:txBody>
      </p:sp>
    </p:spTree>
    <p:extLst>
      <p:ext uri="{BB962C8B-B14F-4D97-AF65-F5344CB8AC3E}">
        <p14:creationId xmlns:p14="http://schemas.microsoft.com/office/powerpoint/2010/main" val="367299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lvl="0" indent="-571500" algn="l" rtl="0">
              <a:lnSpc>
                <a:spcPct val="100000"/>
              </a:lnSpc>
              <a:spcBef>
                <a:spcPts val="0"/>
              </a:spcBef>
              <a:spcAft>
                <a:spcPts val="0"/>
              </a:spcAft>
              <a:buClr>
                <a:schemeClr val="tx1"/>
              </a:buClr>
              <a:buSzPts val="4800"/>
              <a:buChar char="•"/>
            </a:pPr>
            <a:r>
              <a:rPr lang="en-US" sz="2400">
                <a:solidFill>
                  <a:schemeClr val="tx1"/>
                </a:solidFill>
              </a:rPr>
              <a:t>Facial expressions that show interest, acceptance and concern.</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7</a:t>
            </a:fld>
            <a:endParaRPr lang="pt-PT"/>
          </a:p>
        </p:txBody>
      </p:sp>
    </p:spTree>
    <p:extLst>
      <p:ext uri="{BB962C8B-B14F-4D97-AF65-F5344CB8AC3E}">
        <p14:creationId xmlns:p14="http://schemas.microsoft.com/office/powerpoint/2010/main" val="6209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lvl="0" indent="-571500" algn="l" rtl="0">
              <a:lnSpc>
                <a:spcPct val="100000"/>
              </a:lnSpc>
              <a:spcBef>
                <a:spcPts val="0"/>
              </a:spcBef>
              <a:spcAft>
                <a:spcPts val="0"/>
              </a:spcAft>
              <a:buClr>
                <a:schemeClr val="tx1"/>
              </a:buClr>
              <a:buSzPts val="4800"/>
              <a:buChar char="•"/>
            </a:pPr>
            <a:r>
              <a:rPr lang="en-US" sz="2400">
                <a:solidFill>
                  <a:schemeClr val="tx1"/>
                </a:solidFill>
              </a:rPr>
              <a:t>Encouraging gestures (such as nodding the head).</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3388404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lvl="0" indent="-571500" algn="l" rtl="0">
              <a:lnSpc>
                <a:spcPct val="100000"/>
              </a:lnSpc>
              <a:spcBef>
                <a:spcPts val="0"/>
              </a:spcBef>
              <a:spcAft>
                <a:spcPts val="0"/>
              </a:spcAft>
              <a:buClr>
                <a:schemeClr val="tx1"/>
              </a:buClr>
              <a:buSzPts val="4800"/>
              <a:buChar char="•"/>
            </a:pPr>
            <a:r>
              <a:rPr lang="en-US" sz="2400">
                <a:solidFill>
                  <a:schemeClr val="tx1"/>
                </a:solidFill>
                <a:latin typeface="Roboto Light"/>
                <a:ea typeface="Roboto Light"/>
                <a:cs typeface="Roboto Light"/>
              </a:rPr>
              <a:t>Avoiding checking time or looking away.</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1963732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22.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24.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24.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9.png"/><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sv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9.png"/><Relationship Id="rId10" Type="http://schemas.openxmlformats.org/officeDocument/2006/relationships/image" Target="../media/image16.png"/><Relationship Id="rId4" Type="http://schemas.openxmlformats.org/officeDocument/2006/relationships/image" Target="../media/image30.svg"/><Relationship Id="rId9" Type="http://schemas.openxmlformats.org/officeDocument/2006/relationships/image" Target="../media/image34.sv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emf"/><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41.em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CB8219-5420-1038-5611-83C92F6AC13E}"/>
              </a:ext>
            </a:extLst>
          </p:cNvPr>
          <p:cNvPicPr>
            <a:picLocks/>
          </p:cNvPicPr>
          <p:nvPr/>
        </p:nvPicPr>
        <p:blipFill rotWithShape="1">
          <a:blip r:embed="rId3">
            <a:extLst>
              <a:ext uri="{28A0092B-C50C-407E-A947-70E740481C1C}">
                <a14:useLocalDpi xmlns:a14="http://schemas.microsoft.com/office/drawing/2010/main" val="0"/>
              </a:ext>
            </a:extLst>
          </a:blip>
          <a:srcRect l="21383" t="-118" r="11762" b="118"/>
          <a:stretch/>
        </p:blipFill>
        <p:spPr>
          <a:xfrm>
            <a:off x="0" y="-2"/>
            <a:ext cx="13670280" cy="13701800"/>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66261" y="14202"/>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569660"/>
          </a:xfrm>
          <a:prstGeom prst="rect">
            <a:avLst/>
          </a:prstGeom>
          <a:noFill/>
        </p:spPr>
        <p:txBody>
          <a:bodyPr wrap="square" rtlCol="0">
            <a:spAutoFit/>
          </a:bodyPr>
          <a:lstStyle/>
          <a:p>
            <a:r>
              <a:rPr lang="en-US" sz="9600" b="1">
                <a:solidFill>
                  <a:schemeClr val="bg1"/>
                </a:solidFill>
                <a:latin typeface="Poppins" pitchFamily="2" charset="77"/>
                <a:cs typeface="Poppins" pitchFamily="2" charset="77"/>
              </a:rPr>
              <a:t>MODULE 5</a:t>
            </a:r>
          </a:p>
        </p:txBody>
      </p:sp>
      <p:sp>
        <p:nvSpPr>
          <p:cNvPr id="5" name="TextBox 1">
            <a:extLst>
              <a:ext uri="{FF2B5EF4-FFF2-40B4-BE49-F238E27FC236}">
                <a16:creationId xmlns:a16="http://schemas.microsoft.com/office/drawing/2014/main" id="{987F04DB-2B20-845B-5C51-DE62EBCE9A97}"/>
              </a:ext>
            </a:extLst>
          </p:cNvPr>
          <p:cNvSpPr txBox="1"/>
          <p:nvPr/>
        </p:nvSpPr>
        <p:spPr>
          <a:xfrm>
            <a:off x="2859409" y="9988894"/>
            <a:ext cx="18665182" cy="1323439"/>
          </a:xfrm>
          <a:prstGeom prst="rect">
            <a:avLst/>
          </a:prstGeom>
          <a:noFill/>
        </p:spPr>
        <p:txBody>
          <a:bodyPr wrap="square" rtlCol="0">
            <a:spAutoFit/>
          </a:bodyPr>
          <a:lstStyle/>
          <a:p>
            <a:r>
              <a:rPr lang="en-US" sz="8000" b="1">
                <a:solidFill>
                  <a:schemeClr val="bg1"/>
                </a:solidFill>
                <a:latin typeface="Poppins Light" panose="00000400000000000000" pitchFamily="2" charset="0"/>
                <a:cs typeface="Poppins Light" panose="00000400000000000000" pitchFamily="2" charset="0"/>
              </a:rPr>
              <a:t>SAY LESS, LISTEN MORE</a:t>
            </a:r>
          </a:p>
        </p:txBody>
      </p:sp>
      <p:sp>
        <p:nvSpPr>
          <p:cNvPr id="8" name="Rectangle 7">
            <a:extLst>
              <a:ext uri="{FF2B5EF4-FFF2-40B4-BE49-F238E27FC236}">
                <a16:creationId xmlns:a16="http://schemas.microsoft.com/office/drawing/2014/main" id="{9C72B83B-1DE2-A869-5B5C-E6BDA84308C4}"/>
              </a:ext>
            </a:extLst>
          </p:cNvPr>
          <p:cNvSpPr/>
          <p:nvPr/>
        </p:nvSpPr>
        <p:spPr>
          <a:xfrm>
            <a:off x="0" y="7315200"/>
            <a:ext cx="24384000" cy="6386598"/>
          </a:xfrm>
          <a:prstGeom prst="rect">
            <a:avLst/>
          </a:prstGeom>
          <a:solidFill>
            <a:srgbClr val="18AC68">
              <a:alpha val="27843"/>
            </a:srgbClr>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7652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546655" y="829352"/>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EFFECTIVE VERBAL </a:t>
            </a:r>
            <a:r>
              <a:rPr lang="en-US" sz="7200" b="1">
                <a:solidFill>
                  <a:srgbClr val="211F1B"/>
                </a:solidFill>
                <a:latin typeface="Poppins" pitchFamily="2" charset="77"/>
                <a:cs typeface="Poppins" pitchFamily="2" charset="77"/>
              </a:rPr>
              <a:t>COMMUNICATION</a:t>
            </a:r>
            <a:endParaRPr lang="en-US" sz="7200" b="1">
              <a:solidFill>
                <a:srgbClr val="16AD6A"/>
              </a:solidFill>
              <a:latin typeface="Poppins" pitchFamily="2" charset="77"/>
              <a:cs typeface="Poppins" pitchFamily="2" charset="77"/>
            </a:endParaRPr>
          </a:p>
        </p:txBody>
      </p:sp>
      <p:sp>
        <p:nvSpPr>
          <p:cNvPr id="11" name="CaixaDeTexto 10">
            <a:extLst>
              <a:ext uri="{FF2B5EF4-FFF2-40B4-BE49-F238E27FC236}">
                <a16:creationId xmlns:a16="http://schemas.microsoft.com/office/drawing/2014/main" id="{27367272-F1FB-2F6F-CCF6-992476FC8085}"/>
              </a:ext>
            </a:extLst>
          </p:cNvPr>
          <p:cNvSpPr txBox="1"/>
          <p:nvPr/>
        </p:nvSpPr>
        <p:spPr>
          <a:xfrm>
            <a:off x="2035437" y="10978590"/>
            <a:ext cx="8109446" cy="769441"/>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Giving verbal encouragement.</a:t>
            </a:r>
          </a:p>
        </p:txBody>
      </p:sp>
      <p:pic>
        <p:nvPicPr>
          <p:cNvPr id="5" name="Imagem 4" descr="Uma imagem com vestuário, pessoa, desenho, arte&#10;&#10;Descrição gerada automaticamente">
            <a:extLst>
              <a:ext uri="{FF2B5EF4-FFF2-40B4-BE49-F238E27FC236}">
                <a16:creationId xmlns:a16="http://schemas.microsoft.com/office/drawing/2014/main" id="{FD48F6F5-00B9-6B20-748C-B843660F5891}"/>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2359741" y="3851991"/>
            <a:ext cx="7460839" cy="6650273"/>
          </a:xfrm>
          <a:prstGeom prst="rect">
            <a:avLst/>
          </a:prstGeom>
        </p:spPr>
      </p:pic>
      <p:sp>
        <p:nvSpPr>
          <p:cNvPr id="6" name="Bolha de Discurso: Retângulo 5">
            <a:extLst>
              <a:ext uri="{FF2B5EF4-FFF2-40B4-BE49-F238E27FC236}">
                <a16:creationId xmlns:a16="http://schemas.microsoft.com/office/drawing/2014/main" id="{C1CE77DF-C997-022E-3462-006DA3A11901}"/>
              </a:ext>
            </a:extLst>
          </p:cNvPr>
          <p:cNvSpPr/>
          <p:nvPr/>
        </p:nvSpPr>
        <p:spPr>
          <a:xfrm>
            <a:off x="4984031" y="3013664"/>
            <a:ext cx="2212258" cy="1200329"/>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800" b="1">
                <a:latin typeface="Roboto" panose="02000000000000000000" pitchFamily="2" charset="0"/>
                <a:ea typeface="Roboto" panose="02000000000000000000" pitchFamily="2" charset="0"/>
              </a:rPr>
              <a:t>Great </a:t>
            </a:r>
            <a:r>
              <a:rPr lang="pt-PT" sz="2800" b="1" err="1">
                <a:latin typeface="Roboto" panose="02000000000000000000" pitchFamily="2" charset="0"/>
                <a:ea typeface="Roboto" panose="02000000000000000000" pitchFamily="2" charset="0"/>
              </a:rPr>
              <a:t>question</a:t>
            </a:r>
            <a:r>
              <a:rPr lang="pt-PT" sz="2800" b="1">
                <a:latin typeface="Roboto" panose="02000000000000000000" pitchFamily="2" charset="0"/>
                <a:ea typeface="Roboto" panose="02000000000000000000" pitchFamily="2" charset="0"/>
              </a:rPr>
              <a:t>!</a:t>
            </a:r>
          </a:p>
        </p:txBody>
      </p:sp>
      <p:sp>
        <p:nvSpPr>
          <p:cNvPr id="8" name="CaixaDeTexto 7">
            <a:extLst>
              <a:ext uri="{FF2B5EF4-FFF2-40B4-BE49-F238E27FC236}">
                <a16:creationId xmlns:a16="http://schemas.microsoft.com/office/drawing/2014/main" id="{CF775F81-1CF8-54C3-7996-B7D97660694B}"/>
              </a:ext>
            </a:extLst>
          </p:cNvPr>
          <p:cNvSpPr txBox="1"/>
          <p:nvPr/>
        </p:nvSpPr>
        <p:spPr>
          <a:xfrm>
            <a:off x="13455605" y="10978589"/>
            <a:ext cx="8109446" cy="769441"/>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Using appropriate tone of voice.</a:t>
            </a:r>
          </a:p>
        </p:txBody>
      </p:sp>
      <p:pic>
        <p:nvPicPr>
          <p:cNvPr id="12" name="Imagem 11" descr="Uma imagem com vestuário, Cara humana, desenho&#10;&#10;Descrição gerada automaticamente">
            <a:extLst>
              <a:ext uri="{FF2B5EF4-FFF2-40B4-BE49-F238E27FC236}">
                <a16:creationId xmlns:a16="http://schemas.microsoft.com/office/drawing/2014/main" id="{A72502A3-9729-3977-23B2-E74B9387C116}"/>
              </a:ext>
            </a:extLst>
          </p:cNvPr>
          <p:cNvPicPr>
            <a:picLocks noChangeAspect="1"/>
          </p:cNvPicPr>
          <p:nvPr/>
        </p:nvPicPr>
        <p:blipFill rotWithShape="1">
          <a:blip r:embed="rId5">
            <a:extLst>
              <a:ext uri="{28A0092B-C50C-407E-A947-70E740481C1C}">
                <a14:useLocalDpi xmlns:a14="http://schemas.microsoft.com/office/drawing/2010/main" val="0"/>
              </a:ext>
            </a:extLst>
          </a:blip>
          <a:srcRect l="18834" t="8918" r="30326" b="17001"/>
          <a:stretch/>
        </p:blipFill>
        <p:spPr>
          <a:xfrm>
            <a:off x="12419809" y="3851991"/>
            <a:ext cx="7680076" cy="6294898"/>
          </a:xfrm>
          <a:prstGeom prst="rect">
            <a:avLst/>
          </a:prstGeom>
        </p:spPr>
      </p:pic>
      <p:pic>
        <p:nvPicPr>
          <p:cNvPr id="9" name="Imagem 8" descr="Uma imagem com Gráficos, Tipo de letra, design gráfico, círculo&#10;&#10;Descrição gerada automaticamente">
            <a:extLst>
              <a:ext uri="{FF2B5EF4-FFF2-40B4-BE49-F238E27FC236}">
                <a16:creationId xmlns:a16="http://schemas.microsoft.com/office/drawing/2014/main" id="{57F9AAC0-F103-82EF-1E87-22393D3CFC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635024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1" name="CaixaDeTexto 10">
            <a:extLst>
              <a:ext uri="{FF2B5EF4-FFF2-40B4-BE49-F238E27FC236}">
                <a16:creationId xmlns:a16="http://schemas.microsoft.com/office/drawing/2014/main" id="{27367272-F1FB-2F6F-CCF6-992476FC8085}"/>
              </a:ext>
            </a:extLst>
          </p:cNvPr>
          <p:cNvSpPr txBox="1"/>
          <p:nvPr/>
        </p:nvSpPr>
        <p:spPr>
          <a:xfrm>
            <a:off x="2035436" y="10943620"/>
            <a:ext cx="8109446"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Paraphrasing what the client says and repeating it back.</a:t>
            </a:r>
          </a:p>
        </p:txBody>
      </p:sp>
      <p:pic>
        <p:nvPicPr>
          <p:cNvPr id="5" name="Imagem 4" descr="Uma imagem com vestuário, pessoa, desenho, arte&#10;&#10;Descrição gerada automaticamente">
            <a:extLst>
              <a:ext uri="{FF2B5EF4-FFF2-40B4-BE49-F238E27FC236}">
                <a16:creationId xmlns:a16="http://schemas.microsoft.com/office/drawing/2014/main" id="{FD48F6F5-00B9-6B20-748C-B843660F5891}"/>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2359740" y="4250090"/>
            <a:ext cx="7460839" cy="6650273"/>
          </a:xfrm>
          <a:prstGeom prst="rect">
            <a:avLst/>
          </a:prstGeom>
        </p:spPr>
      </p:pic>
      <p:sp>
        <p:nvSpPr>
          <p:cNvPr id="6" name="Bolha de Discurso: Retângulo 5">
            <a:extLst>
              <a:ext uri="{FF2B5EF4-FFF2-40B4-BE49-F238E27FC236}">
                <a16:creationId xmlns:a16="http://schemas.microsoft.com/office/drawing/2014/main" id="{C1CE77DF-C997-022E-3462-006DA3A11901}"/>
              </a:ext>
            </a:extLst>
          </p:cNvPr>
          <p:cNvSpPr/>
          <p:nvPr/>
        </p:nvSpPr>
        <p:spPr>
          <a:xfrm>
            <a:off x="4446000" y="2815636"/>
            <a:ext cx="4298199" cy="1434453"/>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Roboto" panose="02000000000000000000" pitchFamily="2" charset="0"/>
                <a:ea typeface="Roboto" panose="02000000000000000000" pitchFamily="2" charset="0"/>
              </a:rPr>
              <a:t>You had menstrual changes in the past.</a:t>
            </a:r>
            <a:endParaRPr lang="pt-PT" sz="2800" b="1">
              <a:latin typeface="Roboto" panose="02000000000000000000" pitchFamily="2" charset="0"/>
              <a:ea typeface="Roboto" panose="02000000000000000000" pitchFamily="2" charset="0"/>
            </a:endParaRPr>
          </a:p>
        </p:txBody>
      </p:sp>
      <p:sp>
        <p:nvSpPr>
          <p:cNvPr id="8" name="CaixaDeTexto 7">
            <a:extLst>
              <a:ext uri="{FF2B5EF4-FFF2-40B4-BE49-F238E27FC236}">
                <a16:creationId xmlns:a16="http://schemas.microsoft.com/office/drawing/2014/main" id="{CF775F81-1CF8-54C3-7996-B7D97660694B}"/>
              </a:ext>
            </a:extLst>
          </p:cNvPr>
          <p:cNvSpPr txBox="1"/>
          <p:nvPr/>
        </p:nvSpPr>
        <p:spPr>
          <a:xfrm>
            <a:off x="13455605" y="11282174"/>
            <a:ext cx="8109446" cy="1446550"/>
          </a:xfrm>
          <a:prstGeom prst="rect">
            <a:avLst/>
          </a:prstGeom>
          <a:noFill/>
        </p:spPr>
        <p:txBody>
          <a:bodyPr wrap="square" lIns="91440" tIns="45720" rIns="91440" bIns="45720" anchor="t">
            <a:spAutoFit/>
          </a:bodyPr>
          <a:lstStyle/>
          <a:p>
            <a:pPr algn="ctr"/>
            <a:r>
              <a:rPr lang="en-US" sz="4400" dirty="0">
                <a:latin typeface="Roboto"/>
                <a:ea typeface="Roboto"/>
                <a:cs typeface="Roboto"/>
              </a:rPr>
              <a:t>Reflecting and validating feelings.</a:t>
            </a:r>
          </a:p>
        </p:txBody>
      </p:sp>
      <p:pic>
        <p:nvPicPr>
          <p:cNvPr id="9" name="Imagem 8" descr="Uma imagem com vestuário, pessoa, desenho, arte&#10;&#10;Descrição gerada automaticamente">
            <a:extLst>
              <a:ext uri="{FF2B5EF4-FFF2-40B4-BE49-F238E27FC236}">
                <a16:creationId xmlns:a16="http://schemas.microsoft.com/office/drawing/2014/main" id="{AFB44600-F620-1EC9-9AB9-4FC5065740DC}"/>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13455605" y="4328316"/>
            <a:ext cx="7460839" cy="6650273"/>
          </a:xfrm>
          <a:prstGeom prst="rect">
            <a:avLst/>
          </a:prstGeom>
        </p:spPr>
      </p:pic>
      <p:sp>
        <p:nvSpPr>
          <p:cNvPr id="10" name="Bolha de Discurso: Retângulo 9">
            <a:extLst>
              <a:ext uri="{FF2B5EF4-FFF2-40B4-BE49-F238E27FC236}">
                <a16:creationId xmlns:a16="http://schemas.microsoft.com/office/drawing/2014/main" id="{8AA98E35-3A58-6306-2176-A2306CC9D5BC}"/>
              </a:ext>
            </a:extLst>
          </p:cNvPr>
          <p:cNvSpPr/>
          <p:nvPr/>
        </p:nvSpPr>
        <p:spPr>
          <a:xfrm>
            <a:off x="15541865" y="2893862"/>
            <a:ext cx="4298199" cy="1434453"/>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Roboto" panose="02000000000000000000" pitchFamily="2" charset="0"/>
                <a:ea typeface="Roboto" panose="02000000000000000000" pitchFamily="2" charset="0"/>
              </a:rPr>
              <a:t>I understand you are feeling worried.</a:t>
            </a:r>
            <a:endParaRPr lang="pt-PT" sz="2800" b="1" dirty="0">
              <a:latin typeface="Roboto" panose="02000000000000000000" pitchFamily="2" charset="0"/>
              <a:ea typeface="Roboto" panose="02000000000000000000" pitchFamily="2" charset="0"/>
            </a:endParaRPr>
          </a:p>
        </p:txBody>
      </p:sp>
      <p:pic>
        <p:nvPicPr>
          <p:cNvPr id="12" name="Imagem 11" descr="Uma imagem com Gráficos, Tipo de letra, design gráfico, círculo&#10;&#10;Descrição gerada automaticamente">
            <a:extLst>
              <a:ext uri="{FF2B5EF4-FFF2-40B4-BE49-F238E27FC236}">
                <a16:creationId xmlns:a16="http://schemas.microsoft.com/office/drawing/2014/main" id="{ED22FCCC-3DA9-0D12-698E-0B7B70EB23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3" name="TextBox 1">
            <a:extLst>
              <a:ext uri="{FF2B5EF4-FFF2-40B4-BE49-F238E27FC236}">
                <a16:creationId xmlns:a16="http://schemas.microsoft.com/office/drawing/2014/main" id="{77DCC7F1-B34E-C42B-E455-43B7A1B4BBC9}"/>
              </a:ext>
            </a:extLst>
          </p:cNvPr>
          <p:cNvSpPr txBox="1"/>
          <p:nvPr/>
        </p:nvSpPr>
        <p:spPr>
          <a:xfrm>
            <a:off x="1546655" y="829352"/>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EFFECTIVE VERBAL </a:t>
            </a:r>
            <a:r>
              <a:rPr lang="en-US" sz="7200" b="1">
                <a:solidFill>
                  <a:srgbClr val="211F1B"/>
                </a:solidFill>
                <a:latin typeface="Poppins" pitchFamily="2" charset="77"/>
                <a:cs typeface="Poppins" pitchFamily="2" charset="77"/>
              </a:rPr>
              <a:t>COMMUNICATION</a:t>
            </a:r>
            <a:endParaRPr lang="en-US" sz="7200" b="1">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1240204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1" name="CaixaDeTexto 10">
            <a:extLst>
              <a:ext uri="{FF2B5EF4-FFF2-40B4-BE49-F238E27FC236}">
                <a16:creationId xmlns:a16="http://schemas.microsoft.com/office/drawing/2014/main" id="{27367272-F1FB-2F6F-CCF6-992476FC8085}"/>
              </a:ext>
            </a:extLst>
          </p:cNvPr>
          <p:cNvSpPr txBox="1"/>
          <p:nvPr/>
        </p:nvSpPr>
        <p:spPr>
          <a:xfrm>
            <a:off x="1794946" y="11282174"/>
            <a:ext cx="8590426" cy="1446550"/>
          </a:xfrm>
          <a:prstGeom prst="rect">
            <a:avLst/>
          </a:prstGeom>
          <a:noFill/>
        </p:spPr>
        <p:txBody>
          <a:bodyPr wrap="square">
            <a:spAutoFit/>
          </a:bodyPr>
          <a:lstStyle/>
          <a:p>
            <a:pPr algn="ctr"/>
            <a:r>
              <a:rPr lang="en-US" sz="4400">
                <a:solidFill>
                  <a:schemeClr val="tx1"/>
                </a:solidFill>
                <a:latin typeface="Roboto" panose="02000000000000000000" pitchFamily="2" charset="0"/>
                <a:ea typeface="Roboto" panose="02000000000000000000" pitchFamily="2" charset="0"/>
              </a:rPr>
              <a:t>Using simple, clear language that clients can easily understand</a:t>
            </a:r>
            <a:r>
              <a:rPr lang="en-US" sz="4400">
                <a:latin typeface="Roboto" panose="02000000000000000000" pitchFamily="2" charset="0"/>
                <a:ea typeface="Roboto" panose="02000000000000000000" pitchFamily="2" charset="0"/>
              </a:rPr>
              <a:t>.</a:t>
            </a:r>
          </a:p>
        </p:txBody>
      </p:sp>
      <p:pic>
        <p:nvPicPr>
          <p:cNvPr id="5" name="Imagem 4" descr="Uma imagem com vestuário, pessoa, desenho, arte&#10;&#10;Descrição gerada automaticamente">
            <a:extLst>
              <a:ext uri="{FF2B5EF4-FFF2-40B4-BE49-F238E27FC236}">
                <a16:creationId xmlns:a16="http://schemas.microsoft.com/office/drawing/2014/main" id="{FD48F6F5-00B9-6B20-748C-B843660F5891}"/>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2359740" y="4250090"/>
            <a:ext cx="7460839" cy="6650273"/>
          </a:xfrm>
          <a:prstGeom prst="rect">
            <a:avLst/>
          </a:prstGeom>
        </p:spPr>
      </p:pic>
      <p:sp>
        <p:nvSpPr>
          <p:cNvPr id="6" name="Bolha de Discurso: Retângulo 5">
            <a:extLst>
              <a:ext uri="{FF2B5EF4-FFF2-40B4-BE49-F238E27FC236}">
                <a16:creationId xmlns:a16="http://schemas.microsoft.com/office/drawing/2014/main" id="{C1CE77DF-C997-022E-3462-006DA3A11901}"/>
              </a:ext>
            </a:extLst>
          </p:cNvPr>
          <p:cNvSpPr/>
          <p:nvPr/>
        </p:nvSpPr>
        <p:spPr>
          <a:xfrm>
            <a:off x="3834581" y="2815636"/>
            <a:ext cx="6184901" cy="1434453"/>
          </a:xfrm>
          <a:prstGeom prst="wedgeRectCallout">
            <a:avLst>
              <a:gd name="adj1" fmla="val -31100"/>
              <a:gd name="adj2" fmla="val 113755"/>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Roboto" panose="02000000000000000000" pitchFamily="2" charset="0"/>
                <a:ea typeface="Roboto" panose="02000000000000000000" pitchFamily="2" charset="0"/>
              </a:rPr>
              <a:t>You will have to use an alternative contraceptive method for 7 days, such as a condom.</a:t>
            </a:r>
            <a:endParaRPr lang="pt-PT" sz="2800" b="1" dirty="0">
              <a:latin typeface="Roboto" panose="02000000000000000000" pitchFamily="2" charset="0"/>
              <a:ea typeface="Roboto" panose="02000000000000000000" pitchFamily="2" charset="0"/>
            </a:endParaRPr>
          </a:p>
        </p:txBody>
      </p:sp>
      <p:sp>
        <p:nvSpPr>
          <p:cNvPr id="8" name="CaixaDeTexto 7">
            <a:extLst>
              <a:ext uri="{FF2B5EF4-FFF2-40B4-BE49-F238E27FC236}">
                <a16:creationId xmlns:a16="http://schemas.microsoft.com/office/drawing/2014/main" id="{CF775F81-1CF8-54C3-7996-B7D97660694B}"/>
              </a:ext>
            </a:extLst>
          </p:cNvPr>
          <p:cNvSpPr txBox="1"/>
          <p:nvPr/>
        </p:nvSpPr>
        <p:spPr>
          <a:xfrm>
            <a:off x="13455605" y="11282174"/>
            <a:ext cx="8109446"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Remaining non-judgmental and avoiding using judging words.</a:t>
            </a:r>
          </a:p>
        </p:txBody>
      </p:sp>
      <p:pic>
        <p:nvPicPr>
          <p:cNvPr id="9" name="Imagem 8" descr="Uma imagem com vestuário, pessoa, desenho, arte&#10;&#10;Descrição gerada automaticamente">
            <a:extLst>
              <a:ext uri="{FF2B5EF4-FFF2-40B4-BE49-F238E27FC236}">
                <a16:creationId xmlns:a16="http://schemas.microsoft.com/office/drawing/2014/main" id="{AFB44600-F620-1EC9-9AB9-4FC5065740DC}"/>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13455605" y="4328316"/>
            <a:ext cx="7460839" cy="6650273"/>
          </a:xfrm>
          <a:prstGeom prst="rect">
            <a:avLst/>
          </a:prstGeom>
        </p:spPr>
      </p:pic>
      <p:sp>
        <p:nvSpPr>
          <p:cNvPr id="10" name="Bolha de Discurso: Retângulo 9">
            <a:extLst>
              <a:ext uri="{FF2B5EF4-FFF2-40B4-BE49-F238E27FC236}">
                <a16:creationId xmlns:a16="http://schemas.microsoft.com/office/drawing/2014/main" id="{8AA98E35-3A58-6306-2176-A2306CC9D5BC}"/>
              </a:ext>
            </a:extLst>
          </p:cNvPr>
          <p:cNvSpPr/>
          <p:nvPr/>
        </p:nvSpPr>
        <p:spPr>
          <a:xfrm>
            <a:off x="15541865" y="2462062"/>
            <a:ext cx="5450779" cy="1891653"/>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latin typeface="Roboto"/>
                <a:ea typeface="Roboto"/>
                <a:cs typeface="Roboto"/>
              </a:rPr>
              <a:t>Thank you for sharing that. It was important to know that so I can help you find the right method.</a:t>
            </a:r>
            <a:endParaRPr lang="en-US" sz="2800" b="1" dirty="0">
              <a:latin typeface="Roboto" panose="02000000000000000000" pitchFamily="2" charset="0"/>
              <a:ea typeface="Roboto" panose="02000000000000000000" pitchFamily="2" charset="0"/>
              <a:cs typeface="Roboto"/>
            </a:endParaRPr>
          </a:p>
        </p:txBody>
      </p:sp>
      <p:pic>
        <p:nvPicPr>
          <p:cNvPr id="12" name="Imagem 11" descr="Uma imagem com Gráficos, Tipo de letra, design gráfico, círculo&#10;&#10;Descrição gerada automaticamente">
            <a:extLst>
              <a:ext uri="{FF2B5EF4-FFF2-40B4-BE49-F238E27FC236}">
                <a16:creationId xmlns:a16="http://schemas.microsoft.com/office/drawing/2014/main" id="{6A568320-D333-2ECC-CA14-AB0826D7CD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3" name="TextBox 1">
            <a:extLst>
              <a:ext uri="{FF2B5EF4-FFF2-40B4-BE49-F238E27FC236}">
                <a16:creationId xmlns:a16="http://schemas.microsoft.com/office/drawing/2014/main" id="{63AE8AB7-8E89-28C2-ECB4-1B0568D82CE2}"/>
              </a:ext>
            </a:extLst>
          </p:cNvPr>
          <p:cNvSpPr txBox="1"/>
          <p:nvPr/>
        </p:nvSpPr>
        <p:spPr>
          <a:xfrm>
            <a:off x="1546655" y="829352"/>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EFFECTIVE VERBAL </a:t>
            </a:r>
            <a:r>
              <a:rPr lang="en-US" sz="7200" b="1">
                <a:solidFill>
                  <a:srgbClr val="211F1B"/>
                </a:solidFill>
                <a:latin typeface="Poppins" pitchFamily="2" charset="77"/>
                <a:cs typeface="Poppins" pitchFamily="2" charset="77"/>
              </a:rPr>
              <a:t>COMMUNICATION</a:t>
            </a:r>
            <a:endParaRPr lang="en-US" sz="7200" b="1">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6330310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1" name="CaixaDeTexto 10">
            <a:extLst>
              <a:ext uri="{FF2B5EF4-FFF2-40B4-BE49-F238E27FC236}">
                <a16:creationId xmlns:a16="http://schemas.microsoft.com/office/drawing/2014/main" id="{27367272-F1FB-2F6F-CCF6-992476FC8085}"/>
              </a:ext>
            </a:extLst>
          </p:cNvPr>
          <p:cNvSpPr txBox="1"/>
          <p:nvPr/>
        </p:nvSpPr>
        <p:spPr>
          <a:xfrm>
            <a:off x="2056704" y="11363311"/>
            <a:ext cx="8109446"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Reassuring clients that responses are private.</a:t>
            </a:r>
          </a:p>
        </p:txBody>
      </p:sp>
      <p:pic>
        <p:nvPicPr>
          <p:cNvPr id="5" name="Imagem 4" descr="Uma imagem com vestuário, pessoa, desenho, arte&#10;&#10;Descrição gerada automaticamente">
            <a:extLst>
              <a:ext uri="{FF2B5EF4-FFF2-40B4-BE49-F238E27FC236}">
                <a16:creationId xmlns:a16="http://schemas.microsoft.com/office/drawing/2014/main" id="{FD48F6F5-00B9-6B20-748C-B843660F5891}"/>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13088240" y="4705377"/>
            <a:ext cx="7460839" cy="6650273"/>
          </a:xfrm>
          <a:prstGeom prst="rect">
            <a:avLst/>
          </a:prstGeom>
        </p:spPr>
      </p:pic>
      <p:sp>
        <p:nvSpPr>
          <p:cNvPr id="6" name="Bolha de Discurso: Retângulo 5">
            <a:extLst>
              <a:ext uri="{FF2B5EF4-FFF2-40B4-BE49-F238E27FC236}">
                <a16:creationId xmlns:a16="http://schemas.microsoft.com/office/drawing/2014/main" id="{C1CE77DF-C997-022E-3462-006DA3A11901}"/>
              </a:ext>
            </a:extLst>
          </p:cNvPr>
          <p:cNvSpPr/>
          <p:nvPr/>
        </p:nvSpPr>
        <p:spPr>
          <a:xfrm>
            <a:off x="15262991" y="2882128"/>
            <a:ext cx="5868011" cy="1687834"/>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Roboto" panose="02000000000000000000" pitchFamily="2" charset="0"/>
                <a:ea typeface="Roboto" panose="02000000000000000000" pitchFamily="2" charset="0"/>
              </a:rPr>
              <a:t>What you are saying is that you do not intend to be pregnant in the next year, correct?</a:t>
            </a:r>
            <a:endParaRPr lang="pt-PT" sz="2800" b="1">
              <a:latin typeface="Roboto" panose="02000000000000000000" pitchFamily="2" charset="0"/>
              <a:ea typeface="Roboto" panose="02000000000000000000" pitchFamily="2" charset="0"/>
            </a:endParaRPr>
          </a:p>
        </p:txBody>
      </p:sp>
      <p:sp>
        <p:nvSpPr>
          <p:cNvPr id="8" name="CaixaDeTexto 7">
            <a:extLst>
              <a:ext uri="{FF2B5EF4-FFF2-40B4-BE49-F238E27FC236}">
                <a16:creationId xmlns:a16="http://schemas.microsoft.com/office/drawing/2014/main" id="{CF775F81-1CF8-54C3-7996-B7D97660694B}"/>
              </a:ext>
            </a:extLst>
          </p:cNvPr>
          <p:cNvSpPr txBox="1"/>
          <p:nvPr/>
        </p:nvSpPr>
        <p:spPr>
          <a:xfrm>
            <a:off x="12763936" y="11549450"/>
            <a:ext cx="8109446"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Asking questions to clarify issues.</a:t>
            </a:r>
          </a:p>
        </p:txBody>
      </p:sp>
      <p:pic>
        <p:nvPicPr>
          <p:cNvPr id="9" name="Imagem 8" descr="Uma imagem com vestuário, pessoa, desenho, arte&#10;&#10;Descrição gerada automaticamente">
            <a:extLst>
              <a:ext uri="{FF2B5EF4-FFF2-40B4-BE49-F238E27FC236}">
                <a16:creationId xmlns:a16="http://schemas.microsoft.com/office/drawing/2014/main" id="{966DA36F-8DDC-C629-E4CA-B19E6EE72D3F}"/>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2544323" y="4705377"/>
            <a:ext cx="7460839" cy="6650273"/>
          </a:xfrm>
          <a:prstGeom prst="rect">
            <a:avLst/>
          </a:prstGeom>
        </p:spPr>
      </p:pic>
      <p:sp>
        <p:nvSpPr>
          <p:cNvPr id="10" name="Bolha de Discurso: Retângulo 9">
            <a:extLst>
              <a:ext uri="{FF2B5EF4-FFF2-40B4-BE49-F238E27FC236}">
                <a16:creationId xmlns:a16="http://schemas.microsoft.com/office/drawing/2014/main" id="{A7440706-6EA3-505E-D2FC-26CAD71D424A}"/>
              </a:ext>
            </a:extLst>
          </p:cNvPr>
          <p:cNvSpPr/>
          <p:nvPr/>
        </p:nvSpPr>
        <p:spPr>
          <a:xfrm>
            <a:off x="4719074" y="2882128"/>
            <a:ext cx="5868011" cy="1687834"/>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latin typeface="Roboto"/>
                <a:ea typeface="Roboto"/>
                <a:cs typeface="Roboto"/>
              </a:rPr>
              <a:t>Don't worry, everyhint you share here is confidential.</a:t>
            </a:r>
            <a:endParaRPr lang="pt-PT" sz="2800" b="1" dirty="0">
              <a:latin typeface="Roboto"/>
              <a:ea typeface="Roboto"/>
              <a:cs typeface="Roboto"/>
            </a:endParaRPr>
          </a:p>
        </p:txBody>
      </p:sp>
      <p:pic>
        <p:nvPicPr>
          <p:cNvPr id="12" name="Imagem 11" descr="Uma imagem com Gráficos, Tipo de letra, design gráfico, círculo&#10;&#10;Descrição gerada automaticamente">
            <a:extLst>
              <a:ext uri="{FF2B5EF4-FFF2-40B4-BE49-F238E27FC236}">
                <a16:creationId xmlns:a16="http://schemas.microsoft.com/office/drawing/2014/main" id="{E0217673-B74F-7E93-3EAD-D92C46F83E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3" name="TextBox 1">
            <a:extLst>
              <a:ext uri="{FF2B5EF4-FFF2-40B4-BE49-F238E27FC236}">
                <a16:creationId xmlns:a16="http://schemas.microsoft.com/office/drawing/2014/main" id="{1608FAF6-9DEE-961A-A688-AF10276BD138}"/>
              </a:ext>
            </a:extLst>
          </p:cNvPr>
          <p:cNvSpPr txBox="1"/>
          <p:nvPr/>
        </p:nvSpPr>
        <p:spPr>
          <a:xfrm>
            <a:off x="1546655" y="829352"/>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EFFECTIVE VERBAL </a:t>
            </a:r>
            <a:r>
              <a:rPr lang="en-US" sz="7200" b="1">
                <a:solidFill>
                  <a:srgbClr val="211F1B"/>
                </a:solidFill>
                <a:latin typeface="Poppins" pitchFamily="2" charset="77"/>
                <a:cs typeface="Poppins" pitchFamily="2" charset="77"/>
              </a:rPr>
              <a:t>COMMUNICATION</a:t>
            </a:r>
            <a:endParaRPr lang="en-US" sz="7200" b="1">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3416290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Uma imagem com vestuário, pessoa, camisa, homem&#10;&#10;Descrição gerada automaticamente">
            <a:extLst>
              <a:ext uri="{FF2B5EF4-FFF2-40B4-BE49-F238E27FC236}">
                <a16:creationId xmlns:a16="http://schemas.microsoft.com/office/drawing/2014/main" id="{148F9BA7-5B21-E29F-6F42-0F23A5BDE132}"/>
              </a:ext>
            </a:extLst>
          </p:cNvPr>
          <p:cNvPicPr>
            <a:picLocks noChangeAspect="1"/>
          </p:cNvPicPr>
          <p:nvPr/>
        </p:nvPicPr>
        <p:blipFill rotWithShape="1">
          <a:blip r:embed="rId3">
            <a:extLst>
              <a:ext uri="{28A0092B-C50C-407E-A947-70E740481C1C}">
                <a14:useLocalDpi xmlns:a14="http://schemas.microsoft.com/office/drawing/2010/main" val="0"/>
              </a:ext>
            </a:extLst>
          </a:blip>
          <a:srcRect t="472"/>
          <a:stretch/>
        </p:blipFill>
        <p:spPr>
          <a:xfrm>
            <a:off x="0" y="0"/>
            <a:ext cx="24461447" cy="13677463"/>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2503469" y="7419339"/>
            <a:ext cx="19454508" cy="1200329"/>
          </a:xfrm>
          <a:prstGeom prst="rect">
            <a:avLst/>
          </a:prstGeom>
          <a:noFill/>
        </p:spPr>
        <p:txBody>
          <a:bodyPr wrap="square" rtlCol="0">
            <a:spAutoFit/>
          </a:bodyPr>
          <a:lstStyle/>
          <a:p>
            <a:r>
              <a:rPr lang="en-US" sz="7200" b="1" dirty="0">
                <a:solidFill>
                  <a:srgbClr val="211F1B"/>
                </a:solidFill>
                <a:latin typeface="Poppins" pitchFamily="2" charset="77"/>
                <a:cs typeface="Poppins" pitchFamily="2" charset="77"/>
              </a:rPr>
              <a:t>TIPS FOR </a:t>
            </a:r>
            <a:r>
              <a:rPr lang="en-US" sz="7200" b="1" dirty="0">
                <a:solidFill>
                  <a:srgbClr val="16AD6A"/>
                </a:solidFill>
                <a:latin typeface="Poppins" pitchFamily="2" charset="77"/>
                <a:cs typeface="Poppins" pitchFamily="2" charset="77"/>
              </a:rPr>
              <a:t>ASKING QUESTIONS EFFECTIVELY</a:t>
            </a:r>
          </a:p>
        </p:txBody>
      </p:sp>
      <p:sp>
        <p:nvSpPr>
          <p:cNvPr id="12" name="CaixaDeTexto 11">
            <a:extLst>
              <a:ext uri="{FF2B5EF4-FFF2-40B4-BE49-F238E27FC236}">
                <a16:creationId xmlns:a16="http://schemas.microsoft.com/office/drawing/2014/main" id="{67636590-78CB-F557-F87D-44E7A26FD30B}"/>
              </a:ext>
            </a:extLst>
          </p:cNvPr>
          <p:cNvSpPr txBox="1"/>
          <p:nvPr/>
        </p:nvSpPr>
        <p:spPr>
          <a:xfrm>
            <a:off x="3095790" y="8619668"/>
            <a:ext cx="16962592" cy="4042132"/>
          </a:xfrm>
          <a:prstGeom prst="rect">
            <a:avLst/>
          </a:prstGeom>
          <a:noFill/>
        </p:spPr>
        <p:txBody>
          <a:bodyPr wrap="square">
            <a:spAutoFit/>
          </a:bodyPr>
          <a:lstStyle/>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Use a tone of voice that shows interest;</a:t>
            </a:r>
          </a:p>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Ask one question at a time and wait for an answer;</a:t>
            </a:r>
          </a:p>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Ask questions that encourage the client to express needs;</a:t>
            </a:r>
          </a:p>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Avoid leading questions;</a:t>
            </a:r>
          </a:p>
        </p:txBody>
      </p:sp>
      <p:pic>
        <p:nvPicPr>
          <p:cNvPr id="2" name="Imagem 1" descr="Uma imagem com Gráficos, Tipo de letra, design gráfico, círculo&#10;&#10;Descrição gerada automaticamente">
            <a:extLst>
              <a:ext uri="{FF2B5EF4-FFF2-40B4-BE49-F238E27FC236}">
                <a16:creationId xmlns:a16="http://schemas.microsoft.com/office/drawing/2014/main" id="{01C8F831-E65A-4C49-C4B5-27BDBC0727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3421066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Uma imagem com vestuário, pessoa, camisa, homem&#10;&#10;Descrição gerada automaticamente">
            <a:extLst>
              <a:ext uri="{FF2B5EF4-FFF2-40B4-BE49-F238E27FC236}">
                <a16:creationId xmlns:a16="http://schemas.microsoft.com/office/drawing/2014/main" id="{148F9BA7-5B21-E29F-6F42-0F23A5BDE132}"/>
              </a:ext>
            </a:extLst>
          </p:cNvPr>
          <p:cNvPicPr>
            <a:picLocks noChangeAspect="1"/>
          </p:cNvPicPr>
          <p:nvPr/>
        </p:nvPicPr>
        <p:blipFill rotWithShape="1">
          <a:blip r:embed="rId3">
            <a:extLst>
              <a:ext uri="{28A0092B-C50C-407E-A947-70E740481C1C}">
                <a14:useLocalDpi xmlns:a14="http://schemas.microsoft.com/office/drawing/2010/main" val="0"/>
              </a:ext>
            </a:extLst>
          </a:blip>
          <a:srcRect t="472"/>
          <a:stretch/>
        </p:blipFill>
        <p:spPr>
          <a:xfrm>
            <a:off x="0" y="0"/>
            <a:ext cx="24461447" cy="13677463"/>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2503469" y="7140052"/>
            <a:ext cx="19454508" cy="1200329"/>
          </a:xfrm>
          <a:prstGeom prst="rect">
            <a:avLst/>
          </a:prstGeom>
          <a:noFill/>
        </p:spPr>
        <p:txBody>
          <a:bodyPr wrap="square" rtlCol="0">
            <a:spAutoFit/>
          </a:bodyPr>
          <a:lstStyle/>
          <a:p>
            <a:r>
              <a:rPr lang="en-US" sz="7200" b="1" dirty="0">
                <a:solidFill>
                  <a:srgbClr val="211F1B"/>
                </a:solidFill>
                <a:latin typeface="Poppins" pitchFamily="2" charset="77"/>
                <a:cs typeface="Poppins" pitchFamily="2" charset="77"/>
              </a:rPr>
              <a:t>TIPS FOR </a:t>
            </a:r>
            <a:r>
              <a:rPr lang="en-US" sz="7200" b="1" dirty="0">
                <a:solidFill>
                  <a:srgbClr val="16AD6A"/>
                </a:solidFill>
                <a:latin typeface="Poppins" pitchFamily="2" charset="77"/>
                <a:cs typeface="Poppins" pitchFamily="2" charset="77"/>
              </a:rPr>
              <a:t>ASKING QUESTIONS EFFECTIVELY</a:t>
            </a:r>
          </a:p>
        </p:txBody>
      </p:sp>
      <p:sp>
        <p:nvSpPr>
          <p:cNvPr id="2" name="CaixaDeTexto 1">
            <a:extLst>
              <a:ext uri="{FF2B5EF4-FFF2-40B4-BE49-F238E27FC236}">
                <a16:creationId xmlns:a16="http://schemas.microsoft.com/office/drawing/2014/main" id="{9DE41EAB-044E-709F-DCA0-3203D8F494B4}"/>
              </a:ext>
            </a:extLst>
          </p:cNvPr>
          <p:cNvSpPr txBox="1"/>
          <p:nvPr/>
        </p:nvSpPr>
        <p:spPr>
          <a:xfrm>
            <a:off x="3198219" y="8340381"/>
            <a:ext cx="18065008" cy="5057795"/>
          </a:xfrm>
          <a:prstGeom prst="rect">
            <a:avLst/>
          </a:prstGeom>
          <a:noFill/>
        </p:spPr>
        <p:txBody>
          <a:bodyPr wrap="square">
            <a:spAutoFit/>
          </a:bodyPr>
          <a:lstStyle/>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Try to use questions that are open ended</a:t>
            </a:r>
          </a:p>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Avoid judgmental questions or questions starting with “</a:t>
            </a:r>
            <a:r>
              <a:rPr lang="en-US" sz="4400" i="1" dirty="0">
                <a:latin typeface="Roboto" panose="02000000000000000000" pitchFamily="2" charset="0"/>
                <a:ea typeface="Roboto" panose="02000000000000000000" pitchFamily="2" charset="0"/>
              </a:rPr>
              <a:t>why</a:t>
            </a:r>
            <a:r>
              <a:rPr lang="en-US" sz="4400" dirty="0">
                <a:latin typeface="Roboto" panose="02000000000000000000" pitchFamily="2" charset="0"/>
                <a:ea typeface="Roboto" panose="02000000000000000000" pitchFamily="2" charset="0"/>
              </a:rPr>
              <a:t>” or “</a:t>
            </a:r>
            <a:r>
              <a:rPr lang="en-US" sz="4400" i="1" dirty="0">
                <a:latin typeface="Roboto" panose="02000000000000000000" pitchFamily="2" charset="0"/>
                <a:ea typeface="Roboto" panose="02000000000000000000" pitchFamily="2" charset="0"/>
              </a:rPr>
              <a:t>why didn’t you </a:t>
            </a:r>
            <a:r>
              <a:rPr lang="en-US" sz="4400" dirty="0">
                <a:latin typeface="Roboto" panose="02000000000000000000" pitchFamily="2" charset="0"/>
                <a:ea typeface="Roboto" panose="02000000000000000000" pitchFamily="2" charset="0"/>
              </a:rPr>
              <a:t>”;</a:t>
            </a:r>
          </a:p>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Repeat a question in a different way if the client has not understood;</a:t>
            </a:r>
          </a:p>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If asking a delicate question, explain why you are asking.</a:t>
            </a:r>
          </a:p>
        </p:txBody>
      </p:sp>
      <p:pic>
        <p:nvPicPr>
          <p:cNvPr id="4" name="Imagem 3" descr="Uma imagem com Gráficos, Tipo de letra, design gráfico, círculo&#10;&#10;Descrição gerada automaticamente">
            <a:extLst>
              <a:ext uri="{FF2B5EF4-FFF2-40B4-BE49-F238E27FC236}">
                <a16:creationId xmlns:a16="http://schemas.microsoft.com/office/drawing/2014/main" id="{0A9FE6D4-AD53-C8DB-32CD-EF5AF4D27F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897093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423909" y="1325830"/>
            <a:ext cx="18665182"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SHARED</a:t>
            </a:r>
            <a:r>
              <a:rPr lang="en-US" sz="7200" b="1">
                <a:solidFill>
                  <a:srgbClr val="211F1B"/>
                </a:solidFill>
                <a:latin typeface="Poppins" pitchFamily="2" charset="77"/>
                <a:cs typeface="Poppins" pitchFamily="2" charset="77"/>
              </a:rPr>
              <a:t> DECISION-MAKING</a:t>
            </a:r>
            <a:endParaRPr lang="en-US" sz="7200" b="1">
              <a:solidFill>
                <a:srgbClr val="16AD6A"/>
              </a:solidFill>
              <a:latin typeface="Poppins" pitchFamily="2" charset="77"/>
              <a:cs typeface="Poppins" pitchFamily="2" charset="77"/>
            </a:endParaRPr>
          </a:p>
        </p:txBody>
      </p:sp>
      <p:grpSp>
        <p:nvGrpSpPr>
          <p:cNvPr id="31" name="Agrupar 30">
            <a:extLst>
              <a:ext uri="{FF2B5EF4-FFF2-40B4-BE49-F238E27FC236}">
                <a16:creationId xmlns:a16="http://schemas.microsoft.com/office/drawing/2014/main" id="{7D17128C-02F8-B4F6-F516-91760D470E4F}"/>
              </a:ext>
            </a:extLst>
          </p:cNvPr>
          <p:cNvGrpSpPr/>
          <p:nvPr/>
        </p:nvGrpSpPr>
        <p:grpSpPr>
          <a:xfrm>
            <a:off x="2864885" y="4441211"/>
            <a:ext cx="18654231" cy="7096463"/>
            <a:chOff x="3316939" y="4441211"/>
            <a:chExt cx="18654231" cy="7096463"/>
          </a:xfrm>
        </p:grpSpPr>
        <p:grpSp>
          <p:nvGrpSpPr>
            <p:cNvPr id="17" name="Agrupar 16">
              <a:extLst>
                <a:ext uri="{FF2B5EF4-FFF2-40B4-BE49-F238E27FC236}">
                  <a16:creationId xmlns:a16="http://schemas.microsoft.com/office/drawing/2014/main" id="{3C3074B0-73CB-89C1-3627-59111E251C05}"/>
                </a:ext>
              </a:extLst>
            </p:cNvPr>
            <p:cNvGrpSpPr/>
            <p:nvPr/>
          </p:nvGrpSpPr>
          <p:grpSpPr>
            <a:xfrm>
              <a:off x="3316939" y="4441211"/>
              <a:ext cx="7021286" cy="7020000"/>
              <a:chOff x="2671155" y="4469889"/>
              <a:chExt cx="7021286" cy="7020000"/>
            </a:xfrm>
          </p:grpSpPr>
          <p:sp>
            <p:nvSpPr>
              <p:cNvPr id="14" name="Oval 13">
                <a:extLst>
                  <a:ext uri="{FF2B5EF4-FFF2-40B4-BE49-F238E27FC236}">
                    <a16:creationId xmlns:a16="http://schemas.microsoft.com/office/drawing/2014/main" id="{D7265099-B27B-D191-9678-857A80A48525}"/>
                  </a:ext>
                </a:extLst>
              </p:cNvPr>
              <p:cNvSpPr/>
              <p:nvPr/>
            </p:nvSpPr>
            <p:spPr>
              <a:xfrm>
                <a:off x="2671155" y="4469889"/>
                <a:ext cx="7021286" cy="7020000"/>
              </a:xfrm>
              <a:prstGeom prst="ellipse">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CaixaDeTexto 18">
                <a:extLst>
                  <a:ext uri="{FF2B5EF4-FFF2-40B4-BE49-F238E27FC236}">
                    <a16:creationId xmlns:a16="http://schemas.microsoft.com/office/drawing/2014/main" id="{2F2A102F-C3AB-9B54-66A3-2FA11C326944}"/>
                  </a:ext>
                </a:extLst>
              </p:cNvPr>
              <p:cNvSpPr txBox="1"/>
              <p:nvPr/>
            </p:nvSpPr>
            <p:spPr>
              <a:xfrm>
                <a:off x="3768891" y="7305564"/>
                <a:ext cx="4825814" cy="1446550"/>
              </a:xfrm>
              <a:prstGeom prst="rect">
                <a:avLst/>
              </a:prstGeom>
              <a:noFill/>
            </p:spPr>
            <p:txBody>
              <a:bodyPr wrap="square">
                <a:spAutoFit/>
              </a:bodyPr>
              <a:lstStyle/>
              <a:p>
                <a:pPr algn="ctr"/>
                <a:r>
                  <a:rPr lang="en-US" sz="4400" b="1">
                    <a:latin typeface="Roboto" panose="02000000000000000000" pitchFamily="2" charset="0"/>
                    <a:ea typeface="Roboto" panose="02000000000000000000" pitchFamily="2" charset="0"/>
                  </a:rPr>
                  <a:t>Autonomous Decision</a:t>
                </a:r>
              </a:p>
            </p:txBody>
          </p:sp>
        </p:grpSp>
        <p:grpSp>
          <p:nvGrpSpPr>
            <p:cNvPr id="20" name="Agrupar 19">
              <a:extLst>
                <a:ext uri="{FF2B5EF4-FFF2-40B4-BE49-F238E27FC236}">
                  <a16:creationId xmlns:a16="http://schemas.microsoft.com/office/drawing/2014/main" id="{D84B4D01-9504-F807-8D50-C867D72DDAC6}"/>
                </a:ext>
              </a:extLst>
            </p:cNvPr>
            <p:cNvGrpSpPr/>
            <p:nvPr/>
          </p:nvGrpSpPr>
          <p:grpSpPr>
            <a:xfrm>
              <a:off x="14949884" y="4441211"/>
              <a:ext cx="7021286" cy="7020000"/>
              <a:chOff x="14949884" y="4441211"/>
              <a:chExt cx="7021286" cy="7020000"/>
            </a:xfrm>
          </p:grpSpPr>
          <p:sp>
            <p:nvSpPr>
              <p:cNvPr id="15" name="Oval 14">
                <a:extLst>
                  <a:ext uri="{FF2B5EF4-FFF2-40B4-BE49-F238E27FC236}">
                    <a16:creationId xmlns:a16="http://schemas.microsoft.com/office/drawing/2014/main" id="{89ADAAD0-B3E8-D4C7-677F-4C2C2A0C1923}"/>
                  </a:ext>
                </a:extLst>
              </p:cNvPr>
              <p:cNvSpPr/>
              <p:nvPr/>
            </p:nvSpPr>
            <p:spPr>
              <a:xfrm>
                <a:off x="14949884" y="4441211"/>
                <a:ext cx="7021286" cy="7020000"/>
              </a:xfrm>
              <a:prstGeom prst="ellipse">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CaixaDeTexto 15">
                <a:extLst>
                  <a:ext uri="{FF2B5EF4-FFF2-40B4-BE49-F238E27FC236}">
                    <a16:creationId xmlns:a16="http://schemas.microsoft.com/office/drawing/2014/main" id="{C07627B4-C3DB-9DD0-E832-252C6626F42E}"/>
                  </a:ext>
                </a:extLst>
              </p:cNvPr>
              <p:cNvSpPr txBox="1"/>
              <p:nvPr/>
            </p:nvSpPr>
            <p:spPr>
              <a:xfrm>
                <a:off x="16047620" y="7130036"/>
                <a:ext cx="4825814" cy="1446550"/>
              </a:xfrm>
              <a:prstGeom prst="rect">
                <a:avLst/>
              </a:prstGeom>
              <a:noFill/>
            </p:spPr>
            <p:txBody>
              <a:bodyPr wrap="square">
                <a:spAutoFit/>
              </a:bodyPr>
              <a:lstStyle/>
              <a:p>
                <a:pPr algn="ctr"/>
                <a:r>
                  <a:rPr lang="en-US" sz="4400" b="1">
                    <a:latin typeface="Roboto" panose="02000000000000000000" pitchFamily="2" charset="0"/>
                    <a:ea typeface="Roboto" panose="02000000000000000000" pitchFamily="2" charset="0"/>
                  </a:rPr>
                  <a:t>Provider</a:t>
                </a:r>
              </a:p>
              <a:p>
                <a:pPr algn="ctr"/>
                <a:r>
                  <a:rPr lang="en-US" sz="4400" b="1">
                    <a:latin typeface="Roboto" panose="02000000000000000000" pitchFamily="2" charset="0"/>
                    <a:ea typeface="Roboto" panose="02000000000000000000" pitchFamily="2" charset="0"/>
                  </a:rPr>
                  <a:t> Decision</a:t>
                </a:r>
              </a:p>
            </p:txBody>
          </p:sp>
        </p:grpSp>
        <p:grpSp>
          <p:nvGrpSpPr>
            <p:cNvPr id="23" name="Agrupar 22">
              <a:extLst>
                <a:ext uri="{FF2B5EF4-FFF2-40B4-BE49-F238E27FC236}">
                  <a16:creationId xmlns:a16="http://schemas.microsoft.com/office/drawing/2014/main" id="{F26D1FC7-363C-A780-F5C3-26DEA6D56B5F}"/>
                </a:ext>
              </a:extLst>
            </p:cNvPr>
            <p:cNvGrpSpPr/>
            <p:nvPr/>
          </p:nvGrpSpPr>
          <p:grpSpPr>
            <a:xfrm>
              <a:off x="9131368" y="4490161"/>
              <a:ext cx="7021286" cy="7020000"/>
              <a:chOff x="14949884" y="4441211"/>
              <a:chExt cx="7021286" cy="7020000"/>
            </a:xfrm>
            <a:solidFill>
              <a:srgbClr val="16AD6A"/>
            </a:solidFill>
          </p:grpSpPr>
          <p:sp>
            <p:nvSpPr>
              <p:cNvPr id="28" name="Oval 27">
                <a:extLst>
                  <a:ext uri="{FF2B5EF4-FFF2-40B4-BE49-F238E27FC236}">
                    <a16:creationId xmlns:a16="http://schemas.microsoft.com/office/drawing/2014/main" id="{068FE36B-48F8-9647-FB69-F8C1DEA9EC5D}"/>
                  </a:ext>
                </a:extLst>
              </p:cNvPr>
              <p:cNvSpPr/>
              <p:nvPr/>
            </p:nvSpPr>
            <p:spPr>
              <a:xfrm>
                <a:off x="14949884" y="4441211"/>
                <a:ext cx="7021286" cy="702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9" name="CaixaDeTexto 28">
                <a:extLst>
                  <a:ext uri="{FF2B5EF4-FFF2-40B4-BE49-F238E27FC236}">
                    <a16:creationId xmlns:a16="http://schemas.microsoft.com/office/drawing/2014/main" id="{D4E44A4E-9DD3-3176-E066-FF96342265C8}"/>
                  </a:ext>
                </a:extLst>
              </p:cNvPr>
              <p:cNvSpPr txBox="1"/>
              <p:nvPr/>
            </p:nvSpPr>
            <p:spPr>
              <a:xfrm>
                <a:off x="16052550" y="8235186"/>
                <a:ext cx="4825814" cy="1446550"/>
              </a:xfrm>
              <a:prstGeom prst="rect">
                <a:avLst/>
              </a:prstGeom>
              <a:grp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Shared </a:t>
                </a:r>
              </a:p>
              <a:p>
                <a:pPr algn="ctr"/>
                <a:r>
                  <a:rPr lang="en-US" sz="4400" b="1">
                    <a:solidFill>
                      <a:schemeClr val="bg1"/>
                    </a:solidFill>
                    <a:latin typeface="Roboto" panose="02000000000000000000" pitchFamily="2" charset="0"/>
                    <a:ea typeface="Roboto" panose="02000000000000000000" pitchFamily="2" charset="0"/>
                  </a:rPr>
                  <a:t>decision</a:t>
                </a:r>
              </a:p>
            </p:txBody>
          </p:sp>
        </p:grpSp>
        <p:pic>
          <p:nvPicPr>
            <p:cNvPr id="30" name="Picture 7">
              <a:extLst>
                <a:ext uri="{FF2B5EF4-FFF2-40B4-BE49-F238E27FC236}">
                  <a16:creationId xmlns:a16="http://schemas.microsoft.com/office/drawing/2014/main" id="{FC33203B-2C2B-9AC4-2BAE-5B0E162A9624}"/>
                </a:ext>
              </a:extLst>
            </p:cNvPr>
            <p:cNvPicPr>
              <a:picLocks noChangeAspect="1"/>
            </p:cNvPicPr>
            <p:nvPr/>
          </p:nvPicPr>
          <p:blipFill>
            <a:blip r:embed="rId4"/>
            <a:stretch>
              <a:fillRect/>
            </a:stretch>
          </p:blipFill>
          <p:spPr>
            <a:xfrm rot="5400000">
              <a:off x="9098710" y="4441211"/>
              <a:ext cx="7096463" cy="7096463"/>
            </a:xfrm>
            <a:prstGeom prst="donut">
              <a:avLst>
                <a:gd name="adj" fmla="val 6902"/>
              </a:avLst>
            </a:prstGeom>
          </p:spPr>
        </p:pic>
      </p:grpSp>
      <p:pic>
        <p:nvPicPr>
          <p:cNvPr id="33" name="Gráfico 32" descr="Distintivo: cruz com preenchimento sólido">
            <a:extLst>
              <a:ext uri="{FF2B5EF4-FFF2-40B4-BE49-F238E27FC236}">
                <a16:creationId xmlns:a16="http://schemas.microsoft.com/office/drawing/2014/main" id="{59FBF94B-F272-E925-B5A4-9E4901A7DB0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12214" y="9010623"/>
            <a:ext cx="1522542" cy="1522542"/>
          </a:xfrm>
          <a:prstGeom prst="rect">
            <a:avLst/>
          </a:prstGeom>
        </p:spPr>
      </p:pic>
      <p:pic>
        <p:nvPicPr>
          <p:cNvPr id="34" name="Gráfico 33" descr="Distintivo: cruz com preenchimento sólido">
            <a:extLst>
              <a:ext uri="{FF2B5EF4-FFF2-40B4-BE49-F238E27FC236}">
                <a16:creationId xmlns:a16="http://schemas.microsoft.com/office/drawing/2014/main" id="{F0E10F5E-6FAA-FF30-5FF8-5FD9E54A4E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245604" y="9018031"/>
            <a:ext cx="1522542" cy="1522542"/>
          </a:xfrm>
          <a:prstGeom prst="rect">
            <a:avLst/>
          </a:prstGeom>
        </p:spPr>
      </p:pic>
      <p:pic>
        <p:nvPicPr>
          <p:cNvPr id="36" name="Imagem 35" descr="Uma imagem com Tipo de letra, Gráficos, logótipo, círculo&#10;&#10;Descrição gerada automaticamente">
            <a:extLst>
              <a:ext uri="{FF2B5EF4-FFF2-40B4-BE49-F238E27FC236}">
                <a16:creationId xmlns:a16="http://schemas.microsoft.com/office/drawing/2014/main" id="{6C2D6E33-ED53-D1F4-30A0-842BC2BB345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972783" y="5901593"/>
            <a:ext cx="2427311" cy="2049618"/>
          </a:xfrm>
          <a:prstGeom prst="rect">
            <a:avLst/>
          </a:prstGeom>
        </p:spPr>
      </p:pic>
      <p:pic>
        <p:nvPicPr>
          <p:cNvPr id="4" name="Imagem 3" descr="Uma imagem com Gráficos, Tipo de letra, design gráfico, círculo&#10;&#10;Descrição gerada automaticamente">
            <a:extLst>
              <a:ext uri="{FF2B5EF4-FFF2-40B4-BE49-F238E27FC236}">
                <a16:creationId xmlns:a16="http://schemas.microsoft.com/office/drawing/2014/main" id="{72B6C3E8-FC59-914B-E1A2-323335ED799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243662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person, outdoor, grass, people&#10;&#10;Description automatically generated">
            <a:extLst>
              <a:ext uri="{FF2B5EF4-FFF2-40B4-BE49-F238E27FC236}">
                <a16:creationId xmlns:a16="http://schemas.microsoft.com/office/drawing/2014/main" id="{EBF3050D-E55C-4F84-A6C8-821950E386B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9" r="9"/>
          <a:stretch>
            <a:fillRect/>
          </a:stretch>
        </p:blipFill>
        <p:spPr>
          <a:xfrm>
            <a:off x="0" y="2296924"/>
            <a:ext cx="9144000" cy="9145588"/>
          </a:xfrm>
        </p:spPr>
      </p:pic>
      <p:sp>
        <p:nvSpPr>
          <p:cNvPr id="2" name="Title 1">
            <a:extLst>
              <a:ext uri="{FF2B5EF4-FFF2-40B4-BE49-F238E27FC236}">
                <a16:creationId xmlns:a16="http://schemas.microsoft.com/office/drawing/2014/main" id="{A8C45966-3948-43D0-B0F5-3C691237DFA9}"/>
              </a:ext>
            </a:extLst>
          </p:cNvPr>
          <p:cNvSpPr>
            <a:spLocks noGrp="1"/>
          </p:cNvSpPr>
          <p:nvPr>
            <p:ph type="title"/>
          </p:nvPr>
        </p:nvSpPr>
        <p:spPr>
          <a:xfrm>
            <a:off x="10679832" y="2126774"/>
            <a:ext cx="12385376" cy="1754326"/>
          </a:xfrm>
        </p:spPr>
        <p:txBody>
          <a:bodyPr/>
          <a:lstStyle/>
          <a:p>
            <a:r>
              <a:rPr lang="en-US" dirty="0">
                <a:latin typeface="Poppins"/>
                <a:cs typeface="Poppins"/>
              </a:rPr>
              <a:t>key phrases for </a:t>
            </a:r>
            <a:r>
              <a:rPr lang="en-US" dirty="0">
                <a:solidFill>
                  <a:schemeClr val="accent4"/>
                </a:solidFill>
                <a:latin typeface="Poppins"/>
                <a:cs typeface="Poppins"/>
              </a:rPr>
              <a:t>shared decision making</a:t>
            </a:r>
          </a:p>
        </p:txBody>
      </p:sp>
      <p:sp>
        <p:nvSpPr>
          <p:cNvPr id="4" name="Text Placeholder 3">
            <a:extLst>
              <a:ext uri="{FF2B5EF4-FFF2-40B4-BE49-F238E27FC236}">
                <a16:creationId xmlns:a16="http://schemas.microsoft.com/office/drawing/2014/main" id="{0D143C9A-0A1B-4071-BC1B-95CB1E4341CE}"/>
              </a:ext>
            </a:extLst>
          </p:cNvPr>
          <p:cNvSpPr>
            <a:spLocks noGrp="1"/>
          </p:cNvSpPr>
          <p:nvPr>
            <p:ph type="body" sz="quarter" idx="13"/>
          </p:nvPr>
        </p:nvSpPr>
        <p:spPr>
          <a:xfrm>
            <a:off x="10679533" y="4409728"/>
            <a:ext cx="12385675" cy="9018623"/>
          </a:xfrm>
        </p:spPr>
        <p:txBody>
          <a:bodyPr vert="horz" wrap="square" lIns="91440" tIns="45720" rIns="91440" bIns="45720" rtlCol="0" anchor="t">
            <a:spAutoFit/>
          </a:bodyPr>
          <a:lstStyle/>
          <a:p>
            <a:pPr marL="857250" indent="-857250">
              <a:lnSpc>
                <a:spcPct val="100000"/>
              </a:lnSpc>
              <a:buFont typeface="Wingdings" panose="05000000000000000000" pitchFamily="2" charset="2"/>
              <a:buChar char="Ø"/>
            </a:pPr>
            <a:r>
              <a:rPr lang="en-US" sz="6000" cap="none" dirty="0">
                <a:latin typeface="Roboto Light"/>
                <a:ea typeface="Roboto Light"/>
                <a:cs typeface="Roboto Light"/>
              </a:rPr>
              <a:t>Hello, I’m </a:t>
            </a:r>
            <a:r>
              <a:rPr lang="en-US" sz="6000" i="1" cap="none" dirty="0">
                <a:latin typeface="Roboto Light"/>
                <a:ea typeface="Roboto Light"/>
                <a:cs typeface="Roboto Light"/>
              </a:rPr>
              <a:t>X</a:t>
            </a:r>
            <a:r>
              <a:rPr lang="en-US" sz="6000" cap="none" dirty="0">
                <a:latin typeface="Roboto Light"/>
                <a:ea typeface="Roboto Light"/>
                <a:cs typeface="Roboto Light"/>
              </a:rPr>
              <a:t>, what’s your name?
What can I do for you today?
Tell me about your experience using contraception.</a:t>
            </a:r>
          </a:p>
          <a:p>
            <a:pPr marL="857250" indent="-857250">
              <a:lnSpc>
                <a:spcPct val="100000"/>
              </a:lnSpc>
              <a:buFont typeface="Wingdings" panose="05000000000000000000" pitchFamily="2" charset="2"/>
              <a:buChar char="Ø"/>
            </a:pPr>
            <a:r>
              <a:rPr lang="en-US" sz="6000" cap="none" dirty="0">
                <a:latin typeface="Roboto Light"/>
                <a:ea typeface="Roboto Light"/>
                <a:cs typeface="Roboto Light"/>
              </a:rPr>
              <a:t>What do you like or not like about this method?</a:t>
            </a:r>
          </a:p>
          <a:p>
            <a:pPr marL="857250" indent="-857250">
              <a:lnSpc>
                <a:spcPct val="100000"/>
              </a:lnSpc>
              <a:buFont typeface="Wingdings" panose="05000000000000000000" pitchFamily="2" charset="2"/>
              <a:buChar char="Ø"/>
            </a:pPr>
            <a:r>
              <a:rPr lang="en-US" sz="6000" cap="none" dirty="0">
                <a:latin typeface="Roboto Light"/>
                <a:ea typeface="Roboto Light"/>
                <a:cs typeface="Roboto Light"/>
              </a:rPr>
              <a:t>Tell me about your concerns and preferences </a:t>
            </a:r>
            <a:endParaRPr lang="en-US" sz="6000" cap="none" dirty="0">
              <a:latin typeface="Roboto Light" panose="020B0604020202020204" charset="0"/>
              <a:ea typeface="Roboto Light" panose="020B0604020202020204" charset="0"/>
              <a:cs typeface="Roboto Light" panose="020B0604020202020204" charset="0"/>
            </a:endParaRPr>
          </a:p>
          <a:p>
            <a:endParaRPr lang="en-US" dirty="0"/>
          </a:p>
        </p:txBody>
      </p:sp>
      <p:sp>
        <p:nvSpPr>
          <p:cNvPr id="7" name="Right Triangle 6">
            <a:extLst>
              <a:ext uri="{FF2B5EF4-FFF2-40B4-BE49-F238E27FC236}">
                <a16:creationId xmlns:a16="http://schemas.microsoft.com/office/drawing/2014/main" id="{94DFC3BB-F769-4A92-B578-5C4B6AFAE90C}"/>
              </a:ext>
            </a:extLst>
          </p:cNvPr>
          <p:cNvSpPr/>
          <p:nvPr/>
        </p:nvSpPr>
        <p:spPr>
          <a:xfrm>
            <a:off x="12734" y="2257176"/>
            <a:ext cx="9095656" cy="9121964"/>
          </a:xfrm>
          <a:prstGeom prst="rtTriangle">
            <a:avLst/>
          </a:prstGeom>
          <a:solidFill>
            <a:schemeClr val="accent5">
              <a:alpha val="7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03887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346894" y="926947"/>
            <a:ext cx="11108009"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TAILOR INFORMATION </a:t>
            </a:r>
            <a:r>
              <a:rPr lang="en-US" sz="7200" b="1">
                <a:solidFill>
                  <a:srgbClr val="211F1B"/>
                </a:solidFill>
                <a:latin typeface="Poppins" pitchFamily="2" charset="77"/>
                <a:cs typeface="Poppins" pitchFamily="2" charset="77"/>
              </a:rPr>
              <a:t>TO THE CLIENT</a:t>
            </a:r>
            <a:endParaRPr lang="en-US" sz="7200" b="1">
              <a:solidFill>
                <a:srgbClr val="16AD6A"/>
              </a:solidFill>
              <a:latin typeface="Poppins" pitchFamily="2" charset="77"/>
              <a:cs typeface="Poppins" pitchFamily="2" charset="77"/>
            </a:endParaRPr>
          </a:p>
        </p:txBody>
      </p:sp>
      <p:sp>
        <p:nvSpPr>
          <p:cNvPr id="12" name="CaixaDeTexto 11">
            <a:extLst>
              <a:ext uri="{FF2B5EF4-FFF2-40B4-BE49-F238E27FC236}">
                <a16:creationId xmlns:a16="http://schemas.microsoft.com/office/drawing/2014/main" id="{67636590-78CB-F557-F87D-44E7A26FD30B}"/>
              </a:ext>
            </a:extLst>
          </p:cNvPr>
          <p:cNvSpPr txBox="1"/>
          <p:nvPr/>
        </p:nvSpPr>
        <p:spPr>
          <a:xfrm>
            <a:off x="1346894" y="4162220"/>
            <a:ext cx="10387908" cy="8104783"/>
          </a:xfrm>
          <a:prstGeom prst="rect">
            <a:avLst/>
          </a:prstGeom>
          <a:noFill/>
        </p:spPr>
        <p:txBody>
          <a:bodyPr wrap="square" lIns="91440" tIns="45720" rIns="91440" bIns="45720" anchor="t">
            <a:spAutoFit/>
          </a:bodyPr>
          <a:lstStyle/>
          <a:p>
            <a:pPr marL="571500" indent="-571500" algn="just">
              <a:lnSpc>
                <a:spcPct val="150000"/>
              </a:lnSpc>
              <a:buBlip>
                <a:blip r:embed="rId4"/>
              </a:buBlip>
            </a:pPr>
            <a:r>
              <a:rPr lang="en-US" sz="4400" dirty="0">
                <a:latin typeface="Roboto"/>
                <a:ea typeface="Roboto"/>
                <a:cs typeface="Roboto"/>
              </a:rPr>
              <a:t>Focus on what the client </a:t>
            </a:r>
            <a:r>
              <a:rPr lang="en-US" sz="4400" b="1" dirty="0">
                <a:latin typeface="Roboto"/>
                <a:ea typeface="Roboto"/>
                <a:cs typeface="Roboto"/>
              </a:rPr>
              <a:t>NEEDS to know</a:t>
            </a:r>
            <a:r>
              <a:rPr lang="en-US" sz="4400" dirty="0">
                <a:latin typeface="Roboto"/>
                <a:ea typeface="Roboto"/>
                <a:cs typeface="Roboto"/>
              </a:rPr>
              <a:t> to make an informed decision about how a method will affect her life;</a:t>
            </a:r>
          </a:p>
          <a:p>
            <a:pPr marL="571500" indent="-571500" algn="just">
              <a:lnSpc>
                <a:spcPct val="150000"/>
              </a:lnSpc>
              <a:buBlip>
                <a:blip r:embed="rId4"/>
              </a:buBlip>
            </a:pPr>
            <a:r>
              <a:rPr lang="en-US" sz="4400" dirty="0">
                <a:latin typeface="Roboto"/>
                <a:ea typeface="Roboto"/>
                <a:cs typeface="Roboto"/>
              </a:rPr>
              <a:t>Ask about her:</a:t>
            </a:r>
          </a:p>
          <a:p>
            <a:pPr marL="1485900" lvl="2" indent="-571500" algn="just">
              <a:lnSpc>
                <a:spcPct val="150000"/>
              </a:lnSpc>
              <a:buBlip>
                <a:blip r:embed="rId4"/>
              </a:buBlip>
            </a:pPr>
            <a:r>
              <a:rPr lang="en-US" sz="4400" dirty="0">
                <a:latin typeface="Roboto"/>
                <a:ea typeface="Roboto"/>
                <a:cs typeface="Roboto"/>
              </a:rPr>
              <a:t> Reproductive goals;</a:t>
            </a:r>
          </a:p>
          <a:p>
            <a:pPr marL="1485900" lvl="2" indent="-571500" algn="just">
              <a:lnSpc>
                <a:spcPct val="150000"/>
              </a:lnSpc>
              <a:buBlip>
                <a:blip r:embed="rId4"/>
              </a:buBlip>
            </a:pPr>
            <a:r>
              <a:rPr lang="en-US" sz="4400" dirty="0">
                <a:latin typeface="Roboto"/>
                <a:ea typeface="Roboto"/>
                <a:cs typeface="Roboto"/>
              </a:rPr>
              <a:t> Method use history; </a:t>
            </a:r>
            <a:endParaRPr lang="en-US" sz="4400" dirty="0">
              <a:latin typeface="Roboto" panose="02000000000000000000" pitchFamily="2" charset="0"/>
              <a:ea typeface="Roboto" panose="02000000000000000000" pitchFamily="2" charset="0"/>
              <a:cs typeface="Roboto"/>
            </a:endParaRPr>
          </a:p>
          <a:p>
            <a:pPr marL="1485900" lvl="2" indent="-571500" algn="just">
              <a:lnSpc>
                <a:spcPct val="150000"/>
              </a:lnSpc>
              <a:buBlip>
                <a:blip r:embed="rId4"/>
              </a:buBlip>
            </a:pPr>
            <a:r>
              <a:rPr lang="en-US" sz="4400" dirty="0">
                <a:latin typeface="Roboto"/>
                <a:ea typeface="Roboto"/>
                <a:cs typeface="Roboto"/>
              </a:rPr>
              <a:t> Health and lifestyle</a:t>
            </a:r>
            <a:endParaRPr lang="en-US" sz="4400" dirty="0">
              <a:latin typeface="Roboto" panose="02000000000000000000" pitchFamily="2" charset="0"/>
              <a:ea typeface="Roboto" panose="02000000000000000000" pitchFamily="2" charset="0"/>
              <a:cs typeface="Roboto"/>
            </a:endParaRPr>
          </a:p>
          <a:p>
            <a:pPr marL="571500" indent="-571500" algn="just">
              <a:lnSpc>
                <a:spcPct val="150000"/>
              </a:lnSpc>
              <a:buBlip>
                <a:blip r:embed="rId4"/>
              </a:buBlip>
            </a:pPr>
            <a:endParaRPr lang="en-US" sz="4400">
              <a:latin typeface="Roboto" panose="02000000000000000000" pitchFamily="2" charset="0"/>
              <a:ea typeface="Roboto" panose="02000000000000000000" pitchFamily="2" charset="0"/>
            </a:endParaRPr>
          </a:p>
        </p:txBody>
      </p:sp>
      <p:pic>
        <p:nvPicPr>
          <p:cNvPr id="8" name="Imagem 7" descr="Uma imagem com vestuário, pessoa, Cara humana, homem&#10;&#10;Descrição gerada automaticamente">
            <a:extLst>
              <a:ext uri="{FF2B5EF4-FFF2-40B4-BE49-F238E27FC236}">
                <a16:creationId xmlns:a16="http://schemas.microsoft.com/office/drawing/2014/main" id="{431CCF81-E077-B8CC-32B0-9BE1DD0EC4CA}"/>
              </a:ext>
            </a:extLst>
          </p:cNvPr>
          <p:cNvPicPr>
            <a:picLocks noChangeAspect="1"/>
          </p:cNvPicPr>
          <p:nvPr/>
        </p:nvPicPr>
        <p:blipFill rotWithShape="1">
          <a:blip r:embed="rId5">
            <a:extLst>
              <a:ext uri="{28A0092B-C50C-407E-A947-70E740481C1C}">
                <a14:useLocalDpi xmlns:a14="http://schemas.microsoft.com/office/drawing/2010/main" val="0"/>
              </a:ext>
            </a:extLst>
          </a:blip>
          <a:srcRect l="19317" r="21200"/>
          <a:stretch/>
        </p:blipFill>
        <p:spPr>
          <a:xfrm>
            <a:off x="13288728" y="-1"/>
            <a:ext cx="11108008" cy="13716002"/>
          </a:xfrm>
          <a:prstGeom prst="rect">
            <a:avLst/>
          </a:prstGeom>
        </p:spPr>
      </p:pic>
    </p:spTree>
    <p:extLst>
      <p:ext uri="{BB962C8B-B14F-4D97-AF65-F5344CB8AC3E}">
        <p14:creationId xmlns:p14="http://schemas.microsoft.com/office/powerpoint/2010/main" val="3082023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346894" y="926947"/>
            <a:ext cx="11108009" cy="2308324"/>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TAILOR INFORMATION </a:t>
            </a:r>
            <a:r>
              <a:rPr lang="en-US" sz="7200" b="1">
                <a:solidFill>
                  <a:srgbClr val="211F1B"/>
                </a:solidFill>
                <a:latin typeface="Poppins" pitchFamily="2" charset="77"/>
                <a:cs typeface="Poppins" pitchFamily="2" charset="77"/>
              </a:rPr>
              <a:t>TO THE CLIENT</a:t>
            </a:r>
            <a:endParaRPr lang="en-US" sz="7200" b="1">
              <a:solidFill>
                <a:srgbClr val="16AD6A"/>
              </a:solidFill>
              <a:latin typeface="Poppins" pitchFamily="2" charset="77"/>
              <a:cs typeface="Poppins" pitchFamily="2" charset="77"/>
            </a:endParaRPr>
          </a:p>
        </p:txBody>
      </p:sp>
      <p:sp>
        <p:nvSpPr>
          <p:cNvPr id="12" name="CaixaDeTexto 11">
            <a:extLst>
              <a:ext uri="{FF2B5EF4-FFF2-40B4-BE49-F238E27FC236}">
                <a16:creationId xmlns:a16="http://schemas.microsoft.com/office/drawing/2014/main" id="{67636590-78CB-F557-F87D-44E7A26FD30B}"/>
              </a:ext>
            </a:extLst>
          </p:cNvPr>
          <p:cNvSpPr txBox="1"/>
          <p:nvPr/>
        </p:nvSpPr>
        <p:spPr>
          <a:xfrm>
            <a:off x="1346894" y="4184899"/>
            <a:ext cx="10387908" cy="6073458"/>
          </a:xfrm>
          <a:prstGeom prst="rect">
            <a:avLst/>
          </a:prstGeom>
          <a:noFill/>
        </p:spPr>
        <p:txBody>
          <a:bodyPr wrap="square">
            <a:spAutoFit/>
          </a:bodyPr>
          <a:lstStyle/>
          <a:p>
            <a:pPr marL="571500" indent="-571500" algn="just">
              <a:lnSpc>
                <a:spcPct val="150000"/>
              </a:lnSpc>
              <a:buBlip>
                <a:blip r:embed="rId4"/>
              </a:buBlip>
            </a:pPr>
            <a:r>
              <a:rPr lang="en-US" sz="4400">
                <a:latin typeface="Roboto" panose="02000000000000000000" pitchFamily="2" charset="0"/>
                <a:ea typeface="Roboto" panose="02000000000000000000" pitchFamily="2" charset="0"/>
              </a:rPr>
              <a:t>Knowing what she </a:t>
            </a:r>
            <a:r>
              <a:rPr lang="en-US" sz="4400" b="1">
                <a:latin typeface="Roboto" panose="02000000000000000000" pitchFamily="2" charset="0"/>
                <a:ea typeface="Roboto" panose="02000000000000000000" pitchFamily="2" charset="0"/>
              </a:rPr>
              <a:t>does NOT want </a:t>
            </a:r>
            <a:r>
              <a:rPr lang="en-US" sz="4400">
                <a:latin typeface="Roboto" panose="02000000000000000000" pitchFamily="2" charset="0"/>
                <a:ea typeface="Roboto" panose="02000000000000000000" pitchFamily="2" charset="0"/>
              </a:rPr>
              <a:t>is as important as knowing what she wants;</a:t>
            </a:r>
          </a:p>
          <a:p>
            <a:pPr marL="571500" indent="-571500" algn="just">
              <a:lnSpc>
                <a:spcPct val="150000"/>
              </a:lnSpc>
              <a:buBlip>
                <a:blip r:embed="rId4"/>
              </a:buBlip>
            </a:pPr>
            <a:r>
              <a:rPr lang="en-US" sz="4400">
                <a:latin typeface="Roboto" panose="02000000000000000000" pitchFamily="2" charset="0"/>
                <a:ea typeface="Roboto" panose="02000000000000000000" pitchFamily="2" charset="0"/>
              </a:rPr>
              <a:t>Use </a:t>
            </a:r>
            <a:r>
              <a:rPr lang="en-US" sz="4400" b="1">
                <a:latin typeface="Roboto" panose="02000000000000000000" pitchFamily="2" charset="0"/>
                <a:ea typeface="Roboto" panose="02000000000000000000" pitchFamily="2" charset="0"/>
              </a:rPr>
              <a:t>language the client will understand </a:t>
            </a:r>
            <a:r>
              <a:rPr lang="en-US" sz="4400">
                <a:latin typeface="Roboto" panose="02000000000000000000" pitchFamily="2" charset="0"/>
                <a:ea typeface="Roboto" panose="02000000000000000000" pitchFamily="2" charset="0"/>
              </a:rPr>
              <a:t>and organize information in a way that is meaningful to her.</a:t>
            </a:r>
          </a:p>
        </p:txBody>
      </p:sp>
      <p:pic>
        <p:nvPicPr>
          <p:cNvPr id="8" name="Imagem 7" descr="Uma imagem com vestuário, pessoa, Cara humana, homem&#10;&#10;Descrição gerada automaticamente">
            <a:extLst>
              <a:ext uri="{FF2B5EF4-FFF2-40B4-BE49-F238E27FC236}">
                <a16:creationId xmlns:a16="http://schemas.microsoft.com/office/drawing/2014/main" id="{431CCF81-E077-B8CC-32B0-9BE1DD0EC4CA}"/>
              </a:ext>
            </a:extLst>
          </p:cNvPr>
          <p:cNvPicPr>
            <a:picLocks noChangeAspect="1"/>
          </p:cNvPicPr>
          <p:nvPr/>
        </p:nvPicPr>
        <p:blipFill rotWithShape="1">
          <a:blip r:embed="rId5">
            <a:extLst>
              <a:ext uri="{28A0092B-C50C-407E-A947-70E740481C1C}">
                <a14:useLocalDpi xmlns:a14="http://schemas.microsoft.com/office/drawing/2010/main" val="0"/>
              </a:ext>
            </a:extLst>
          </a:blip>
          <a:srcRect l="19317" r="21200"/>
          <a:stretch/>
        </p:blipFill>
        <p:spPr>
          <a:xfrm>
            <a:off x="13288728" y="-1"/>
            <a:ext cx="11108008" cy="13716002"/>
          </a:xfrm>
          <a:prstGeom prst="rect">
            <a:avLst/>
          </a:prstGeom>
        </p:spPr>
      </p:pic>
    </p:spTree>
    <p:extLst>
      <p:ext uri="{BB962C8B-B14F-4D97-AF65-F5344CB8AC3E}">
        <p14:creationId xmlns:p14="http://schemas.microsoft.com/office/powerpoint/2010/main" val="1339723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a:latin typeface="Poppins" pitchFamily="2" charset="77"/>
                <a:ea typeface="Roboto Light" charset="0"/>
                <a:cs typeface="Poppins" pitchFamily="2" charset="77"/>
              </a:rPr>
              <a:t>OBJECTIVE</a:t>
            </a:r>
          </a:p>
        </p:txBody>
      </p:sp>
      <p:sp>
        <p:nvSpPr>
          <p:cNvPr id="16" name="Rectangle 15">
            <a:extLst>
              <a:ext uri="{FF2B5EF4-FFF2-40B4-BE49-F238E27FC236}">
                <a16:creationId xmlns:a16="http://schemas.microsoft.com/office/drawing/2014/main" id="{F25F01B8-7B9B-EE4E-B3E2-F6B6A4D1D1B4}"/>
              </a:ext>
            </a:extLst>
          </p:cNvPr>
          <p:cNvSpPr/>
          <p:nvPr/>
        </p:nvSpPr>
        <p:spPr>
          <a:xfrm>
            <a:off x="13344382" y="4807577"/>
            <a:ext cx="9190109" cy="7848302"/>
          </a:xfrm>
          <a:prstGeom prst="rect">
            <a:avLst/>
          </a:prstGeom>
        </p:spPr>
        <p:txBody>
          <a:bodyPr wrap="square" lIns="91440" tIns="45720" rIns="91440" bIns="45720" anchor="t">
            <a:spAutoFit/>
          </a:bodyPr>
          <a:lstStyle/>
          <a:p>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At the end of this module, you will be able to:</a:t>
            </a:r>
          </a:p>
          <a:p>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Explain effective communication in FP counseling</a:t>
            </a:r>
          </a:p>
          <a:p>
            <a:pPr marL="571500" indent="-571500">
              <a:buBlip>
                <a:blip r:embed="rId4"/>
              </a:buBlip>
            </a:pP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Recognize that the both the client and the provider are experts who hold important information</a:t>
            </a:r>
          </a:p>
          <a:p>
            <a:pPr marL="571500" indent="-571500">
              <a:buBlip>
                <a:blip r:embed="rId4"/>
              </a:buBlip>
            </a:pPr>
            <a:r>
              <a:rPr lang="en-US" sz="3600" dirty="0">
                <a:solidFill>
                  <a:schemeClr val="tx1">
                    <a:lumMod val="75000"/>
                    <a:lumOff val="25000"/>
                  </a:schemeClr>
                </a:solidFill>
                <a:latin typeface="Roboto Light"/>
                <a:ea typeface="Roboto Light"/>
                <a:cs typeface="Roboto Light"/>
              </a:rPr>
              <a:t>Differentiate between the right information vs. too much or non-essential information</a:t>
            </a: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r>
              <a:rPr lang="en-US" sz="3600" dirty="0">
                <a:solidFill>
                  <a:schemeClr val="tx1">
                    <a:lumMod val="75000"/>
                    <a:lumOff val="25000"/>
                  </a:schemeClr>
                </a:solidFill>
                <a:latin typeface="Roboto Light"/>
                <a:ea typeface="Roboto Light"/>
                <a:cs typeface="Roboto Light"/>
              </a:rPr>
              <a:t>Learn tips for conveying information in a way that will help a client retain information</a:t>
            </a: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771502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Círculo Parcial 26">
            <a:extLst>
              <a:ext uri="{FF2B5EF4-FFF2-40B4-BE49-F238E27FC236}">
                <a16:creationId xmlns:a16="http://schemas.microsoft.com/office/drawing/2014/main" id="{A5F9F2E3-6933-20DE-F6A4-3A3F6E08CD9B}"/>
              </a:ext>
            </a:extLst>
          </p:cNvPr>
          <p:cNvSpPr/>
          <p:nvPr/>
        </p:nvSpPr>
        <p:spPr>
          <a:xfrm rot="16200000">
            <a:off x="4267278" y="6812503"/>
            <a:ext cx="2841650" cy="2860338"/>
          </a:xfrm>
          <a:prstGeom prst="pie">
            <a:avLst>
              <a:gd name="adj1" fmla="val 0"/>
              <a:gd name="adj2" fmla="val 5461376"/>
            </a:avLst>
          </a:prstGeom>
          <a:solidFill>
            <a:srgbClr val="90CAC9"/>
          </a:solidFill>
          <a:ln>
            <a:solidFill>
              <a:srgbClr val="90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sp>
        <p:nvSpPr>
          <p:cNvPr id="26" name="Círculo Parcial 25">
            <a:extLst>
              <a:ext uri="{FF2B5EF4-FFF2-40B4-BE49-F238E27FC236}">
                <a16:creationId xmlns:a16="http://schemas.microsoft.com/office/drawing/2014/main" id="{86893628-E2AF-35D3-5CAD-11FDB8F6AC8C}"/>
              </a:ext>
            </a:extLst>
          </p:cNvPr>
          <p:cNvSpPr/>
          <p:nvPr/>
        </p:nvSpPr>
        <p:spPr>
          <a:xfrm rot="16200000">
            <a:off x="17273116" y="6984923"/>
            <a:ext cx="2841650" cy="2860338"/>
          </a:xfrm>
          <a:prstGeom prst="pie">
            <a:avLst>
              <a:gd name="adj1" fmla="val 0"/>
              <a:gd name="adj2" fmla="val 18618846"/>
            </a:avLst>
          </a:prstGeom>
          <a:solidFill>
            <a:srgbClr val="90CAC9"/>
          </a:solidFill>
          <a:ln>
            <a:solidFill>
              <a:srgbClr val="90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pic>
        <p:nvPicPr>
          <p:cNvPr id="25" name="Gráfico 24" descr="Relógio com preenchimento sólido">
            <a:extLst>
              <a:ext uri="{FF2B5EF4-FFF2-40B4-BE49-F238E27FC236}">
                <a16:creationId xmlns:a16="http://schemas.microsoft.com/office/drawing/2014/main" id="{5CF6C165-1B48-863C-8A90-358C4CA229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545469" y="6266337"/>
            <a:ext cx="4294909" cy="4294909"/>
          </a:xfrm>
          <a:prstGeom prst="rect">
            <a:avLst/>
          </a:prstGeom>
        </p:spPr>
      </p:pic>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5">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5">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423909" y="964725"/>
            <a:ext cx="18665182"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HOW DO WE </a:t>
            </a:r>
            <a:r>
              <a:rPr lang="en-US" sz="7200" b="1">
                <a:solidFill>
                  <a:srgbClr val="16AD6A"/>
                </a:solidFill>
                <a:latin typeface="Poppins" pitchFamily="2" charset="77"/>
                <a:cs typeface="Poppins" pitchFamily="2" charset="77"/>
              </a:rPr>
              <a:t>REMEMBER INFORMATION?</a:t>
            </a:r>
          </a:p>
        </p:txBody>
      </p:sp>
      <p:pic>
        <p:nvPicPr>
          <p:cNvPr id="6" name="Gráfico 5" descr="Cérebro na cabeça com preenchimento sólido">
            <a:extLst>
              <a:ext uri="{FF2B5EF4-FFF2-40B4-BE49-F238E27FC236}">
                <a16:creationId xmlns:a16="http://schemas.microsoft.com/office/drawing/2014/main" id="{48BA10C4-C215-7F1F-E1D7-415F4505A31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12569" y="5857326"/>
            <a:ext cx="4705377" cy="4705377"/>
          </a:xfrm>
          <a:prstGeom prst="rect">
            <a:avLst/>
          </a:prstGeom>
        </p:spPr>
      </p:pic>
      <p:grpSp>
        <p:nvGrpSpPr>
          <p:cNvPr id="10" name="Agrupar 9">
            <a:extLst>
              <a:ext uri="{FF2B5EF4-FFF2-40B4-BE49-F238E27FC236}">
                <a16:creationId xmlns:a16="http://schemas.microsoft.com/office/drawing/2014/main" id="{B661662D-F93C-A9CF-F365-019A4A76A427}"/>
              </a:ext>
            </a:extLst>
          </p:cNvPr>
          <p:cNvGrpSpPr/>
          <p:nvPr/>
        </p:nvGrpSpPr>
        <p:grpSpPr>
          <a:xfrm>
            <a:off x="3327321" y="4253125"/>
            <a:ext cx="4727509" cy="1781685"/>
            <a:chOff x="1465470" y="10075035"/>
            <a:chExt cx="4727509" cy="1781685"/>
          </a:xfrm>
        </p:grpSpPr>
        <p:sp>
          <p:nvSpPr>
            <p:cNvPr id="8" name="Retângulo: Cantos Arredondados 7">
              <a:extLst>
                <a:ext uri="{FF2B5EF4-FFF2-40B4-BE49-F238E27FC236}">
                  <a16:creationId xmlns:a16="http://schemas.microsoft.com/office/drawing/2014/main" id="{454BBBBC-7772-EB72-D5BB-04750609C74B}"/>
                </a:ext>
              </a:extLst>
            </p:cNvPr>
            <p:cNvSpPr/>
            <p:nvPr/>
          </p:nvSpPr>
          <p:spPr>
            <a:xfrm>
              <a:off x="1465470" y="10075035"/>
              <a:ext cx="4727509" cy="1781685"/>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CaixaDeTexto 8">
              <a:extLst>
                <a:ext uri="{FF2B5EF4-FFF2-40B4-BE49-F238E27FC236}">
                  <a16:creationId xmlns:a16="http://schemas.microsoft.com/office/drawing/2014/main" id="{346A9DB2-20DF-AC3F-52F6-96A622B84766}"/>
                </a:ext>
              </a:extLst>
            </p:cNvPr>
            <p:cNvSpPr txBox="1"/>
            <p:nvPr/>
          </p:nvSpPr>
          <p:spPr>
            <a:xfrm>
              <a:off x="1465470" y="10601499"/>
              <a:ext cx="4727509" cy="769441"/>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SHORT-TERM</a:t>
              </a:r>
            </a:p>
          </p:txBody>
        </p:sp>
      </p:grpSp>
      <p:grpSp>
        <p:nvGrpSpPr>
          <p:cNvPr id="11" name="Agrupar 10">
            <a:extLst>
              <a:ext uri="{FF2B5EF4-FFF2-40B4-BE49-F238E27FC236}">
                <a16:creationId xmlns:a16="http://schemas.microsoft.com/office/drawing/2014/main" id="{7D997F1D-5B35-1680-6764-B8E57E5C67E9}"/>
              </a:ext>
            </a:extLst>
          </p:cNvPr>
          <p:cNvGrpSpPr/>
          <p:nvPr/>
        </p:nvGrpSpPr>
        <p:grpSpPr>
          <a:xfrm>
            <a:off x="16329170" y="4253125"/>
            <a:ext cx="4727509" cy="1781685"/>
            <a:chOff x="1465470" y="10075035"/>
            <a:chExt cx="4727509" cy="1781685"/>
          </a:xfrm>
        </p:grpSpPr>
        <p:sp>
          <p:nvSpPr>
            <p:cNvPr id="12" name="Retângulo: Cantos Arredondados 11">
              <a:extLst>
                <a:ext uri="{FF2B5EF4-FFF2-40B4-BE49-F238E27FC236}">
                  <a16:creationId xmlns:a16="http://schemas.microsoft.com/office/drawing/2014/main" id="{1A83C922-AC08-2B08-7D33-1412C2ABCD72}"/>
                </a:ext>
              </a:extLst>
            </p:cNvPr>
            <p:cNvSpPr/>
            <p:nvPr/>
          </p:nvSpPr>
          <p:spPr>
            <a:xfrm>
              <a:off x="1465470" y="10075035"/>
              <a:ext cx="4727509" cy="1781685"/>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CaixaDeTexto 12">
              <a:extLst>
                <a:ext uri="{FF2B5EF4-FFF2-40B4-BE49-F238E27FC236}">
                  <a16:creationId xmlns:a16="http://schemas.microsoft.com/office/drawing/2014/main" id="{00FE3D63-5B2B-2C14-3149-1B305D6131DC}"/>
                </a:ext>
              </a:extLst>
            </p:cNvPr>
            <p:cNvSpPr txBox="1"/>
            <p:nvPr/>
          </p:nvSpPr>
          <p:spPr>
            <a:xfrm>
              <a:off x="1465470" y="10601499"/>
              <a:ext cx="4727509" cy="769441"/>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LONG-TERM</a:t>
              </a:r>
            </a:p>
          </p:txBody>
        </p:sp>
      </p:grpSp>
      <p:sp>
        <p:nvSpPr>
          <p:cNvPr id="18" name="CaixaDeTexto 17">
            <a:extLst>
              <a:ext uri="{FF2B5EF4-FFF2-40B4-BE49-F238E27FC236}">
                <a16:creationId xmlns:a16="http://schemas.microsoft.com/office/drawing/2014/main" id="{03DE7D82-58B3-4E93-635F-FAA9ED82B24D}"/>
              </a:ext>
            </a:extLst>
          </p:cNvPr>
          <p:cNvSpPr txBox="1"/>
          <p:nvPr/>
        </p:nvSpPr>
        <p:spPr>
          <a:xfrm>
            <a:off x="1147613" y="10740187"/>
            <a:ext cx="9434116" cy="2123658"/>
          </a:xfrm>
          <a:prstGeom prst="rect">
            <a:avLst/>
          </a:prstGeom>
          <a:noFill/>
        </p:spPr>
        <p:txBody>
          <a:bodyPr wrap="square">
            <a:spAutoFit/>
          </a:bodyPr>
          <a:lstStyle/>
          <a:p>
            <a:pPr algn="ctr"/>
            <a:r>
              <a:rPr lang="en-US" sz="4400" b="1">
                <a:latin typeface="Roboto" panose="02000000000000000000" pitchFamily="2" charset="0"/>
                <a:ea typeface="Roboto" panose="02000000000000000000" pitchFamily="2" charset="0"/>
              </a:rPr>
              <a:t>Repeating information</a:t>
            </a:r>
          </a:p>
          <a:p>
            <a:pPr algn="ctr"/>
            <a:r>
              <a:rPr lang="en-US" sz="4400">
                <a:latin typeface="Roboto" panose="02000000000000000000" pitchFamily="2" charset="0"/>
                <a:ea typeface="Roboto" panose="02000000000000000000" pitchFamily="2" charset="0"/>
              </a:rPr>
              <a:t>Have the client repeat the key points after the counselling session.</a:t>
            </a:r>
          </a:p>
        </p:txBody>
      </p:sp>
      <p:sp>
        <p:nvSpPr>
          <p:cNvPr id="19" name="CaixaDeTexto 18">
            <a:extLst>
              <a:ext uri="{FF2B5EF4-FFF2-40B4-BE49-F238E27FC236}">
                <a16:creationId xmlns:a16="http://schemas.microsoft.com/office/drawing/2014/main" id="{2F2A102F-C3AB-9B54-66A3-2FA11C326944}"/>
              </a:ext>
            </a:extLst>
          </p:cNvPr>
          <p:cNvSpPr txBox="1"/>
          <p:nvPr/>
        </p:nvSpPr>
        <p:spPr>
          <a:xfrm>
            <a:off x="13525975" y="10740187"/>
            <a:ext cx="9434116" cy="2123658"/>
          </a:xfrm>
          <a:prstGeom prst="rect">
            <a:avLst/>
          </a:prstGeom>
          <a:noFill/>
        </p:spPr>
        <p:txBody>
          <a:bodyPr wrap="square">
            <a:spAutoFit/>
          </a:bodyPr>
          <a:lstStyle/>
          <a:p>
            <a:pPr algn="ctr"/>
            <a:r>
              <a:rPr lang="en-US" sz="4400" b="1">
                <a:latin typeface="Roboto" panose="02000000000000000000" pitchFamily="2" charset="0"/>
                <a:ea typeface="Roboto" panose="02000000000000000000" pitchFamily="2" charset="0"/>
              </a:rPr>
              <a:t>Linking it to other things she knows</a:t>
            </a:r>
          </a:p>
          <a:p>
            <a:pPr algn="ctr"/>
            <a:r>
              <a:rPr lang="en-US" sz="4400">
                <a:latin typeface="Roboto" panose="02000000000000000000" pitchFamily="2" charset="0"/>
                <a:ea typeface="Roboto" panose="02000000000000000000" pitchFamily="2" charset="0"/>
              </a:rPr>
              <a:t>Have the client repeat the key points after the counselling session.</a:t>
            </a:r>
          </a:p>
        </p:txBody>
      </p:sp>
      <p:pic>
        <p:nvPicPr>
          <p:cNvPr id="21" name="Gráfico 20" descr="Seta de linha: curva para a direita com preenchimento sólido">
            <a:extLst>
              <a:ext uri="{FF2B5EF4-FFF2-40B4-BE49-F238E27FC236}">
                <a16:creationId xmlns:a16="http://schemas.microsoft.com/office/drawing/2014/main" id="{548FF4F7-8EAD-2D7D-5170-1E50368764B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13000943" y="4166237"/>
            <a:ext cx="2435986" cy="2435986"/>
          </a:xfrm>
          <a:prstGeom prst="rect">
            <a:avLst/>
          </a:prstGeom>
        </p:spPr>
      </p:pic>
      <p:pic>
        <p:nvPicPr>
          <p:cNvPr id="22" name="Gráfico 21" descr="Seta de linha: curva para a direita com preenchimento sólido">
            <a:extLst>
              <a:ext uri="{FF2B5EF4-FFF2-40B4-BE49-F238E27FC236}">
                <a16:creationId xmlns:a16="http://schemas.microsoft.com/office/drawing/2014/main" id="{B6E5886A-76AC-7A00-2243-63C1686B792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flipH="1">
            <a:off x="8780476" y="4166237"/>
            <a:ext cx="2435986" cy="2435986"/>
          </a:xfrm>
          <a:prstGeom prst="rect">
            <a:avLst/>
          </a:prstGeom>
        </p:spPr>
      </p:pic>
      <p:pic>
        <p:nvPicPr>
          <p:cNvPr id="24" name="Gráfico 23" descr="Relógio com preenchimento sólido">
            <a:extLst>
              <a:ext uri="{FF2B5EF4-FFF2-40B4-BE49-F238E27FC236}">
                <a16:creationId xmlns:a16="http://schemas.microsoft.com/office/drawing/2014/main" id="{DA39A613-9C93-492F-A75A-D88CACB41C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43620" y="6105420"/>
            <a:ext cx="4294909" cy="4294909"/>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5534D78B-3F84-CF38-686A-43709C06D9C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3655060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C764D1-7C0F-44AB-8AA2-D8A380A0785A}"/>
              </a:ext>
            </a:extLst>
          </p:cNvPr>
          <p:cNvSpPr>
            <a:spLocks noGrp="1"/>
          </p:cNvSpPr>
          <p:nvPr>
            <p:ph type="title"/>
          </p:nvPr>
        </p:nvSpPr>
        <p:spPr>
          <a:xfrm>
            <a:off x="2974976" y="1385392"/>
            <a:ext cx="15697744" cy="1918319"/>
          </a:xfrm>
        </p:spPr>
        <p:txBody>
          <a:bodyPr>
            <a:normAutofit/>
          </a:bodyPr>
          <a:lstStyle/>
          <a:p>
            <a:r>
              <a:rPr lang="en-US"/>
              <a:t>What do we want clients to remember when they leave?</a:t>
            </a:r>
          </a:p>
        </p:txBody>
      </p:sp>
      <p:sp>
        <p:nvSpPr>
          <p:cNvPr id="4" name="Rectangle: Folded Corner 3">
            <a:extLst>
              <a:ext uri="{FF2B5EF4-FFF2-40B4-BE49-F238E27FC236}">
                <a16:creationId xmlns:a16="http://schemas.microsoft.com/office/drawing/2014/main" id="{2DD63131-35C6-4677-A470-F3E69F2CD382}"/>
              </a:ext>
            </a:extLst>
          </p:cNvPr>
          <p:cNvSpPr/>
          <p:nvPr>
            <p:custDataLst>
              <p:tags r:id="rId1"/>
            </p:custDataLst>
          </p:nvPr>
        </p:nvSpPr>
        <p:spPr bwMode="auto">
          <a:xfrm>
            <a:off x="1462808" y="4800600"/>
            <a:ext cx="5236840" cy="4114800"/>
          </a:xfrm>
          <a:prstGeom prst="foldedCorner">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7200"/>
              <a:t>Remember the 3 Ws</a:t>
            </a:r>
          </a:p>
        </p:txBody>
      </p:sp>
      <p:sp>
        <p:nvSpPr>
          <p:cNvPr id="5" name="Content Placeholder 4">
            <a:extLst>
              <a:ext uri="{FF2B5EF4-FFF2-40B4-BE49-F238E27FC236}">
                <a16:creationId xmlns:a16="http://schemas.microsoft.com/office/drawing/2014/main" id="{EE87D0E8-FC04-44B2-B67A-BE4C282152AA}"/>
              </a:ext>
            </a:extLst>
          </p:cNvPr>
          <p:cNvSpPr txBox="1">
            <a:spLocks/>
          </p:cNvSpPr>
          <p:nvPr>
            <p:custDataLst>
              <p:tags r:id="rId2"/>
            </p:custDataLst>
          </p:nvPr>
        </p:nvSpPr>
        <p:spPr>
          <a:xfrm>
            <a:off x="7489110" y="4338516"/>
            <a:ext cx="16875066" cy="7992092"/>
          </a:xfrm>
          <a:prstGeom prst="rect">
            <a:avLst/>
          </a:prstGeom>
        </p:spPr>
        <p:txBody>
          <a:bodyPr lIns="91440" tIns="45720" rIns="91440" bIns="45720" anchor="t">
            <a:normAutofit/>
          </a:bodyPr>
          <a:lst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00000"/>
              </a:lnSpc>
            </a:pPr>
            <a:r>
              <a:rPr lang="en-US" sz="8000" b="1" cap="none" dirty="0">
                <a:solidFill>
                  <a:schemeClr val="accent4"/>
                </a:solidFill>
                <a:latin typeface="+mn-lt"/>
                <a:ea typeface="Roboto Light"/>
                <a:cs typeface="Poppins Light"/>
              </a:rPr>
              <a:t>W</a:t>
            </a:r>
            <a:r>
              <a:rPr lang="en-US" sz="6000" cap="none" dirty="0">
                <a:latin typeface="+mn-lt"/>
                <a:ea typeface="Roboto Light"/>
                <a:cs typeface="Poppins Light"/>
              </a:rPr>
              <a:t>HAT to do </a:t>
            </a:r>
            <a:r>
              <a:rPr lang="en-US" sz="6000" b="1" i="1" cap="none" dirty="0">
                <a:latin typeface="+mn-lt"/>
                <a:ea typeface="Roboto Light"/>
                <a:cs typeface="Poppins Light"/>
              </a:rPr>
              <a:t>to</a:t>
            </a:r>
            <a:r>
              <a:rPr lang="en-US" sz="6000" i="1" cap="none" dirty="0">
                <a:latin typeface="+mn-lt"/>
                <a:ea typeface="Roboto Light"/>
                <a:cs typeface="Poppins Light"/>
              </a:rPr>
              <a:t> </a:t>
            </a:r>
            <a:r>
              <a:rPr lang="en-US" sz="6000" b="1" i="1" cap="none" dirty="0">
                <a:latin typeface="+mn-lt"/>
                <a:ea typeface="Roboto Light"/>
                <a:cs typeface="Poppins Light"/>
              </a:rPr>
              <a:t>use their method </a:t>
            </a:r>
            <a:r>
              <a:rPr lang="en-US" sz="6000" cap="none" dirty="0">
                <a:latin typeface="+mn-lt"/>
                <a:ea typeface="Roboto Light"/>
                <a:cs typeface="Poppins Light"/>
              </a:rPr>
              <a:t>correctly</a:t>
            </a:r>
            <a:r>
              <a:rPr lang="en-US" sz="6000" dirty="0">
                <a:latin typeface="+mn-lt"/>
                <a:ea typeface="Roboto Light"/>
                <a:cs typeface="Poppins Light"/>
              </a:rPr>
              <a:t>
</a:t>
            </a:r>
            <a:r>
              <a:rPr lang="en-US" sz="8000" b="1" cap="none" dirty="0">
                <a:solidFill>
                  <a:schemeClr val="accent4"/>
                </a:solidFill>
                <a:latin typeface="+mn-lt"/>
                <a:ea typeface="Roboto Light"/>
                <a:cs typeface="Poppins Light"/>
              </a:rPr>
              <a:t>W</a:t>
            </a:r>
            <a:r>
              <a:rPr lang="en-US" sz="6000" cap="none" dirty="0">
                <a:latin typeface="+mn-lt"/>
                <a:ea typeface="Roboto Light"/>
                <a:cs typeface="Poppins Light"/>
              </a:rPr>
              <a:t>HAT </a:t>
            </a:r>
            <a:r>
              <a:rPr lang="en-US" sz="6000" b="1" i="1" cap="none" dirty="0">
                <a:latin typeface="+mn-lt"/>
                <a:ea typeface="Roboto Light"/>
                <a:cs typeface="Poppins Light"/>
              </a:rPr>
              <a:t>to expect with their method </a:t>
            </a:r>
            <a:r>
              <a:rPr lang="en-US" sz="6000" cap="none" dirty="0">
                <a:latin typeface="+mn-lt"/>
                <a:ea typeface="Roboto Light"/>
                <a:cs typeface="Poppins Light"/>
              </a:rPr>
              <a:t>(changes in periods, side effects, etc.)</a:t>
            </a:r>
            <a:r>
              <a:rPr lang="en-US" sz="6000" dirty="0">
                <a:latin typeface="+mn-lt"/>
                <a:ea typeface="Roboto Light"/>
                <a:cs typeface="Poppins Light"/>
              </a:rPr>
              <a:t>
</a:t>
            </a:r>
            <a:r>
              <a:rPr lang="en-US" sz="8000" b="1" cap="none" dirty="0">
                <a:solidFill>
                  <a:schemeClr val="accent4"/>
                </a:solidFill>
                <a:latin typeface="+mn-lt"/>
                <a:ea typeface="Roboto Light"/>
                <a:cs typeface="Poppins Light"/>
              </a:rPr>
              <a:t>W</a:t>
            </a:r>
            <a:r>
              <a:rPr lang="en-US" sz="6000" cap="none" dirty="0">
                <a:latin typeface="+mn-lt"/>
                <a:ea typeface="Roboto Light"/>
                <a:cs typeface="Poppins Light"/>
              </a:rPr>
              <a:t>HEN </a:t>
            </a:r>
            <a:r>
              <a:rPr lang="en-US" sz="6000" b="1" i="1" cap="none" dirty="0">
                <a:latin typeface="+mn-lt"/>
                <a:ea typeface="Roboto Light"/>
                <a:cs typeface="Poppins Light"/>
              </a:rPr>
              <a:t>to come back to the clinic </a:t>
            </a:r>
            <a:r>
              <a:rPr lang="en-US" sz="6000" cap="none" dirty="0">
                <a:latin typeface="+mn-lt"/>
                <a:ea typeface="Roboto Light"/>
                <a:cs typeface="Poppins Light"/>
              </a:rPr>
              <a:t>(resupply, reinjection, complications, concerns, etc.)</a:t>
            </a:r>
          </a:p>
          <a:p>
            <a:pPr>
              <a:lnSpc>
                <a:spcPct val="100000"/>
              </a:lnSpc>
            </a:pPr>
            <a:endParaRPr lang="en-US" sz="6000" cap="none" dirty="0">
              <a:solidFill>
                <a:srgbClr val="18AC68"/>
              </a:solidFill>
              <a:latin typeface="+mn-lt"/>
            </a:endParaRPr>
          </a:p>
        </p:txBody>
      </p:sp>
    </p:spTree>
    <p:extLst>
      <p:ext uri="{BB962C8B-B14F-4D97-AF65-F5344CB8AC3E}">
        <p14:creationId xmlns:p14="http://schemas.microsoft.com/office/powerpoint/2010/main" val="2412975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C764D1-7C0F-44AB-8AA2-D8A380A0785A}"/>
              </a:ext>
            </a:extLst>
          </p:cNvPr>
          <p:cNvSpPr>
            <a:spLocks noGrp="1"/>
          </p:cNvSpPr>
          <p:nvPr>
            <p:ph type="title"/>
          </p:nvPr>
        </p:nvSpPr>
        <p:spPr>
          <a:xfrm>
            <a:off x="2974976" y="1385392"/>
            <a:ext cx="15697744" cy="1918319"/>
          </a:xfrm>
        </p:spPr>
        <p:txBody>
          <a:bodyPr>
            <a:normAutofit/>
          </a:bodyPr>
          <a:lstStyle/>
          <a:p>
            <a:r>
              <a:rPr lang="en-US"/>
              <a:t>What IS NOT </a:t>
            </a:r>
            <a:r>
              <a:rPr lang="en-US" i="1">
                <a:solidFill>
                  <a:schemeClr val="accent4"/>
                </a:solidFill>
              </a:rPr>
              <a:t>AS</a:t>
            </a:r>
            <a:r>
              <a:rPr lang="en-US"/>
              <a:t> IMPORTANT FOR THEM TO REMEMBER?</a:t>
            </a:r>
          </a:p>
        </p:txBody>
      </p:sp>
      <p:sp>
        <p:nvSpPr>
          <p:cNvPr id="5" name="Content Placeholder 4">
            <a:extLst>
              <a:ext uri="{FF2B5EF4-FFF2-40B4-BE49-F238E27FC236}">
                <a16:creationId xmlns:a16="http://schemas.microsoft.com/office/drawing/2014/main" id="{EE87D0E8-FC04-44B2-B67A-BE4C282152AA}"/>
              </a:ext>
            </a:extLst>
          </p:cNvPr>
          <p:cNvSpPr txBox="1">
            <a:spLocks/>
          </p:cNvSpPr>
          <p:nvPr>
            <p:custDataLst>
              <p:tags r:id="rId1"/>
            </p:custDataLst>
          </p:nvPr>
        </p:nvSpPr>
        <p:spPr>
          <a:xfrm>
            <a:off x="2974976" y="3905672"/>
            <a:ext cx="16875066" cy="7992092"/>
          </a:xfrm>
          <a:prstGeom prst="rect">
            <a:avLst/>
          </a:prstGeom>
        </p:spPr>
        <p:txBody>
          <a:bodyPr>
            <a:normAutofit/>
          </a:bodyPr>
          <a:lst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00000"/>
              </a:lnSpc>
            </a:pPr>
            <a:endParaRPr lang="en-US">
              <a:latin typeface="+mn-lt"/>
            </a:endParaRPr>
          </a:p>
        </p:txBody>
      </p:sp>
      <p:sp>
        <p:nvSpPr>
          <p:cNvPr id="6" name="TextBox 5">
            <a:extLst>
              <a:ext uri="{FF2B5EF4-FFF2-40B4-BE49-F238E27FC236}">
                <a16:creationId xmlns:a16="http://schemas.microsoft.com/office/drawing/2014/main" id="{D43A79CE-3FBB-4A56-A341-A253190C6C0A}"/>
              </a:ext>
            </a:extLst>
          </p:cNvPr>
          <p:cNvSpPr txBox="1"/>
          <p:nvPr/>
        </p:nvSpPr>
        <p:spPr>
          <a:xfrm>
            <a:off x="2974976" y="3917577"/>
            <a:ext cx="20450272" cy="7201972"/>
          </a:xfrm>
          <a:prstGeom prst="rect">
            <a:avLst/>
          </a:prstGeom>
          <a:noFill/>
        </p:spPr>
        <p:txBody>
          <a:bodyPr wrap="square">
            <a:spAutoFit/>
          </a:bodyPr>
          <a:lstStyle/>
          <a:p>
            <a:pPr marL="571500" indent="-571500">
              <a:lnSpc>
                <a:spcPct val="100000"/>
              </a:lnSpc>
              <a:buBlip>
                <a:blip r:embed="rId4"/>
              </a:buBlip>
            </a:pPr>
            <a:r>
              <a:rPr lang="en-US" sz="6600"/>
              <a:t>Mechanism of action </a:t>
            </a:r>
          </a:p>
          <a:p>
            <a:pPr marL="571500" indent="-571500">
              <a:lnSpc>
                <a:spcPct val="100000"/>
              </a:lnSpc>
              <a:buBlip>
                <a:blip r:embed="rId4"/>
              </a:buBlip>
            </a:pPr>
            <a:r>
              <a:rPr lang="en-US" sz="6600"/>
              <a:t>Medical eligibility criteria</a:t>
            </a:r>
          </a:p>
          <a:p>
            <a:pPr marL="571500" indent="-571500">
              <a:lnSpc>
                <a:spcPct val="100000"/>
              </a:lnSpc>
              <a:buBlip>
                <a:blip r:embed="rId4"/>
              </a:buBlip>
            </a:pPr>
            <a:r>
              <a:rPr lang="en-US" sz="6600"/>
              <a:t>Details of methods they did are not interested in </a:t>
            </a:r>
          </a:p>
          <a:p>
            <a:pPr marL="571500" indent="-571500">
              <a:lnSpc>
                <a:spcPct val="100000"/>
              </a:lnSpc>
              <a:buBlip>
                <a:blip r:embed="rId4"/>
              </a:buBlip>
            </a:pPr>
            <a:endParaRPr lang="en-US" sz="6600"/>
          </a:p>
          <a:p>
            <a:pPr>
              <a:lnSpc>
                <a:spcPct val="100000"/>
              </a:lnSpc>
            </a:pPr>
            <a:r>
              <a:rPr lang="en-US" sz="6600">
                <a:latin typeface="+mn-lt"/>
              </a:rPr>
              <a:t>We should always answer any questions clients ask, but information like mechanism of action or other technical details doesn’t need to be given proactively!</a:t>
            </a:r>
            <a:endParaRPr lang="en-US" sz="6600"/>
          </a:p>
        </p:txBody>
      </p:sp>
    </p:spTree>
    <p:extLst>
      <p:ext uri="{BB962C8B-B14F-4D97-AF65-F5344CB8AC3E}">
        <p14:creationId xmlns:p14="http://schemas.microsoft.com/office/powerpoint/2010/main" val="35498051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0B9790-6E3B-47F6-94AA-D3AADE2E65A0}"/>
              </a:ext>
            </a:extLst>
          </p:cNvPr>
          <p:cNvSpPr txBox="1"/>
          <p:nvPr/>
        </p:nvSpPr>
        <p:spPr>
          <a:xfrm>
            <a:off x="1210848" y="864131"/>
            <a:ext cx="19941436" cy="1077218"/>
          </a:xfrm>
          <a:prstGeom prst="rect">
            <a:avLst/>
          </a:prstGeom>
          <a:noFill/>
        </p:spPr>
        <p:txBody>
          <a:bodyPr wrap="square" rtlCol="0">
            <a:spAutoFit/>
          </a:bodyPr>
          <a:lstStyle/>
          <a:p>
            <a:r>
              <a:rPr lang="en-US" sz="6400"/>
              <a:t>TAILOR INFORMATION TO THE CLIENT</a:t>
            </a:r>
          </a:p>
        </p:txBody>
      </p:sp>
      <p:sp>
        <p:nvSpPr>
          <p:cNvPr id="4" name="Content Placeholder 2">
            <a:extLst>
              <a:ext uri="{FF2B5EF4-FFF2-40B4-BE49-F238E27FC236}">
                <a16:creationId xmlns:a16="http://schemas.microsoft.com/office/drawing/2014/main" id="{C7C10417-F6D5-4F19-A423-B08903B78BFD}"/>
              </a:ext>
            </a:extLst>
          </p:cNvPr>
          <p:cNvSpPr txBox="1">
            <a:spLocks/>
          </p:cNvSpPr>
          <p:nvPr/>
        </p:nvSpPr>
        <p:spPr>
          <a:xfrm>
            <a:off x="778284" y="2207399"/>
            <a:ext cx="4904508" cy="10926068"/>
          </a:xfrm>
          <a:prstGeom prst="rect">
            <a:avLst/>
          </a:prstGeom>
          <a:solidFill>
            <a:schemeClr val="accent3"/>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dirty="0"/>
              <a:t>NOT AS USEFUL</a:t>
            </a:r>
          </a:p>
          <a:p>
            <a:r>
              <a:rPr lang="en-US" sz="4400" dirty="0"/>
              <a:t>Using overly medical/technical information or jargon</a:t>
            </a:r>
          </a:p>
          <a:p>
            <a:r>
              <a:rPr lang="en-US" sz="4400" dirty="0"/>
              <a:t>Describing mechanism of action</a:t>
            </a:r>
          </a:p>
          <a:p>
            <a:r>
              <a:rPr lang="en-US" sz="4400" dirty="0"/>
              <a:t>Duration of Action</a:t>
            </a:r>
          </a:p>
          <a:p>
            <a:r>
              <a:rPr lang="en-US" sz="4400" dirty="0"/>
              <a:t>Giving the same information to every client</a:t>
            </a:r>
          </a:p>
          <a:p>
            <a:endParaRPr lang="en-US" sz="5600" dirty="0"/>
          </a:p>
        </p:txBody>
      </p:sp>
      <p:sp>
        <p:nvSpPr>
          <p:cNvPr id="5" name="Content Placeholder 3">
            <a:extLst>
              <a:ext uri="{FF2B5EF4-FFF2-40B4-BE49-F238E27FC236}">
                <a16:creationId xmlns:a16="http://schemas.microsoft.com/office/drawing/2014/main" id="{BFEC2303-2028-45A2-8A91-ECC46A62CB7D}"/>
              </a:ext>
            </a:extLst>
          </p:cNvPr>
          <p:cNvSpPr txBox="1">
            <a:spLocks/>
          </p:cNvSpPr>
          <p:nvPr/>
        </p:nvSpPr>
        <p:spPr>
          <a:xfrm>
            <a:off x="10665872" y="2207399"/>
            <a:ext cx="4904508" cy="10926068"/>
          </a:xfrm>
          <a:prstGeom prst="rect">
            <a:avLst/>
          </a:prstGeom>
          <a:solidFill>
            <a:srgbClr val="00B05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dirty="0"/>
              <a:t>USEFUL</a:t>
            </a:r>
          </a:p>
          <a:p>
            <a:r>
              <a:rPr lang="en-US" sz="4400" dirty="0"/>
              <a:t>Describing method benefits and impact on her life</a:t>
            </a:r>
          </a:p>
          <a:p>
            <a:r>
              <a:rPr lang="en-US" sz="4400" dirty="0"/>
              <a:t>Describing how to use the method </a:t>
            </a:r>
          </a:p>
          <a:p>
            <a:r>
              <a:rPr lang="en-US" sz="4400" dirty="0"/>
              <a:t>Helping her understand when she needs to take action</a:t>
            </a:r>
          </a:p>
          <a:p>
            <a:r>
              <a:rPr lang="en-US" sz="4400" dirty="0"/>
              <a:t>Offering her information that relates to her needs</a:t>
            </a:r>
          </a:p>
        </p:txBody>
      </p:sp>
      <p:sp>
        <p:nvSpPr>
          <p:cNvPr id="6" name="TextBox 5">
            <a:extLst>
              <a:ext uri="{FF2B5EF4-FFF2-40B4-BE49-F238E27FC236}">
                <a16:creationId xmlns:a16="http://schemas.microsoft.com/office/drawing/2014/main" id="{D7A8D3A6-DA22-4C7B-BAE6-7377B98913B8}"/>
              </a:ext>
            </a:extLst>
          </p:cNvPr>
          <p:cNvSpPr txBox="1"/>
          <p:nvPr/>
        </p:nvSpPr>
        <p:spPr>
          <a:xfrm>
            <a:off x="5682792" y="2213540"/>
            <a:ext cx="4461161" cy="10926068"/>
          </a:xfrm>
          <a:prstGeom prst="rect">
            <a:avLst/>
          </a:prstGeom>
          <a:noFill/>
          <a:ln>
            <a:solidFill>
              <a:schemeClr val="accent3"/>
            </a:solidFill>
          </a:ln>
        </p:spPr>
        <p:txBody>
          <a:bodyPr wrap="square" rtlCol="0">
            <a:spAutoFit/>
          </a:bodyPr>
          <a:lstStyle/>
          <a:p>
            <a:r>
              <a:rPr lang="en-US" sz="4400" dirty="0"/>
              <a:t>The hormonal IUD is over 99% effective and it is approved for use for up to 6 years.</a:t>
            </a:r>
            <a:r>
              <a:rPr lang="en-US" sz="4400" b="1" dirty="0"/>
              <a:t> </a:t>
            </a:r>
            <a:r>
              <a:rPr lang="en-US" sz="4400" dirty="0"/>
              <a:t>It releases the hormone progestin which thins the lining of your uterus and thickens cervical mucus. It will lead to bleeding changes and some side effects.</a:t>
            </a:r>
          </a:p>
        </p:txBody>
      </p:sp>
      <p:sp>
        <p:nvSpPr>
          <p:cNvPr id="7" name="TextBox 6">
            <a:extLst>
              <a:ext uri="{FF2B5EF4-FFF2-40B4-BE49-F238E27FC236}">
                <a16:creationId xmlns:a16="http://schemas.microsoft.com/office/drawing/2014/main" id="{8BB4A3C3-6406-4E1F-899E-8467F24C17CC}"/>
              </a:ext>
            </a:extLst>
          </p:cNvPr>
          <p:cNvSpPr txBox="1"/>
          <p:nvPr/>
        </p:nvSpPr>
        <p:spPr>
          <a:xfrm>
            <a:off x="15570380" y="2207399"/>
            <a:ext cx="7547528" cy="10926068"/>
          </a:xfrm>
          <a:prstGeom prst="rect">
            <a:avLst/>
          </a:prstGeom>
          <a:noFill/>
          <a:ln>
            <a:solidFill>
              <a:schemeClr val="accent6"/>
            </a:solidFill>
          </a:ln>
        </p:spPr>
        <p:txBody>
          <a:bodyPr wrap="square" rtlCol="0">
            <a:spAutoFit/>
          </a:bodyPr>
          <a:lstStyle/>
          <a:p>
            <a:r>
              <a:rPr lang="en-US" sz="4400" dirty="0"/>
              <a:t>With the hormonal IUD your mind can rest easy because it is extremely good at preventing pregnancy. </a:t>
            </a:r>
            <a:r>
              <a:rPr lang="en-US" sz="4400" b="1" dirty="0"/>
              <a:t>Based on what you’ve told me</a:t>
            </a:r>
            <a:r>
              <a:rPr lang="en-US" sz="4400" dirty="0"/>
              <a:t>, I think you would like the hormonal IUD because there’s nothing you might forget, once it is placed there’s no daily action you need to take. Also, it can last you the whole 2 years </a:t>
            </a:r>
            <a:r>
              <a:rPr lang="en-US" sz="4400" b="1" dirty="0"/>
              <a:t>that you are trying to wait to have a baby</a:t>
            </a:r>
            <a:r>
              <a:rPr lang="en-US" sz="4400" dirty="0"/>
              <a:t>. It can also make your periods lighter and easier </a:t>
            </a:r>
            <a:r>
              <a:rPr lang="en-US" sz="4400"/>
              <a:t>to manage.</a:t>
            </a:r>
          </a:p>
          <a:p>
            <a:endParaRPr lang="en-US" sz="4400" dirty="0"/>
          </a:p>
        </p:txBody>
      </p:sp>
    </p:spTree>
    <p:extLst>
      <p:ext uri="{BB962C8B-B14F-4D97-AF65-F5344CB8AC3E}">
        <p14:creationId xmlns:p14="http://schemas.microsoft.com/office/powerpoint/2010/main" val="3928175161"/>
      </p:ext>
    </p:extLst>
  </p:cSld>
  <p:clrMapOvr>
    <a:masterClrMapping/>
  </p:clrMapOvr>
  <mc:AlternateContent xmlns:mc="http://schemas.openxmlformats.org/markup-compatibility/2006" xmlns:p14="http://schemas.microsoft.com/office/powerpoint/2010/main">
    <mc:Choice Requires="p14">
      <p:transition spd="slow" p14:dur="2000" advTm="171650"/>
    </mc:Choice>
    <mc:Fallback xmlns="">
      <p:transition spd="slow" advTm="17165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423909" y="641128"/>
            <a:ext cx="18665182" cy="2215991"/>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WHAT LEADS TO </a:t>
            </a:r>
            <a:r>
              <a:rPr lang="en-US" sz="7200" b="1">
                <a:solidFill>
                  <a:srgbClr val="16AD6A"/>
                </a:solidFill>
                <a:latin typeface="Poppins" pitchFamily="2" charset="77"/>
                <a:cs typeface="Poppins" pitchFamily="2" charset="77"/>
              </a:rPr>
              <a:t>CLIENT SATISFACTION </a:t>
            </a:r>
            <a:r>
              <a:rPr lang="en-US" sz="6600" b="1">
                <a:solidFill>
                  <a:srgbClr val="211F1B"/>
                </a:solidFill>
                <a:latin typeface="Poppins" pitchFamily="2" charset="77"/>
                <a:cs typeface="Poppins" pitchFamily="2" charset="77"/>
              </a:rPr>
              <a:t>WITH THEIR METHOD OF CHOICE?</a:t>
            </a:r>
            <a:endParaRPr lang="en-US" sz="6600" b="1">
              <a:solidFill>
                <a:srgbClr val="16AD6A"/>
              </a:solidFill>
              <a:latin typeface="Poppins" pitchFamily="2" charset="77"/>
              <a:cs typeface="Poppins" pitchFamily="2" charset="77"/>
            </a:endParaRPr>
          </a:p>
        </p:txBody>
      </p:sp>
      <p:sp>
        <p:nvSpPr>
          <p:cNvPr id="18" name="CaixaDeTexto 17">
            <a:extLst>
              <a:ext uri="{FF2B5EF4-FFF2-40B4-BE49-F238E27FC236}">
                <a16:creationId xmlns:a16="http://schemas.microsoft.com/office/drawing/2014/main" id="{03DE7D82-58B3-4E93-635F-FAA9ED82B24D}"/>
              </a:ext>
            </a:extLst>
          </p:cNvPr>
          <p:cNvSpPr txBox="1"/>
          <p:nvPr/>
        </p:nvSpPr>
        <p:spPr>
          <a:xfrm>
            <a:off x="3112451" y="11061481"/>
            <a:ext cx="18338067" cy="1446550"/>
          </a:xfrm>
          <a:prstGeom prst="rect">
            <a:avLst/>
          </a:prstGeom>
          <a:noFill/>
        </p:spPr>
        <p:txBody>
          <a:bodyPr wrap="square">
            <a:spAutoFit/>
          </a:bodyPr>
          <a:lstStyle/>
          <a:p>
            <a:pPr algn="just"/>
            <a:r>
              <a:rPr lang="en-US" sz="4400">
                <a:latin typeface="Roboto" panose="02000000000000000000" pitchFamily="2" charset="0"/>
                <a:ea typeface="Roboto" panose="02000000000000000000" pitchFamily="2" charset="0"/>
              </a:rPr>
              <a:t>Clients who reported </a:t>
            </a:r>
            <a:r>
              <a:rPr lang="en-US" sz="4400" b="1">
                <a:latin typeface="Roboto" panose="02000000000000000000" pitchFamily="2" charset="0"/>
                <a:ea typeface="Roboto" panose="02000000000000000000" pitchFamily="2" charset="0"/>
              </a:rPr>
              <a:t>better quality of interpersonal relationship </a:t>
            </a:r>
            <a:r>
              <a:rPr lang="en-US" sz="4400">
                <a:latin typeface="Roboto" panose="02000000000000000000" pitchFamily="2" charset="0"/>
                <a:ea typeface="Roboto" panose="02000000000000000000" pitchFamily="2" charset="0"/>
              </a:rPr>
              <a:t>with the provider were </a:t>
            </a:r>
            <a:r>
              <a:rPr lang="en-US" sz="4400" b="1">
                <a:solidFill>
                  <a:srgbClr val="16AD6A"/>
                </a:solidFill>
                <a:latin typeface="Roboto" panose="02000000000000000000" pitchFamily="2" charset="0"/>
                <a:ea typeface="Roboto" panose="02000000000000000000" pitchFamily="2" charset="0"/>
              </a:rPr>
              <a:t>1.8 times </a:t>
            </a:r>
            <a:r>
              <a:rPr lang="en-US" sz="4400">
                <a:latin typeface="Roboto" panose="02000000000000000000" pitchFamily="2" charset="0"/>
                <a:ea typeface="Roboto" panose="02000000000000000000" pitchFamily="2" charset="0"/>
              </a:rPr>
              <a:t>as likely to be using their method 6 months later.</a:t>
            </a:r>
          </a:p>
        </p:txBody>
      </p:sp>
      <p:pic>
        <p:nvPicPr>
          <p:cNvPr id="14" name="Imagem 13" descr="Uma imagem com Cara humana, arte, mulher, desenho&#10;&#10;Descrição gerada automaticamente">
            <a:extLst>
              <a:ext uri="{FF2B5EF4-FFF2-40B4-BE49-F238E27FC236}">
                <a16:creationId xmlns:a16="http://schemas.microsoft.com/office/drawing/2014/main" id="{2E9FB356-0665-2E8E-8F64-910B96926644}"/>
              </a:ext>
            </a:extLst>
          </p:cNvPr>
          <p:cNvPicPr>
            <a:picLocks noChangeAspect="1"/>
          </p:cNvPicPr>
          <p:nvPr/>
        </p:nvPicPr>
        <p:blipFill rotWithShape="1">
          <a:blip r:embed="rId4">
            <a:extLst>
              <a:ext uri="{28A0092B-C50C-407E-A947-70E740481C1C}">
                <a14:useLocalDpi xmlns:a14="http://schemas.microsoft.com/office/drawing/2010/main" val="0"/>
              </a:ext>
            </a:extLst>
          </a:blip>
          <a:srcRect l="28707" t="6701" r="23327" b="7444"/>
          <a:stretch/>
        </p:blipFill>
        <p:spPr>
          <a:xfrm>
            <a:off x="8359054" y="3100259"/>
            <a:ext cx="7665889" cy="7718081"/>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72766DDE-FB76-F91D-1A78-35DFDB9ADB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1057890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18" name="CaixaDeTexto 17">
            <a:extLst>
              <a:ext uri="{FF2B5EF4-FFF2-40B4-BE49-F238E27FC236}">
                <a16:creationId xmlns:a16="http://schemas.microsoft.com/office/drawing/2014/main" id="{03DE7D82-58B3-4E93-635F-FAA9ED82B24D}"/>
              </a:ext>
            </a:extLst>
          </p:cNvPr>
          <p:cNvSpPr txBox="1"/>
          <p:nvPr/>
        </p:nvSpPr>
        <p:spPr>
          <a:xfrm>
            <a:off x="2933481" y="11002487"/>
            <a:ext cx="18665182" cy="2123658"/>
          </a:xfrm>
          <a:prstGeom prst="rect">
            <a:avLst/>
          </a:prstGeom>
          <a:noFill/>
        </p:spPr>
        <p:txBody>
          <a:bodyPr wrap="square">
            <a:spAutoFit/>
          </a:bodyPr>
          <a:lstStyle/>
          <a:p>
            <a:pPr algn="just"/>
            <a:r>
              <a:rPr lang="en-US" sz="4400">
                <a:latin typeface="Roboto" panose="02000000000000000000" pitchFamily="2" charset="0"/>
                <a:ea typeface="Roboto" panose="02000000000000000000" pitchFamily="2" charset="0"/>
              </a:rPr>
              <a:t>In sessions where the counselor “</a:t>
            </a:r>
            <a:r>
              <a:rPr lang="en-US" sz="4400" b="1">
                <a:latin typeface="Roboto" panose="02000000000000000000" pitchFamily="2" charset="0"/>
                <a:ea typeface="Roboto" panose="02000000000000000000" pitchFamily="2" charset="0"/>
              </a:rPr>
              <a:t>invested in the beginning</a:t>
            </a:r>
            <a:r>
              <a:rPr lang="en-US" sz="4400">
                <a:latin typeface="Roboto" panose="02000000000000000000" pitchFamily="2" charset="0"/>
                <a:ea typeface="Roboto" panose="02000000000000000000" pitchFamily="2" charset="0"/>
              </a:rPr>
              <a:t>” and “</a:t>
            </a:r>
            <a:r>
              <a:rPr lang="en-US" sz="4400" b="1">
                <a:latin typeface="Roboto" panose="02000000000000000000" pitchFamily="2" charset="0"/>
                <a:ea typeface="Roboto" panose="02000000000000000000" pitchFamily="2" charset="0"/>
              </a:rPr>
              <a:t>elicited the client’s perspective</a:t>
            </a:r>
            <a:r>
              <a:rPr lang="en-US" sz="4400">
                <a:latin typeface="Roboto" panose="02000000000000000000" pitchFamily="2" charset="0"/>
                <a:ea typeface="Roboto" panose="02000000000000000000" pitchFamily="2" charset="0"/>
              </a:rPr>
              <a:t>,” the client was </a:t>
            </a:r>
            <a:r>
              <a:rPr lang="en-US" sz="4400" b="1">
                <a:solidFill>
                  <a:srgbClr val="16AD6A"/>
                </a:solidFill>
                <a:latin typeface="Roboto" panose="02000000000000000000" pitchFamily="2" charset="0"/>
                <a:ea typeface="Roboto" panose="02000000000000000000" pitchFamily="2" charset="0"/>
              </a:rPr>
              <a:t>twice as likely to continue her chosen method</a:t>
            </a:r>
            <a:r>
              <a:rPr lang="en-US" sz="4400">
                <a:latin typeface="Roboto" panose="02000000000000000000" pitchFamily="2" charset="0"/>
                <a:ea typeface="Roboto" panose="02000000000000000000" pitchFamily="2" charset="0"/>
              </a:rPr>
              <a:t>.</a:t>
            </a:r>
          </a:p>
        </p:txBody>
      </p:sp>
      <p:pic>
        <p:nvPicPr>
          <p:cNvPr id="6" name="Imagem 5" descr="Uma imagem com Cara humana, arte, desenho, pessoa&#10;&#10;Descrição gerada automaticamente">
            <a:extLst>
              <a:ext uri="{FF2B5EF4-FFF2-40B4-BE49-F238E27FC236}">
                <a16:creationId xmlns:a16="http://schemas.microsoft.com/office/drawing/2014/main" id="{FAC72257-9C48-06C6-0C82-F72A4CD042A5}"/>
              </a:ext>
            </a:extLst>
          </p:cNvPr>
          <p:cNvPicPr>
            <a:picLocks noChangeAspect="1"/>
          </p:cNvPicPr>
          <p:nvPr/>
        </p:nvPicPr>
        <p:blipFill rotWithShape="1">
          <a:blip r:embed="rId4">
            <a:extLst>
              <a:ext uri="{28A0092B-C50C-407E-A947-70E740481C1C}">
                <a14:useLocalDpi xmlns:a14="http://schemas.microsoft.com/office/drawing/2010/main" val="0"/>
              </a:ext>
            </a:extLst>
          </a:blip>
          <a:srcRect l="27753" t="5994" r="24511" b="6910"/>
          <a:stretch/>
        </p:blipFill>
        <p:spPr>
          <a:xfrm>
            <a:off x="8386916" y="2952766"/>
            <a:ext cx="7610168" cy="7810468"/>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828D338D-2FF2-9E30-8E16-DA0A1C1A07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8" name="TextBox 1">
            <a:extLst>
              <a:ext uri="{FF2B5EF4-FFF2-40B4-BE49-F238E27FC236}">
                <a16:creationId xmlns:a16="http://schemas.microsoft.com/office/drawing/2014/main" id="{2FF12D49-7270-1EA9-9EE8-56203E53DA8C}"/>
              </a:ext>
            </a:extLst>
          </p:cNvPr>
          <p:cNvSpPr txBox="1"/>
          <p:nvPr/>
        </p:nvSpPr>
        <p:spPr>
          <a:xfrm>
            <a:off x="1423909" y="641128"/>
            <a:ext cx="18665182" cy="2215991"/>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WHAT LEADS TO </a:t>
            </a:r>
            <a:r>
              <a:rPr lang="en-US" sz="7200" b="1">
                <a:solidFill>
                  <a:srgbClr val="16AD6A"/>
                </a:solidFill>
                <a:latin typeface="Poppins" pitchFamily="2" charset="77"/>
                <a:cs typeface="Poppins" pitchFamily="2" charset="77"/>
              </a:rPr>
              <a:t>CLIENT SATISFACTION </a:t>
            </a:r>
            <a:r>
              <a:rPr lang="en-US" sz="6600" b="1">
                <a:solidFill>
                  <a:srgbClr val="211F1B"/>
                </a:solidFill>
                <a:latin typeface="Poppins" pitchFamily="2" charset="77"/>
                <a:cs typeface="Poppins" pitchFamily="2" charset="77"/>
              </a:rPr>
              <a:t>WITH THEIR METHOD OF CHOICE?</a:t>
            </a:r>
            <a:endParaRPr lang="en-US" sz="6600" b="1">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39836357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18" name="CaixaDeTexto 17">
            <a:extLst>
              <a:ext uri="{FF2B5EF4-FFF2-40B4-BE49-F238E27FC236}">
                <a16:creationId xmlns:a16="http://schemas.microsoft.com/office/drawing/2014/main" id="{03DE7D82-58B3-4E93-635F-FAA9ED82B24D}"/>
              </a:ext>
            </a:extLst>
          </p:cNvPr>
          <p:cNvSpPr txBox="1"/>
          <p:nvPr/>
        </p:nvSpPr>
        <p:spPr>
          <a:xfrm>
            <a:off x="2859409" y="11026850"/>
            <a:ext cx="18665182" cy="1446550"/>
          </a:xfrm>
          <a:prstGeom prst="rect">
            <a:avLst/>
          </a:prstGeom>
          <a:noFill/>
        </p:spPr>
        <p:txBody>
          <a:bodyPr wrap="square">
            <a:spAutoFit/>
          </a:bodyPr>
          <a:lstStyle/>
          <a:p>
            <a:pPr algn="just"/>
            <a:r>
              <a:rPr lang="en-US" sz="4400" b="1">
                <a:solidFill>
                  <a:srgbClr val="16AD6A"/>
                </a:solidFill>
                <a:latin typeface="Roboto" panose="02000000000000000000" pitchFamily="2" charset="0"/>
                <a:ea typeface="Roboto" panose="02000000000000000000" pitchFamily="2" charset="0"/>
              </a:rPr>
              <a:t>Investing in the time upfront</a:t>
            </a:r>
            <a:r>
              <a:rPr lang="en-US" sz="4400">
                <a:latin typeface="Roboto" panose="02000000000000000000" pitchFamily="2" charset="0"/>
                <a:ea typeface="Roboto" panose="02000000000000000000" pitchFamily="2" charset="0"/>
              </a:rPr>
              <a:t>, leads to better family planning adherence while in need over time. </a:t>
            </a:r>
          </a:p>
        </p:txBody>
      </p:sp>
      <p:pic>
        <p:nvPicPr>
          <p:cNvPr id="8" name="Imagem 7" descr="Uma imagem com Cara humana, arte, pessoa, captura de ecrã&#10;&#10;Descrição gerada automaticamente">
            <a:extLst>
              <a:ext uri="{FF2B5EF4-FFF2-40B4-BE49-F238E27FC236}">
                <a16:creationId xmlns:a16="http://schemas.microsoft.com/office/drawing/2014/main" id="{5AF36557-4506-9F58-2323-6320DCB2DFD4}"/>
              </a:ext>
            </a:extLst>
          </p:cNvPr>
          <p:cNvPicPr>
            <a:picLocks noChangeAspect="1"/>
          </p:cNvPicPr>
          <p:nvPr/>
        </p:nvPicPr>
        <p:blipFill rotWithShape="1">
          <a:blip r:embed="rId4">
            <a:extLst>
              <a:ext uri="{28A0092B-C50C-407E-A947-70E740481C1C}">
                <a14:useLocalDpi xmlns:a14="http://schemas.microsoft.com/office/drawing/2010/main" val="0"/>
              </a:ext>
            </a:extLst>
          </a:blip>
          <a:srcRect l="27685" t="8561" r="24728" b="9469"/>
          <a:stretch/>
        </p:blipFill>
        <p:spPr>
          <a:xfrm>
            <a:off x="8285321" y="3155118"/>
            <a:ext cx="7816645" cy="7573732"/>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C2599B88-BB99-1417-9DAB-B250DF759B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6" name="TextBox 1">
            <a:extLst>
              <a:ext uri="{FF2B5EF4-FFF2-40B4-BE49-F238E27FC236}">
                <a16:creationId xmlns:a16="http://schemas.microsoft.com/office/drawing/2014/main" id="{6A324ED8-BAC8-B2A7-FD9F-A7C7FFC79C7D}"/>
              </a:ext>
            </a:extLst>
          </p:cNvPr>
          <p:cNvSpPr txBox="1"/>
          <p:nvPr/>
        </p:nvSpPr>
        <p:spPr>
          <a:xfrm>
            <a:off x="1423909" y="641128"/>
            <a:ext cx="18665182" cy="2215991"/>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WHAT LEADS TO </a:t>
            </a:r>
            <a:r>
              <a:rPr lang="en-US" sz="7200" b="1">
                <a:solidFill>
                  <a:srgbClr val="16AD6A"/>
                </a:solidFill>
                <a:latin typeface="Poppins" pitchFamily="2" charset="77"/>
                <a:cs typeface="Poppins" pitchFamily="2" charset="77"/>
              </a:rPr>
              <a:t>CLIENT SATISFACTION </a:t>
            </a:r>
            <a:r>
              <a:rPr lang="en-US" sz="6600" b="1">
                <a:solidFill>
                  <a:srgbClr val="211F1B"/>
                </a:solidFill>
                <a:latin typeface="Poppins" pitchFamily="2" charset="77"/>
                <a:cs typeface="Poppins" pitchFamily="2" charset="77"/>
              </a:rPr>
              <a:t>WITH THEIR METHOD OF CHOICE?</a:t>
            </a:r>
            <a:endParaRPr lang="en-US" sz="6600" b="1">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2083527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18" name="CaixaDeTexto 17">
            <a:extLst>
              <a:ext uri="{FF2B5EF4-FFF2-40B4-BE49-F238E27FC236}">
                <a16:creationId xmlns:a16="http://schemas.microsoft.com/office/drawing/2014/main" id="{03DE7D82-58B3-4E93-635F-FAA9ED82B24D}"/>
              </a:ext>
            </a:extLst>
          </p:cNvPr>
          <p:cNvSpPr txBox="1"/>
          <p:nvPr/>
        </p:nvSpPr>
        <p:spPr>
          <a:xfrm>
            <a:off x="2859409" y="10688296"/>
            <a:ext cx="18665182" cy="2123658"/>
          </a:xfrm>
          <a:prstGeom prst="rect">
            <a:avLst/>
          </a:prstGeom>
          <a:noFill/>
        </p:spPr>
        <p:txBody>
          <a:bodyPr wrap="square" lIns="91440" tIns="45720" rIns="91440" bIns="45720" anchor="t">
            <a:spAutoFit/>
          </a:bodyPr>
          <a:lstStyle/>
          <a:p>
            <a:pPr algn="just"/>
            <a:r>
              <a:rPr lang="en-US" sz="4400" b="1" dirty="0">
                <a:solidFill>
                  <a:srgbClr val="16AD6A"/>
                </a:solidFill>
                <a:latin typeface="Roboto"/>
                <a:ea typeface="Roboto"/>
                <a:cs typeface="Roboto"/>
              </a:rPr>
              <a:t>Welcoming the client </a:t>
            </a:r>
            <a:r>
              <a:rPr lang="en-US" sz="4400" dirty="0">
                <a:latin typeface="Roboto"/>
                <a:ea typeface="Roboto"/>
                <a:cs typeface="Roboto"/>
              </a:rPr>
              <a:t>warmly, </a:t>
            </a:r>
            <a:r>
              <a:rPr lang="en-US" sz="4400" b="1" dirty="0">
                <a:latin typeface="Roboto"/>
                <a:ea typeface="Roboto"/>
                <a:cs typeface="Roboto"/>
              </a:rPr>
              <a:t>asking her key questions </a:t>
            </a:r>
            <a:r>
              <a:rPr lang="en-US" sz="4400" dirty="0">
                <a:latin typeface="Roboto"/>
                <a:ea typeface="Roboto"/>
                <a:cs typeface="Roboto"/>
              </a:rPr>
              <a:t>at the beginning, soliciting some information about her, and </a:t>
            </a:r>
            <a:r>
              <a:rPr lang="en-US" sz="4400" b="1" dirty="0">
                <a:solidFill>
                  <a:srgbClr val="16AD6A"/>
                </a:solidFill>
                <a:latin typeface="Roboto"/>
                <a:ea typeface="Roboto"/>
                <a:cs typeface="Roboto"/>
              </a:rPr>
              <a:t>recalling the information </a:t>
            </a:r>
            <a:r>
              <a:rPr lang="en-US" sz="4400" dirty="0">
                <a:latin typeface="Roboto"/>
                <a:ea typeface="Roboto"/>
                <a:cs typeface="Roboto"/>
              </a:rPr>
              <a:t>is important. </a:t>
            </a:r>
          </a:p>
        </p:txBody>
      </p:sp>
      <p:pic>
        <p:nvPicPr>
          <p:cNvPr id="6" name="Imagem 5" descr="Uma imagem com Cara humana, arte, captura de ecrã, desenho&#10;&#10;Descrição gerada automaticamente">
            <a:extLst>
              <a:ext uri="{FF2B5EF4-FFF2-40B4-BE49-F238E27FC236}">
                <a16:creationId xmlns:a16="http://schemas.microsoft.com/office/drawing/2014/main" id="{FDDAC217-A6DC-A6CB-9C68-763B193E7C48}"/>
              </a:ext>
            </a:extLst>
          </p:cNvPr>
          <p:cNvPicPr>
            <a:picLocks noChangeAspect="1"/>
          </p:cNvPicPr>
          <p:nvPr/>
        </p:nvPicPr>
        <p:blipFill rotWithShape="1">
          <a:blip r:embed="rId4">
            <a:extLst>
              <a:ext uri="{28A0092B-C50C-407E-A947-70E740481C1C}">
                <a14:useLocalDpi xmlns:a14="http://schemas.microsoft.com/office/drawing/2010/main" val="0"/>
              </a:ext>
            </a:extLst>
          </a:blip>
          <a:srcRect l="28008" t="7701" r="24405"/>
          <a:stretch/>
        </p:blipFill>
        <p:spPr>
          <a:xfrm>
            <a:off x="8531127" y="2862093"/>
            <a:ext cx="7325033" cy="7991814"/>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1DBF977D-D26A-B587-27E8-3EDEA53547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8" name="TextBox 1">
            <a:extLst>
              <a:ext uri="{FF2B5EF4-FFF2-40B4-BE49-F238E27FC236}">
                <a16:creationId xmlns:a16="http://schemas.microsoft.com/office/drawing/2014/main" id="{90914E99-1718-1905-584B-5AE2952AB9EE}"/>
              </a:ext>
            </a:extLst>
          </p:cNvPr>
          <p:cNvSpPr txBox="1"/>
          <p:nvPr/>
        </p:nvSpPr>
        <p:spPr>
          <a:xfrm>
            <a:off x="1423909" y="641128"/>
            <a:ext cx="18665182" cy="2215991"/>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WHAT LEADS TO </a:t>
            </a:r>
            <a:r>
              <a:rPr lang="en-US" sz="7200" b="1">
                <a:solidFill>
                  <a:srgbClr val="16AD6A"/>
                </a:solidFill>
                <a:latin typeface="Poppins" pitchFamily="2" charset="77"/>
                <a:cs typeface="Poppins" pitchFamily="2" charset="77"/>
              </a:rPr>
              <a:t>CLIENT SATISFACTION </a:t>
            </a:r>
            <a:r>
              <a:rPr lang="en-US" sz="6600" b="1">
                <a:solidFill>
                  <a:srgbClr val="211F1B"/>
                </a:solidFill>
                <a:latin typeface="Poppins" pitchFamily="2" charset="77"/>
                <a:cs typeface="Poppins" pitchFamily="2" charset="77"/>
              </a:rPr>
              <a:t>WITH THEIR METHOD OF CHOICE?</a:t>
            </a:r>
            <a:endParaRPr lang="en-US" sz="6600" b="1">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310041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15070" b="52818"/>
          <a:stretch/>
        </p:blipFill>
        <p:spPr>
          <a:xfrm>
            <a:off x="0" y="-90325"/>
            <a:ext cx="24384000" cy="5242559"/>
          </a:xfrm>
          <a:solidFill>
            <a:schemeClr val="bg1">
              <a:lumMod val="75000"/>
            </a:schemeClr>
          </a:solidFill>
        </p:spPr>
      </p:pic>
      <p:sp>
        <p:nvSpPr>
          <p:cNvPr id="11" name="Rectangle 10">
            <a:extLst>
              <a:ext uri="{FF2B5EF4-FFF2-40B4-BE49-F238E27FC236}">
                <a16:creationId xmlns:a16="http://schemas.microsoft.com/office/drawing/2014/main" id="{05ADF322-8D04-4143-BFF5-E057F829ECE6}"/>
              </a:ext>
            </a:extLst>
          </p:cNvPr>
          <p:cNvSpPr/>
          <p:nvPr/>
        </p:nvSpPr>
        <p:spPr>
          <a:xfrm>
            <a:off x="0" y="-98629"/>
            <a:ext cx="5242560" cy="5242560"/>
          </a:xfrm>
          <a:custGeom>
            <a:avLst/>
            <a:gdLst>
              <a:gd name="connsiteX0" fmla="*/ 0 w 6827520"/>
              <a:gd name="connsiteY0" fmla="*/ 0 h 6827520"/>
              <a:gd name="connsiteX1" fmla="*/ 6827520 w 6827520"/>
              <a:gd name="connsiteY1" fmla="*/ 0 h 6827520"/>
              <a:gd name="connsiteX2" fmla="*/ 6827520 w 6827520"/>
              <a:gd name="connsiteY2" fmla="*/ 6827520 h 6827520"/>
              <a:gd name="connsiteX3" fmla="*/ 0 w 6827520"/>
              <a:gd name="connsiteY3" fmla="*/ 6827520 h 6827520"/>
              <a:gd name="connsiteX4" fmla="*/ 0 w 6827520"/>
              <a:gd name="connsiteY4" fmla="*/ 0 h 6827520"/>
              <a:gd name="connsiteX0" fmla="*/ 0 w 6827520"/>
              <a:gd name="connsiteY0" fmla="*/ 0 h 6827520"/>
              <a:gd name="connsiteX1" fmla="*/ 5913120 w 6827520"/>
              <a:gd name="connsiteY1" fmla="*/ 6004560 h 6827520"/>
              <a:gd name="connsiteX2" fmla="*/ 6827520 w 6827520"/>
              <a:gd name="connsiteY2" fmla="*/ 6827520 h 6827520"/>
              <a:gd name="connsiteX3" fmla="*/ 0 w 6827520"/>
              <a:gd name="connsiteY3" fmla="*/ 6827520 h 6827520"/>
              <a:gd name="connsiteX4" fmla="*/ 0 w 6827520"/>
              <a:gd name="connsiteY4" fmla="*/ 0 h 682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7520" h="6827520">
                <a:moveTo>
                  <a:pt x="0" y="0"/>
                </a:moveTo>
                <a:lnTo>
                  <a:pt x="5913120" y="6004560"/>
                </a:lnTo>
                <a:lnTo>
                  <a:pt x="6827520" y="6827520"/>
                </a:lnTo>
                <a:lnTo>
                  <a:pt x="0" y="6827520"/>
                </a:lnTo>
                <a:lnTo>
                  <a:pt x="0" y="0"/>
                </a:lnTo>
                <a:close/>
              </a:path>
            </a:pathLst>
          </a:cu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ndParaRPr>
          </a:p>
        </p:txBody>
      </p:sp>
      <p:sp>
        <p:nvSpPr>
          <p:cNvPr id="8" name="Rectangle 7">
            <a:extLst>
              <a:ext uri="{FF2B5EF4-FFF2-40B4-BE49-F238E27FC236}">
                <a16:creationId xmlns:a16="http://schemas.microsoft.com/office/drawing/2014/main" id="{601EBBCC-753A-FE47-B061-00EF11F5C06A}"/>
              </a:ext>
            </a:extLst>
          </p:cNvPr>
          <p:cNvSpPr/>
          <p:nvPr/>
        </p:nvSpPr>
        <p:spPr>
          <a:xfrm>
            <a:off x="2621280" y="6480684"/>
            <a:ext cx="14473608" cy="827150"/>
          </a:xfrm>
          <a:prstGeom prst="rect">
            <a:avLst/>
          </a:prstGeom>
        </p:spPr>
        <p:txBody>
          <a:bodyPr wrap="square">
            <a:spAutoFit/>
          </a:bodyPr>
          <a:lstStyle/>
          <a:p>
            <a:pPr>
              <a:lnSpc>
                <a:spcPts val="5400"/>
              </a:lnSpc>
            </a:pPr>
            <a:r>
              <a:rPr lang="en-US" sz="6000" b="1">
                <a:latin typeface="Poppins Light" pitchFamily="2" charset="77"/>
                <a:cs typeface="Poppins Light" pitchFamily="2" charset="77"/>
              </a:rPr>
              <a:t>MODULE 5 FINDINGS</a:t>
            </a:r>
          </a:p>
        </p:txBody>
      </p:sp>
      <p:sp>
        <p:nvSpPr>
          <p:cNvPr id="10" name="Rectangle 9">
            <a:extLst>
              <a:ext uri="{FF2B5EF4-FFF2-40B4-BE49-F238E27FC236}">
                <a16:creationId xmlns:a16="http://schemas.microsoft.com/office/drawing/2014/main" id="{8D65A6AE-C1BB-2544-A514-FF58DD70FEA5}"/>
              </a:ext>
            </a:extLst>
          </p:cNvPr>
          <p:cNvSpPr/>
          <p:nvPr/>
        </p:nvSpPr>
        <p:spPr>
          <a:xfrm>
            <a:off x="2631573" y="8042472"/>
            <a:ext cx="19120853" cy="3785652"/>
          </a:xfrm>
          <a:prstGeom prst="rect">
            <a:avLst/>
          </a:prstGeom>
        </p:spPr>
        <p:txBody>
          <a:bodyPr wrap="square">
            <a:spAutoFit/>
          </a:bodyPr>
          <a:lstStyle/>
          <a:p>
            <a:pPr marL="571500" indent="-548640">
              <a:buBlip>
                <a:blip r:embed="rId4"/>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Client prefers a shared decision between herself and her provider.</a:t>
            </a:r>
          </a:p>
          <a:p>
            <a:pPr marL="571500" indent="-548640">
              <a:buBlip>
                <a:blip r:embed="rId4"/>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Only the client can talk about her preferences – you have to ask her! </a:t>
            </a:r>
          </a:p>
          <a:p>
            <a:pPr marL="571500" indent="-548640">
              <a:buBlip>
                <a:blip r:embed="rId4"/>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Avoid too technical and clinical information.</a:t>
            </a:r>
          </a:p>
          <a:p>
            <a:pPr marL="571500" indent="-548640">
              <a:buBlip>
                <a:blip r:embed="rId4"/>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Remember that your communication style, rapport with the client, and the client-provider relationship are key predictors of satisfaction</a:t>
            </a:r>
          </a:p>
        </p:txBody>
      </p:sp>
      <p:grpSp>
        <p:nvGrpSpPr>
          <p:cNvPr id="17" name="Group 16">
            <a:extLst>
              <a:ext uri="{FF2B5EF4-FFF2-40B4-BE49-F238E27FC236}">
                <a16:creationId xmlns:a16="http://schemas.microsoft.com/office/drawing/2014/main" id="{B26C968C-1FEC-F548-AA10-27720B402355}"/>
              </a:ext>
            </a:extLst>
          </p:cNvPr>
          <p:cNvGrpSpPr/>
          <p:nvPr/>
        </p:nvGrpSpPr>
        <p:grpSpPr>
          <a:xfrm rot="10800000" flipH="1">
            <a:off x="19824450" y="5118200"/>
            <a:ext cx="4559550" cy="4560911"/>
            <a:chOff x="18507854" y="1844603"/>
            <a:chExt cx="4559550" cy="4560911"/>
          </a:xfrm>
        </p:grpSpPr>
        <p:pic>
          <p:nvPicPr>
            <p:cNvPr id="18" name="Picture 17">
              <a:extLst>
                <a:ext uri="{FF2B5EF4-FFF2-40B4-BE49-F238E27FC236}">
                  <a16:creationId xmlns:a16="http://schemas.microsoft.com/office/drawing/2014/main" id="{C9777051-1408-5442-BA7D-677B49268871}"/>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19" name="Picture 18">
              <a:extLst>
                <a:ext uri="{FF2B5EF4-FFF2-40B4-BE49-F238E27FC236}">
                  <a16:creationId xmlns:a16="http://schemas.microsoft.com/office/drawing/2014/main" id="{22251C28-1302-D540-A5D7-3F1C88F7CF97}"/>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12B202C8-EC04-9140-8895-1FDEBEBBBFA8}"/>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4708023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372626" y="11327245"/>
            <a:ext cx="10890738" cy="2308324"/>
          </a:xfrm>
          <a:prstGeom prst="rect">
            <a:avLst/>
          </a:prstGeom>
        </p:spPr>
        <p:txBody>
          <a:bodyPr wrap="square">
            <a:spAutoFit/>
          </a:bodyPr>
          <a:lstStyle/>
          <a:p>
            <a:pPr algn="ctr"/>
            <a:r>
              <a:rPr lang="en-US" sz="7200" b="1" dirty="0">
                <a:solidFill>
                  <a:schemeClr val="bg1"/>
                </a:solidFill>
                <a:latin typeface="Poppins" pitchFamily="2" charset="77"/>
                <a:ea typeface="Roboto Light" charset="0"/>
                <a:cs typeface="Poppins" pitchFamily="2" charset="77"/>
              </a:rPr>
              <a:t>Module 5:</a:t>
            </a:r>
          </a:p>
          <a:p>
            <a:pPr algn="ctr"/>
            <a:r>
              <a:rPr lang="en-US" sz="7200" b="1" dirty="0">
                <a:solidFill>
                  <a:schemeClr val="bg1"/>
                </a:solidFill>
                <a:latin typeface="Poppins" pitchFamily="2" charset="77"/>
                <a:ea typeface="Roboto Light" charset="0"/>
                <a:cs typeface="Poppins" pitchFamily="2" charset="77"/>
              </a:rPr>
              <a:t>QUESTIONS?</a:t>
            </a:r>
            <a:endParaRPr lang="ru-RU" sz="7200" b="1" dirty="0">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1936361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8BA0E-8E04-4887-B4A4-06D0A60FE1D3}"/>
              </a:ext>
            </a:extLst>
          </p:cNvPr>
          <p:cNvSpPr>
            <a:spLocks noGrp="1"/>
          </p:cNvSpPr>
          <p:nvPr>
            <p:ph type="title"/>
          </p:nvPr>
        </p:nvSpPr>
        <p:spPr>
          <a:xfrm>
            <a:off x="1663700" y="1961456"/>
            <a:ext cx="18305164" cy="3305520"/>
          </a:xfrm>
        </p:spPr>
        <p:txBody>
          <a:bodyPr/>
          <a:lstStyle/>
          <a:p>
            <a:r>
              <a:rPr lang="en-US"/>
              <a:t>What leads to client satisfaction with their method choice?</a:t>
            </a:r>
          </a:p>
        </p:txBody>
      </p:sp>
      <p:sp>
        <p:nvSpPr>
          <p:cNvPr id="3" name="Text Placeholder 2">
            <a:extLst>
              <a:ext uri="{FF2B5EF4-FFF2-40B4-BE49-F238E27FC236}">
                <a16:creationId xmlns:a16="http://schemas.microsoft.com/office/drawing/2014/main" id="{531C86AC-2233-4F7A-8508-AE2F7DDEACF4}"/>
              </a:ext>
            </a:extLst>
          </p:cNvPr>
          <p:cNvSpPr>
            <a:spLocks noGrp="1"/>
          </p:cNvSpPr>
          <p:nvPr>
            <p:ph type="body" idx="1"/>
          </p:nvPr>
        </p:nvSpPr>
        <p:spPr>
          <a:xfrm>
            <a:off x="1663700" y="4632775"/>
            <a:ext cx="20422600" cy="5041380"/>
          </a:xfrm>
        </p:spPr>
        <p:txBody>
          <a:bodyPr/>
          <a:lstStyle/>
          <a:p>
            <a:pPr marL="571500" indent="-571500">
              <a:lnSpc>
                <a:spcPct val="100000"/>
              </a:lnSpc>
              <a:buBlip>
                <a:blip r:embed="rId3"/>
              </a:buBlip>
            </a:pPr>
            <a:r>
              <a:rPr lang="en-US" sz="4800" dirty="0">
                <a:latin typeface="+mn-lt"/>
              </a:rPr>
              <a:t>Clients who report better quality of interpersonal relationship with their provider are more likely to be using their method six (6) months later.</a:t>
            </a:r>
            <a:r>
              <a:rPr lang="fr-FR" sz="4800" dirty="0">
                <a:latin typeface="+mn-lt"/>
              </a:rPr>
              <a:t>
</a:t>
            </a:r>
            <a:r>
              <a:rPr lang="en-US" sz="4800" dirty="0">
                <a:latin typeface="+mn-lt"/>
              </a:rPr>
              <a:t>In sessions where the counselor “invested in the beginning” and “elicited the client’s perspective,” the client was twice as likely to continue her chosen method.</a:t>
            </a:r>
          </a:p>
          <a:p>
            <a:pPr marL="571500" indent="-571500">
              <a:buBlip>
                <a:blip r:embed="rId3"/>
              </a:buBlip>
            </a:pP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dirty="0"/>
          </a:p>
        </p:txBody>
      </p:sp>
    </p:spTree>
    <p:extLst>
      <p:ext uri="{BB962C8B-B14F-4D97-AF65-F5344CB8AC3E}">
        <p14:creationId xmlns:p14="http://schemas.microsoft.com/office/powerpoint/2010/main" val="655528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423909" y="765593"/>
            <a:ext cx="18665182"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COMMUNICATION </a:t>
            </a:r>
            <a:r>
              <a:rPr lang="en-US" sz="7200" b="1">
                <a:solidFill>
                  <a:srgbClr val="16AD6A"/>
                </a:solidFill>
                <a:latin typeface="Poppins" pitchFamily="2" charset="77"/>
                <a:cs typeface="Poppins" pitchFamily="2" charset="77"/>
              </a:rPr>
              <a:t>METHODS</a:t>
            </a:r>
          </a:p>
        </p:txBody>
      </p:sp>
      <p:grpSp>
        <p:nvGrpSpPr>
          <p:cNvPr id="10" name="Agrupar 9">
            <a:extLst>
              <a:ext uri="{FF2B5EF4-FFF2-40B4-BE49-F238E27FC236}">
                <a16:creationId xmlns:a16="http://schemas.microsoft.com/office/drawing/2014/main" id="{B661662D-F93C-A9CF-F365-019A4A76A427}"/>
              </a:ext>
            </a:extLst>
          </p:cNvPr>
          <p:cNvGrpSpPr/>
          <p:nvPr/>
        </p:nvGrpSpPr>
        <p:grpSpPr>
          <a:xfrm>
            <a:off x="1322384" y="3390314"/>
            <a:ext cx="10768091" cy="961177"/>
            <a:chOff x="1204438" y="10075035"/>
            <a:chExt cx="5453155" cy="1781685"/>
          </a:xfrm>
        </p:grpSpPr>
        <p:sp>
          <p:nvSpPr>
            <p:cNvPr id="8" name="Retângulo: Cantos Arredondados 7">
              <a:extLst>
                <a:ext uri="{FF2B5EF4-FFF2-40B4-BE49-F238E27FC236}">
                  <a16:creationId xmlns:a16="http://schemas.microsoft.com/office/drawing/2014/main" id="{454BBBBC-7772-EB72-D5BB-04750609C74B}"/>
                </a:ext>
              </a:extLst>
            </p:cNvPr>
            <p:cNvSpPr/>
            <p:nvPr/>
          </p:nvSpPr>
          <p:spPr>
            <a:xfrm>
              <a:off x="1465470" y="10075035"/>
              <a:ext cx="4727509" cy="1781685"/>
            </a:xfrm>
            <a:prstGeom prst="roundRect">
              <a:avLst/>
            </a:prstGeom>
            <a:solidFill>
              <a:srgbClr val="4EA4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CaixaDeTexto 8">
              <a:extLst>
                <a:ext uri="{FF2B5EF4-FFF2-40B4-BE49-F238E27FC236}">
                  <a16:creationId xmlns:a16="http://schemas.microsoft.com/office/drawing/2014/main" id="{346A9DB2-20DF-AC3F-52F6-96A622B84766}"/>
                </a:ext>
              </a:extLst>
            </p:cNvPr>
            <p:cNvSpPr txBox="1"/>
            <p:nvPr/>
          </p:nvSpPr>
          <p:spPr>
            <a:xfrm>
              <a:off x="1204438" y="10262944"/>
              <a:ext cx="5453155" cy="1446550"/>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VERBAL COMMUNICATION</a:t>
              </a:r>
            </a:p>
          </p:txBody>
        </p:sp>
      </p:grpSp>
      <p:sp>
        <p:nvSpPr>
          <p:cNvPr id="18" name="CaixaDeTexto 17">
            <a:extLst>
              <a:ext uri="{FF2B5EF4-FFF2-40B4-BE49-F238E27FC236}">
                <a16:creationId xmlns:a16="http://schemas.microsoft.com/office/drawing/2014/main" id="{03DE7D82-58B3-4E93-635F-FAA9ED82B24D}"/>
              </a:ext>
            </a:extLst>
          </p:cNvPr>
          <p:cNvSpPr txBox="1"/>
          <p:nvPr/>
        </p:nvSpPr>
        <p:spPr>
          <a:xfrm>
            <a:off x="1056015" y="11059066"/>
            <a:ext cx="9434116"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Exchange of information, ideas or feelings through use of the voice.</a:t>
            </a:r>
          </a:p>
        </p:txBody>
      </p:sp>
      <p:sp>
        <p:nvSpPr>
          <p:cNvPr id="19" name="CaixaDeTexto 18">
            <a:extLst>
              <a:ext uri="{FF2B5EF4-FFF2-40B4-BE49-F238E27FC236}">
                <a16:creationId xmlns:a16="http://schemas.microsoft.com/office/drawing/2014/main" id="{2F2A102F-C3AB-9B54-66A3-2FA11C326944}"/>
              </a:ext>
            </a:extLst>
          </p:cNvPr>
          <p:cNvSpPr txBox="1"/>
          <p:nvPr/>
        </p:nvSpPr>
        <p:spPr>
          <a:xfrm>
            <a:off x="12192000" y="10883579"/>
            <a:ext cx="10768091" cy="2123658"/>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Face-to-face exchange of information, ideas or feelings through facial expressions, gestures and body positions.</a:t>
            </a:r>
          </a:p>
        </p:txBody>
      </p:sp>
      <p:pic>
        <p:nvPicPr>
          <p:cNvPr id="17" name="Imagem 16" descr="Uma imagem com vestuário, desenho, pessoa, Cara humana&#10;&#10;Descrição gerada automaticamente">
            <a:extLst>
              <a:ext uri="{FF2B5EF4-FFF2-40B4-BE49-F238E27FC236}">
                <a16:creationId xmlns:a16="http://schemas.microsoft.com/office/drawing/2014/main" id="{327B48A3-5C0E-B983-5400-EFB824334386}"/>
              </a:ext>
            </a:extLst>
          </p:cNvPr>
          <p:cNvPicPr>
            <a:picLocks noChangeAspect="1"/>
          </p:cNvPicPr>
          <p:nvPr/>
        </p:nvPicPr>
        <p:blipFill rotWithShape="1">
          <a:blip r:embed="rId4">
            <a:extLst>
              <a:ext uri="{28A0092B-C50C-407E-A947-70E740481C1C}">
                <a14:useLocalDpi xmlns:a14="http://schemas.microsoft.com/office/drawing/2010/main" val="0"/>
              </a:ext>
            </a:extLst>
          </a:blip>
          <a:srcRect l="5767" t="17073" r="72181" b="30244"/>
          <a:stretch/>
        </p:blipFill>
        <p:spPr>
          <a:xfrm>
            <a:off x="1322384" y="4810351"/>
            <a:ext cx="4186059" cy="5625342"/>
          </a:xfrm>
          <a:prstGeom prst="rect">
            <a:avLst/>
          </a:prstGeom>
        </p:spPr>
      </p:pic>
      <p:pic>
        <p:nvPicPr>
          <p:cNvPr id="23" name="Gráfico 22" descr="Balão de fala com preenchimento sólido">
            <a:extLst>
              <a:ext uri="{FF2B5EF4-FFF2-40B4-BE49-F238E27FC236}">
                <a16:creationId xmlns:a16="http://schemas.microsoft.com/office/drawing/2014/main" id="{639A2B70-415F-399C-C819-409E8F73427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93952" y="4362464"/>
            <a:ext cx="2309446" cy="2309446"/>
          </a:xfrm>
          <a:prstGeom prst="rect">
            <a:avLst/>
          </a:prstGeom>
        </p:spPr>
      </p:pic>
      <p:grpSp>
        <p:nvGrpSpPr>
          <p:cNvPr id="30" name="Agrupar 29">
            <a:extLst>
              <a:ext uri="{FF2B5EF4-FFF2-40B4-BE49-F238E27FC236}">
                <a16:creationId xmlns:a16="http://schemas.microsoft.com/office/drawing/2014/main" id="{D05FC638-B737-B54D-C198-520194C3BFBD}"/>
              </a:ext>
            </a:extLst>
          </p:cNvPr>
          <p:cNvGrpSpPr/>
          <p:nvPr/>
        </p:nvGrpSpPr>
        <p:grpSpPr>
          <a:xfrm>
            <a:off x="12662778" y="3401287"/>
            <a:ext cx="10768091" cy="961177"/>
            <a:chOff x="1204438" y="10075035"/>
            <a:chExt cx="5453155" cy="1781685"/>
          </a:xfrm>
        </p:grpSpPr>
        <p:sp>
          <p:nvSpPr>
            <p:cNvPr id="31" name="Retângulo: Cantos Arredondados 30">
              <a:extLst>
                <a:ext uri="{FF2B5EF4-FFF2-40B4-BE49-F238E27FC236}">
                  <a16:creationId xmlns:a16="http://schemas.microsoft.com/office/drawing/2014/main" id="{77AB22BD-E763-EE02-0737-DDD92E4568DD}"/>
                </a:ext>
              </a:extLst>
            </p:cNvPr>
            <p:cNvSpPr/>
            <p:nvPr/>
          </p:nvSpPr>
          <p:spPr>
            <a:xfrm>
              <a:off x="1465470" y="10075035"/>
              <a:ext cx="4727509" cy="1781685"/>
            </a:xfrm>
            <a:prstGeom prst="roundRect">
              <a:avLst/>
            </a:prstGeom>
            <a:solidFill>
              <a:srgbClr val="4EA4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2" name="CaixaDeTexto 31">
              <a:extLst>
                <a:ext uri="{FF2B5EF4-FFF2-40B4-BE49-F238E27FC236}">
                  <a16:creationId xmlns:a16="http://schemas.microsoft.com/office/drawing/2014/main" id="{DD149DDE-FE3A-C1F7-A294-FF7ECACD02A3}"/>
                </a:ext>
              </a:extLst>
            </p:cNvPr>
            <p:cNvSpPr txBox="1"/>
            <p:nvPr/>
          </p:nvSpPr>
          <p:spPr>
            <a:xfrm>
              <a:off x="1204438" y="10262944"/>
              <a:ext cx="5453155" cy="1446550"/>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NONVERBAL COMMUNICATION</a:t>
              </a:r>
            </a:p>
          </p:txBody>
        </p:sp>
      </p:grpSp>
      <p:pic>
        <p:nvPicPr>
          <p:cNvPr id="36" name="Imagem 35" descr="Uma imagem com vestuário, desenho, pessoa, Cara humana&#10;&#10;Descrição gerada automaticamente">
            <a:extLst>
              <a:ext uri="{FF2B5EF4-FFF2-40B4-BE49-F238E27FC236}">
                <a16:creationId xmlns:a16="http://schemas.microsoft.com/office/drawing/2014/main" id="{F839C381-69E0-12D1-1F72-DB38D73ACD45}"/>
              </a:ext>
            </a:extLst>
          </p:cNvPr>
          <p:cNvPicPr>
            <a:picLocks noChangeAspect="1"/>
          </p:cNvPicPr>
          <p:nvPr/>
        </p:nvPicPr>
        <p:blipFill rotWithShape="1">
          <a:blip r:embed="rId4">
            <a:extLst>
              <a:ext uri="{28A0092B-C50C-407E-A947-70E740481C1C}">
                <a14:useLocalDpi xmlns:a14="http://schemas.microsoft.com/office/drawing/2010/main" val="0"/>
              </a:ext>
            </a:extLst>
          </a:blip>
          <a:srcRect l="42150" t="20778" r="44042" b="33445"/>
          <a:stretch/>
        </p:blipFill>
        <p:spPr>
          <a:xfrm>
            <a:off x="7368891" y="4974864"/>
            <a:ext cx="2928461" cy="5460829"/>
          </a:xfrm>
          <a:prstGeom prst="rect">
            <a:avLst/>
          </a:prstGeom>
        </p:spPr>
      </p:pic>
      <p:pic>
        <p:nvPicPr>
          <p:cNvPr id="38" name="Imagem 37" descr="Uma imagem com vestuário, desenho, pessoa, Cara humana&#10;&#10;Descrição gerada automaticamente">
            <a:extLst>
              <a:ext uri="{FF2B5EF4-FFF2-40B4-BE49-F238E27FC236}">
                <a16:creationId xmlns:a16="http://schemas.microsoft.com/office/drawing/2014/main" id="{35796BAA-0659-EB39-4823-57B402C7A7B2}"/>
              </a:ext>
            </a:extLst>
          </p:cNvPr>
          <p:cNvPicPr>
            <a:picLocks noChangeAspect="1"/>
          </p:cNvPicPr>
          <p:nvPr/>
        </p:nvPicPr>
        <p:blipFill rotWithShape="1">
          <a:blip r:embed="rId4">
            <a:extLst>
              <a:ext uri="{28A0092B-C50C-407E-A947-70E740481C1C}">
                <a14:useLocalDpi xmlns:a14="http://schemas.microsoft.com/office/drawing/2010/main" val="0"/>
              </a:ext>
            </a:extLst>
          </a:blip>
          <a:srcRect l="60410" t="13077" r="14964" b="17278"/>
          <a:stretch/>
        </p:blipFill>
        <p:spPr>
          <a:xfrm>
            <a:off x="12058425" y="4759664"/>
            <a:ext cx="3492029" cy="5555049"/>
          </a:xfrm>
          <a:prstGeom prst="rect">
            <a:avLst/>
          </a:prstGeom>
        </p:spPr>
      </p:pic>
      <p:pic>
        <p:nvPicPr>
          <p:cNvPr id="42" name="Imagem 41" descr="Uma imagem com desenho&#10;&#10;Descrição gerada automaticamente">
            <a:extLst>
              <a:ext uri="{FF2B5EF4-FFF2-40B4-BE49-F238E27FC236}">
                <a16:creationId xmlns:a16="http://schemas.microsoft.com/office/drawing/2014/main" id="{18F64AF1-229D-A01A-5786-A4D0D829B8AB}"/>
              </a:ext>
            </a:extLst>
          </p:cNvPr>
          <p:cNvPicPr>
            <a:picLocks noChangeAspect="1"/>
          </p:cNvPicPr>
          <p:nvPr/>
        </p:nvPicPr>
        <p:blipFill rotWithShape="1">
          <a:blip r:embed="rId7">
            <a:extLst>
              <a:ext uri="{28A0092B-C50C-407E-A947-70E740481C1C}">
                <a14:useLocalDpi xmlns:a14="http://schemas.microsoft.com/office/drawing/2010/main" val="0"/>
              </a:ext>
            </a:extLst>
          </a:blip>
          <a:srcRect l="9966" t="13951" r="49257" b="16902"/>
          <a:stretch/>
        </p:blipFill>
        <p:spPr>
          <a:xfrm>
            <a:off x="15072234" y="4810350"/>
            <a:ext cx="5715910" cy="5452057"/>
          </a:xfrm>
          <a:prstGeom prst="rect">
            <a:avLst/>
          </a:prstGeom>
        </p:spPr>
      </p:pic>
      <p:pic>
        <p:nvPicPr>
          <p:cNvPr id="44" name="Imagem 43" descr="Uma imagem com desenho&#10;&#10;Descrição gerada automaticamente">
            <a:extLst>
              <a:ext uri="{FF2B5EF4-FFF2-40B4-BE49-F238E27FC236}">
                <a16:creationId xmlns:a16="http://schemas.microsoft.com/office/drawing/2014/main" id="{6029A594-3C68-94A5-1EC6-DC36600956EF}"/>
              </a:ext>
            </a:extLst>
          </p:cNvPr>
          <p:cNvPicPr>
            <a:picLocks noChangeAspect="1"/>
          </p:cNvPicPr>
          <p:nvPr/>
        </p:nvPicPr>
        <p:blipFill rotWithShape="1">
          <a:blip r:embed="rId7">
            <a:extLst>
              <a:ext uri="{28A0092B-C50C-407E-A947-70E740481C1C}">
                <a14:useLocalDpi xmlns:a14="http://schemas.microsoft.com/office/drawing/2010/main" val="0"/>
              </a:ext>
            </a:extLst>
          </a:blip>
          <a:srcRect l="55959" t="15618" r="14518" b="17758"/>
          <a:stretch/>
        </p:blipFill>
        <p:spPr>
          <a:xfrm>
            <a:off x="19993189" y="5120936"/>
            <a:ext cx="3983879" cy="5452057"/>
          </a:xfrm>
          <a:prstGeom prst="rect">
            <a:avLst/>
          </a:prstGeom>
        </p:spPr>
      </p:pic>
      <p:pic>
        <p:nvPicPr>
          <p:cNvPr id="45" name="Gráfico 44" descr="Balão de fala com preenchimento sólido">
            <a:extLst>
              <a:ext uri="{FF2B5EF4-FFF2-40B4-BE49-F238E27FC236}">
                <a16:creationId xmlns:a16="http://schemas.microsoft.com/office/drawing/2014/main" id="{8A25B850-0B75-BFC5-40A7-3E64BBEEA46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flipH="1">
            <a:off x="6013970" y="4235623"/>
            <a:ext cx="2309446" cy="2309446"/>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0E1655E8-2BBC-F784-F4C6-A9C84113FE9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460314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423909"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EFFECTIVE NON-VERBAL </a:t>
            </a:r>
            <a:r>
              <a:rPr lang="en-US" sz="7200" b="1">
                <a:solidFill>
                  <a:srgbClr val="211F1B"/>
                </a:solidFill>
                <a:latin typeface="Poppins" pitchFamily="2" charset="77"/>
                <a:cs typeface="Poppins" pitchFamily="2" charset="77"/>
              </a:rPr>
              <a:t>COMMUNICATION</a:t>
            </a:r>
            <a:endParaRPr lang="en-US" sz="7200" b="1">
              <a:solidFill>
                <a:srgbClr val="16AD6A"/>
              </a:solidFill>
              <a:latin typeface="Poppins" pitchFamily="2" charset="77"/>
              <a:cs typeface="Poppins" pitchFamily="2" charset="77"/>
            </a:endParaRPr>
          </a:p>
        </p:txBody>
      </p:sp>
      <p:sp>
        <p:nvSpPr>
          <p:cNvPr id="6" name="CaixaDeTexto 5">
            <a:extLst>
              <a:ext uri="{FF2B5EF4-FFF2-40B4-BE49-F238E27FC236}">
                <a16:creationId xmlns:a16="http://schemas.microsoft.com/office/drawing/2014/main" id="{858E8866-D0DE-BA4C-1C5D-9936B25D328D}"/>
              </a:ext>
            </a:extLst>
          </p:cNvPr>
          <p:cNvSpPr txBox="1"/>
          <p:nvPr/>
        </p:nvSpPr>
        <p:spPr>
          <a:xfrm>
            <a:off x="6267180" y="11237101"/>
            <a:ext cx="11849639" cy="769441"/>
          </a:xfrm>
          <a:prstGeom prst="rect">
            <a:avLst/>
          </a:prstGeom>
          <a:noFill/>
        </p:spPr>
        <p:txBody>
          <a:bodyPr wrap="square">
            <a:spAutoFit/>
          </a:bodyPr>
          <a:lstStyle/>
          <a:p>
            <a:pPr algn="ctr"/>
            <a:r>
              <a:rPr lang="en-US" sz="4400" dirty="0">
                <a:latin typeface="Roboto" panose="02000000000000000000" pitchFamily="2" charset="0"/>
                <a:ea typeface="Roboto" panose="02000000000000000000" pitchFamily="2" charset="0"/>
              </a:rPr>
              <a:t>Paying full attention – </a:t>
            </a:r>
            <a:r>
              <a:rPr lang="en-US" sz="4400" b="1" dirty="0">
                <a:latin typeface="Roboto" panose="02000000000000000000" pitchFamily="2" charset="0"/>
                <a:ea typeface="Roboto" panose="02000000000000000000" pitchFamily="2" charset="0"/>
              </a:rPr>
              <a:t>active</a:t>
            </a:r>
            <a:r>
              <a:rPr lang="en-US" sz="4400" dirty="0">
                <a:latin typeface="Roboto" panose="02000000000000000000" pitchFamily="2" charset="0"/>
                <a:ea typeface="Roboto" panose="02000000000000000000" pitchFamily="2" charset="0"/>
              </a:rPr>
              <a:t> </a:t>
            </a:r>
            <a:r>
              <a:rPr lang="en-US" sz="4400" b="1" dirty="0">
                <a:latin typeface="Roboto" panose="02000000000000000000" pitchFamily="2" charset="0"/>
                <a:ea typeface="Roboto" panose="02000000000000000000" pitchFamily="2" charset="0"/>
              </a:rPr>
              <a:t>listening</a:t>
            </a:r>
            <a:r>
              <a:rPr lang="en-US" sz="4400" dirty="0">
                <a:latin typeface="Roboto" panose="02000000000000000000" pitchFamily="2" charset="0"/>
                <a:ea typeface="Roboto" panose="02000000000000000000" pitchFamily="2" charset="0"/>
              </a:rPr>
              <a:t>.</a:t>
            </a:r>
          </a:p>
        </p:txBody>
      </p:sp>
      <p:pic>
        <p:nvPicPr>
          <p:cNvPr id="9" name="Imagem 8" descr="Uma imagem com captura de ecrã, design&#10;&#10;Descrição gerada automaticamente">
            <a:extLst>
              <a:ext uri="{FF2B5EF4-FFF2-40B4-BE49-F238E27FC236}">
                <a16:creationId xmlns:a16="http://schemas.microsoft.com/office/drawing/2014/main" id="{0A002AC9-F4A1-2CA5-E34C-33D10FD8CFC3}"/>
              </a:ext>
            </a:extLst>
          </p:cNvPr>
          <p:cNvPicPr>
            <a:picLocks noChangeAspect="1"/>
          </p:cNvPicPr>
          <p:nvPr/>
        </p:nvPicPr>
        <p:blipFill rotWithShape="1">
          <a:blip r:embed="rId4">
            <a:extLst>
              <a:ext uri="{28A0092B-C50C-407E-A947-70E740481C1C}">
                <a14:useLocalDpi xmlns:a14="http://schemas.microsoft.com/office/drawing/2010/main" val="0"/>
              </a:ext>
            </a:extLst>
          </a:blip>
          <a:srcRect l="29947" t="14301" r="31505" b="21470"/>
          <a:stretch/>
        </p:blipFill>
        <p:spPr>
          <a:xfrm>
            <a:off x="8524568" y="3185652"/>
            <a:ext cx="7049729" cy="6607277"/>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2EA1B7B0-E411-3A13-CE5B-8BE1E4D085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950200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5" name="CaixaDeTexto 4">
            <a:extLst>
              <a:ext uri="{FF2B5EF4-FFF2-40B4-BE49-F238E27FC236}">
                <a16:creationId xmlns:a16="http://schemas.microsoft.com/office/drawing/2014/main" id="{ED27DE4B-19E2-4AF4-4F63-607D843F0EB7}"/>
              </a:ext>
            </a:extLst>
          </p:cNvPr>
          <p:cNvSpPr txBox="1"/>
          <p:nvPr/>
        </p:nvSpPr>
        <p:spPr>
          <a:xfrm>
            <a:off x="6102147" y="11131635"/>
            <a:ext cx="12179706"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Relaxed and accepting body posture that faces the client.</a:t>
            </a:r>
          </a:p>
        </p:txBody>
      </p:sp>
      <p:pic>
        <p:nvPicPr>
          <p:cNvPr id="16" name="Imagem 15" descr="Uma imagem com vestuário, pessoa, desenho, arte&#10;&#10;Descrição gerada automaticamente">
            <a:extLst>
              <a:ext uri="{FF2B5EF4-FFF2-40B4-BE49-F238E27FC236}">
                <a16:creationId xmlns:a16="http://schemas.microsoft.com/office/drawing/2014/main" id="{49053D9E-6EB2-C080-935D-68CB3600914A}"/>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7854813" y="2908070"/>
            <a:ext cx="8674374" cy="7731966"/>
          </a:xfrm>
          <a:prstGeom prst="rect">
            <a:avLst/>
          </a:prstGeom>
        </p:spPr>
      </p:pic>
      <p:pic>
        <p:nvPicPr>
          <p:cNvPr id="6" name="Imagem 5" descr="Uma imagem com Gráficos, Tipo de letra, design gráfico, círculo&#10;&#10;Descrição gerada automaticamente">
            <a:extLst>
              <a:ext uri="{FF2B5EF4-FFF2-40B4-BE49-F238E27FC236}">
                <a16:creationId xmlns:a16="http://schemas.microsoft.com/office/drawing/2014/main" id="{9A71C01C-52C3-CADB-84F7-65C1007361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8" name="TextBox 1">
            <a:extLst>
              <a:ext uri="{FF2B5EF4-FFF2-40B4-BE49-F238E27FC236}">
                <a16:creationId xmlns:a16="http://schemas.microsoft.com/office/drawing/2014/main" id="{23B18D12-FDE7-E879-307D-07EC4F8452B7}"/>
              </a:ext>
            </a:extLst>
          </p:cNvPr>
          <p:cNvSpPr txBox="1"/>
          <p:nvPr/>
        </p:nvSpPr>
        <p:spPr>
          <a:xfrm>
            <a:off x="1423909"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EFFECTIVE NON-VERBAL </a:t>
            </a:r>
            <a:r>
              <a:rPr lang="en-US" sz="7200" b="1">
                <a:solidFill>
                  <a:srgbClr val="211F1B"/>
                </a:solidFill>
                <a:latin typeface="Poppins" pitchFamily="2" charset="77"/>
                <a:cs typeface="Poppins" pitchFamily="2" charset="77"/>
              </a:rPr>
              <a:t>COMMUNICATION</a:t>
            </a:r>
            <a:endParaRPr lang="en-US" sz="7200" b="1">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2555885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6" name="CaixaDeTexto 5">
            <a:extLst>
              <a:ext uri="{FF2B5EF4-FFF2-40B4-BE49-F238E27FC236}">
                <a16:creationId xmlns:a16="http://schemas.microsoft.com/office/drawing/2014/main" id="{2DEE6E04-7790-EDBC-F9C5-3497800BFD03}"/>
              </a:ext>
            </a:extLst>
          </p:cNvPr>
          <p:cNvSpPr txBox="1"/>
          <p:nvPr/>
        </p:nvSpPr>
        <p:spPr>
          <a:xfrm>
            <a:off x="6116667" y="10640036"/>
            <a:ext cx="12150666"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Facial expressions that show interest, acceptance and concern.</a:t>
            </a:r>
          </a:p>
        </p:txBody>
      </p:sp>
      <p:pic>
        <p:nvPicPr>
          <p:cNvPr id="8" name="Imagem 7" descr="Uma imagem com vestuário, desenho, pessoa, robe&#10;&#10;Descrição gerada automaticamente">
            <a:extLst>
              <a:ext uri="{FF2B5EF4-FFF2-40B4-BE49-F238E27FC236}">
                <a16:creationId xmlns:a16="http://schemas.microsoft.com/office/drawing/2014/main" id="{0150ED17-ED4A-E427-AD5B-52BBC60B4812}"/>
              </a:ext>
            </a:extLst>
          </p:cNvPr>
          <p:cNvPicPr>
            <a:picLocks noChangeAspect="1"/>
          </p:cNvPicPr>
          <p:nvPr/>
        </p:nvPicPr>
        <p:blipFill rotWithShape="1">
          <a:blip r:embed="rId4">
            <a:extLst>
              <a:ext uri="{28A0092B-C50C-407E-A947-70E740481C1C}">
                <a14:useLocalDpi xmlns:a14="http://schemas.microsoft.com/office/drawing/2010/main" val="0"/>
              </a:ext>
            </a:extLst>
          </a:blip>
          <a:srcRect l="33003" t="11277" r="39993" b="22784"/>
          <a:stretch/>
        </p:blipFill>
        <p:spPr>
          <a:xfrm>
            <a:off x="8749825" y="2354488"/>
            <a:ext cx="5840362" cy="8022109"/>
          </a:xfrm>
          <a:prstGeom prst="rect">
            <a:avLst/>
          </a:prstGeom>
        </p:spPr>
      </p:pic>
      <p:pic>
        <p:nvPicPr>
          <p:cNvPr id="9" name="Imagem 8" descr="Uma imagem com Gráficos, Tipo de letra, design gráfico, círculo&#10;&#10;Descrição gerada automaticamente">
            <a:extLst>
              <a:ext uri="{FF2B5EF4-FFF2-40B4-BE49-F238E27FC236}">
                <a16:creationId xmlns:a16="http://schemas.microsoft.com/office/drawing/2014/main" id="{8BC598A9-1F43-678B-87AD-2C1EA53A96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0" name="TextBox 1">
            <a:extLst>
              <a:ext uri="{FF2B5EF4-FFF2-40B4-BE49-F238E27FC236}">
                <a16:creationId xmlns:a16="http://schemas.microsoft.com/office/drawing/2014/main" id="{BA9477E1-17E9-D848-258D-E1099E91944E}"/>
              </a:ext>
            </a:extLst>
          </p:cNvPr>
          <p:cNvSpPr txBox="1"/>
          <p:nvPr/>
        </p:nvSpPr>
        <p:spPr>
          <a:xfrm>
            <a:off x="1423909"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EFFECTIVE NON-VERBAL </a:t>
            </a:r>
            <a:r>
              <a:rPr lang="en-US" sz="7200" b="1">
                <a:solidFill>
                  <a:srgbClr val="211F1B"/>
                </a:solidFill>
                <a:latin typeface="Poppins" pitchFamily="2" charset="77"/>
                <a:cs typeface="Poppins" pitchFamily="2" charset="77"/>
              </a:rPr>
              <a:t>COMMUNICATION</a:t>
            </a:r>
            <a:endParaRPr lang="en-US" sz="7200" b="1">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715730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6" name="CaixaDeTexto 5">
            <a:extLst>
              <a:ext uri="{FF2B5EF4-FFF2-40B4-BE49-F238E27FC236}">
                <a16:creationId xmlns:a16="http://schemas.microsoft.com/office/drawing/2014/main" id="{2DEE6E04-7790-EDBC-F9C5-3497800BFD03}"/>
              </a:ext>
            </a:extLst>
          </p:cNvPr>
          <p:cNvSpPr txBox="1"/>
          <p:nvPr/>
        </p:nvSpPr>
        <p:spPr>
          <a:xfrm>
            <a:off x="6116667" y="10976791"/>
            <a:ext cx="12150666" cy="769441"/>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Encouraging gestures (e.g. nodding the head).</a:t>
            </a:r>
          </a:p>
        </p:txBody>
      </p:sp>
      <p:pic>
        <p:nvPicPr>
          <p:cNvPr id="9" name="Imagem 8" descr="Uma imagem com pessoa, vestuário, Cara humana, casaco&#10;&#10;Descrição gerada automaticamente">
            <a:extLst>
              <a:ext uri="{FF2B5EF4-FFF2-40B4-BE49-F238E27FC236}">
                <a16:creationId xmlns:a16="http://schemas.microsoft.com/office/drawing/2014/main" id="{A0E06058-8DD7-7270-C945-B0F2840C1CAC}"/>
              </a:ext>
            </a:extLst>
          </p:cNvPr>
          <p:cNvPicPr>
            <a:picLocks noChangeAspect="1"/>
          </p:cNvPicPr>
          <p:nvPr/>
        </p:nvPicPr>
        <p:blipFill rotWithShape="1">
          <a:blip r:embed="rId4">
            <a:extLst>
              <a:ext uri="{28A0092B-C50C-407E-A947-70E740481C1C}">
                <a14:useLocalDpi xmlns:a14="http://schemas.microsoft.com/office/drawing/2010/main" val="0"/>
              </a:ext>
            </a:extLst>
          </a:blip>
          <a:srcRect l="33559" t="13154" r="36989" b="38387"/>
          <a:stretch/>
        </p:blipFill>
        <p:spPr>
          <a:xfrm>
            <a:off x="8399438" y="2967113"/>
            <a:ext cx="8177749" cy="7568723"/>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8709C158-373C-03B5-1D22-8CADA72570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8" name="TextBox 1">
            <a:extLst>
              <a:ext uri="{FF2B5EF4-FFF2-40B4-BE49-F238E27FC236}">
                <a16:creationId xmlns:a16="http://schemas.microsoft.com/office/drawing/2014/main" id="{9875220D-2196-748E-7434-8F056F65F8DB}"/>
              </a:ext>
            </a:extLst>
          </p:cNvPr>
          <p:cNvSpPr txBox="1"/>
          <p:nvPr/>
        </p:nvSpPr>
        <p:spPr>
          <a:xfrm>
            <a:off x="1423909"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EFFECTIVE NON-VERBAL </a:t>
            </a:r>
            <a:r>
              <a:rPr lang="en-US" sz="7200" b="1">
                <a:solidFill>
                  <a:srgbClr val="211F1B"/>
                </a:solidFill>
                <a:latin typeface="Poppins" pitchFamily="2" charset="77"/>
                <a:cs typeface="Poppins" pitchFamily="2" charset="77"/>
              </a:rPr>
              <a:t>COMMUNICATION</a:t>
            </a:r>
            <a:endParaRPr lang="en-US" sz="7200" b="1">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1898448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1" name="CaixaDeTexto 10">
            <a:extLst>
              <a:ext uri="{FF2B5EF4-FFF2-40B4-BE49-F238E27FC236}">
                <a16:creationId xmlns:a16="http://schemas.microsoft.com/office/drawing/2014/main" id="{27367272-F1FB-2F6F-CCF6-992476FC8085}"/>
              </a:ext>
            </a:extLst>
          </p:cNvPr>
          <p:cNvSpPr txBox="1"/>
          <p:nvPr/>
        </p:nvSpPr>
        <p:spPr>
          <a:xfrm>
            <a:off x="8137277" y="10943620"/>
            <a:ext cx="8109446" cy="1446550"/>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Avoiding checking time or looking away.</a:t>
            </a:r>
          </a:p>
        </p:txBody>
      </p:sp>
      <p:pic>
        <p:nvPicPr>
          <p:cNvPr id="9" name="Imagem 8" descr="Uma imagem com vestuário, desenho, homem, pessoa&#10;&#10;Descrição gerada automaticamente">
            <a:extLst>
              <a:ext uri="{FF2B5EF4-FFF2-40B4-BE49-F238E27FC236}">
                <a16:creationId xmlns:a16="http://schemas.microsoft.com/office/drawing/2014/main" id="{6AB372B8-3754-E367-FD51-EB3E32B5BFE7}"/>
              </a:ext>
            </a:extLst>
          </p:cNvPr>
          <p:cNvPicPr>
            <a:picLocks noChangeAspect="1"/>
          </p:cNvPicPr>
          <p:nvPr/>
        </p:nvPicPr>
        <p:blipFill rotWithShape="1">
          <a:blip r:embed="rId4">
            <a:extLst>
              <a:ext uri="{28A0092B-C50C-407E-A947-70E740481C1C}">
                <a14:useLocalDpi xmlns:a14="http://schemas.microsoft.com/office/drawing/2010/main" val="0"/>
              </a:ext>
            </a:extLst>
          </a:blip>
          <a:srcRect l="34785" t="12630" r="20042" b="11670"/>
          <a:stretch/>
        </p:blipFill>
        <p:spPr>
          <a:xfrm>
            <a:off x="9117434" y="2841315"/>
            <a:ext cx="8261164" cy="7787148"/>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A33E09DA-ADB5-5743-E87B-96126FC10E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6" name="TextBox 1">
            <a:extLst>
              <a:ext uri="{FF2B5EF4-FFF2-40B4-BE49-F238E27FC236}">
                <a16:creationId xmlns:a16="http://schemas.microsoft.com/office/drawing/2014/main" id="{0F2293B5-DDA7-1BC2-93C2-8581FC9C6F9B}"/>
              </a:ext>
            </a:extLst>
          </p:cNvPr>
          <p:cNvSpPr txBox="1"/>
          <p:nvPr/>
        </p:nvSpPr>
        <p:spPr>
          <a:xfrm>
            <a:off x="1423909"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EFFECTIVE NON-VERBAL </a:t>
            </a:r>
            <a:r>
              <a:rPr lang="en-US" sz="7200" b="1">
                <a:solidFill>
                  <a:srgbClr val="211F1B"/>
                </a:solidFill>
                <a:latin typeface="Poppins" pitchFamily="2" charset="77"/>
                <a:cs typeface="Poppins" pitchFamily="2" charset="77"/>
              </a:rPr>
              <a:t>COMMUNICATION</a:t>
            </a:r>
            <a:endParaRPr lang="en-US" sz="7200" b="1">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11033889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j507204e6a0c423abc181bbfe5e6150e xmlns="f8f5c256-281e-407e-b3c7-90dbad59f554">
      <Terms xmlns="http://schemas.microsoft.com/office/infopath/2007/PartnerControls"/>
    </j507204e6a0c423abc181bbfe5e6150e>
    <TaxCatchAll xmlns="2b04e3bf-eb77-48e0-9993-e01b67b1c33a" xsi:nil="true"/>
    <_ip_UnifiedCompliancePolicyProperties xmlns="http://schemas.microsoft.com/sharepoint/v3" xsi:nil="true"/>
    <lcf76f155ced4ddcb4097134ff3c332f xmlns="f8f5c256-281e-407e-b3c7-90dbad59f554">
      <Terms xmlns="http://schemas.microsoft.com/office/infopath/2007/PartnerControls"/>
    </lcf76f155ced4ddcb4097134ff3c332f>
    <fe12b690b7e44a39a8575246f2b0ef29 xmlns="f8f5c256-281e-407e-b3c7-90dbad59f554">
      <Terms xmlns="http://schemas.microsoft.com/office/infopath/2007/PartnerControls"/>
    </fe12b690b7e44a39a8575246f2b0ef29>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73D2A0E-9781-41B0-BBC6-7FB6676C36F2}">
  <ds:schemaRefs>
    <ds:schemaRef ds:uri="http://schemas.microsoft.com/sharepoint/v3"/>
    <ds:schemaRef ds:uri="2b04e3bf-eb77-48e0-9993-e01b67b1c33a"/>
    <ds:schemaRef ds:uri="http://schemas.microsoft.com/office/2006/metadata/properties"/>
    <ds:schemaRef ds:uri="http://purl.org/dc/elements/1.1/"/>
    <ds:schemaRef ds:uri="http://www.w3.org/XML/1998/namespace"/>
    <ds:schemaRef ds:uri="http://purl.org/dc/terms/"/>
    <ds:schemaRef ds:uri="http://schemas.microsoft.com/office/2006/documentManagement/types"/>
    <ds:schemaRef ds:uri="28548f33-737b-449b-bc6e-024c61a0c6be"/>
    <ds:schemaRef ds:uri="http://schemas.microsoft.com/office/infopath/2007/PartnerControls"/>
    <ds:schemaRef ds:uri="http://schemas.openxmlformats.org/package/2006/metadata/core-properties"/>
    <ds:schemaRef ds:uri="f8f5c256-281e-407e-b3c7-90dbad59f554"/>
    <ds:schemaRef ds:uri="http://purl.org/dc/dcmitype/"/>
  </ds:schemaRefs>
</ds:datastoreItem>
</file>

<file path=customXml/itemProps2.xml><?xml version="1.0" encoding="utf-8"?>
<ds:datastoreItem xmlns:ds="http://schemas.openxmlformats.org/officeDocument/2006/customXml" ds:itemID="{A2B66D02-73B0-403A-9FA5-CA68DE38D896}"/>
</file>

<file path=customXml/itemProps3.xml><?xml version="1.0" encoding="utf-8"?>
<ds:datastoreItem xmlns:ds="http://schemas.openxmlformats.org/officeDocument/2006/customXml" ds:itemID="{0FB31801-532B-4E85-8BA0-D0F03C7A4E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1272</TotalTime>
  <Words>2261</Words>
  <Application>Microsoft Office PowerPoint</Application>
  <PresentationFormat>Personnalisé</PresentationFormat>
  <Paragraphs>210</Paragraphs>
  <Slides>29</Slides>
  <Notes>29</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29</vt:i4>
      </vt:variant>
    </vt:vector>
  </HeadingPairs>
  <TitlesOfParts>
    <vt:vector size="39" baseType="lpstr">
      <vt:lpstr>Roboto</vt:lpstr>
      <vt:lpstr>Poppins SemiBold</vt:lpstr>
      <vt:lpstr>Calibri</vt:lpstr>
      <vt:lpstr>Poppins Black</vt:lpstr>
      <vt:lpstr>Poppins</vt:lpstr>
      <vt:lpstr>Roboto Light</vt:lpstr>
      <vt:lpstr>Wingdings</vt:lpstr>
      <vt:lpstr>Poppins Light</vt:lpstr>
      <vt:lpstr>Arial</vt:lpstr>
      <vt:lpstr>PSI 50th</vt:lpstr>
      <vt:lpstr>Présentation PowerPoint</vt:lpstr>
      <vt:lpstr>Présentation PowerPoint</vt:lpstr>
      <vt:lpstr>What leads to client satisfaction with their method choice?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key phrases for shared decision making</vt:lpstr>
      <vt:lpstr>Présentation PowerPoint</vt:lpstr>
      <vt:lpstr>Présentation PowerPoint</vt:lpstr>
      <vt:lpstr>Présentation PowerPoint</vt:lpstr>
      <vt:lpstr>What do we want clients to remember when they leave?</vt:lpstr>
      <vt:lpstr>What IS NOT AS IMPORTANT FOR THEM TO REMEMBER?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Dorine Irankunda</cp:lastModifiedBy>
  <cp:revision>7</cp:revision>
  <cp:lastPrinted>2020-02-27T21:40:53Z</cp:lastPrinted>
  <dcterms:created xsi:type="dcterms:W3CDTF">2017-08-24T20:54:48Z</dcterms:created>
  <dcterms:modified xsi:type="dcterms:W3CDTF">2024-08-26T19:47:14Z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