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mp4" ContentType="video/mp4"/>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1C5_4FB05DFE.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208_26CE79C0.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2BD_E45CB15E.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70" r:id="rId4"/>
  </p:sldMasterIdLst>
  <p:notesMasterIdLst>
    <p:notesMasterId r:id="rId25"/>
  </p:notesMasterIdLst>
  <p:sldIdLst>
    <p:sldId id="579" r:id="rId5"/>
    <p:sldId id="453" r:id="rId6"/>
    <p:sldId id="396" r:id="rId7"/>
    <p:sldId id="462" r:id="rId8"/>
    <p:sldId id="520" r:id="rId9"/>
    <p:sldId id="525" r:id="rId10"/>
    <p:sldId id="703" r:id="rId11"/>
    <p:sldId id="704" r:id="rId12"/>
    <p:sldId id="287" r:id="rId13"/>
    <p:sldId id="701" r:id="rId14"/>
    <p:sldId id="702" r:id="rId15"/>
    <p:sldId id="706" r:id="rId16"/>
    <p:sldId id="526" r:id="rId17"/>
    <p:sldId id="527" r:id="rId18"/>
    <p:sldId id="528" r:id="rId19"/>
    <p:sldId id="484" r:id="rId20"/>
    <p:sldId id="489" r:id="rId21"/>
    <p:sldId id="479" r:id="rId22"/>
    <p:sldId id="471" r:id="rId23"/>
    <p:sldId id="440" r:id="rId24"/>
  </p:sldIdLst>
  <p:sldSz cx="24384000" cy="13716000"/>
  <p:notesSz cx="6858000" cy="9144000"/>
  <p:embeddedFontLst>
    <p:embeddedFont>
      <p:font typeface="Lato" panose="020F0502020204030203" pitchFamily="34" charset="0"/>
      <p:regular r:id="rId26"/>
      <p:bold r:id="rId27"/>
      <p:italic r:id="rId28"/>
      <p:boldItalic r:id="rId29"/>
    </p:embeddedFont>
    <p:embeddedFont>
      <p:font typeface="Poppins" panose="00000500000000000000" pitchFamily="2" charset="0"/>
      <p:regular r:id="rId30"/>
      <p:bold r:id="rId31"/>
      <p:italic r:id="rId32"/>
      <p:boldItalic r:id="rId33"/>
    </p:embeddedFont>
    <p:embeddedFont>
      <p:font typeface="Poppins Black" panose="00000A00000000000000" pitchFamily="2" charset="0"/>
      <p:bold r:id="rId34"/>
      <p:italic r:id="rId35"/>
      <p:boldItalic r:id="rId36"/>
    </p:embeddedFont>
    <p:embeddedFont>
      <p:font typeface="Poppins Light" panose="00000400000000000000" pitchFamily="2" charset="0"/>
      <p:regular r:id="rId37"/>
      <p:bold r:id="rId38"/>
      <p:italic r:id="rId39"/>
      <p:boldItalic r:id="rId40"/>
    </p:embeddedFont>
    <p:embeddedFont>
      <p:font typeface="Poppins SemiBold" panose="00000700000000000000" pitchFamily="2" charset="0"/>
      <p:bold r:id="rId41"/>
      <p:boldItalic r:id="rId42"/>
    </p:embeddedFont>
    <p:embeddedFont>
      <p:font typeface="Roboto" panose="02000000000000000000" pitchFamily="2" charset="0"/>
      <p:regular r:id="rId43"/>
      <p:bold r:id="rId44"/>
      <p:italic r:id="rId45"/>
      <p:boldItalic r:id="rId46"/>
    </p:embeddedFont>
    <p:embeddedFont>
      <p:font typeface="Roboto Light" panose="02000000000000000000" pitchFamily="2" charset="0"/>
      <p:regular r:id="rId47"/>
      <p:bold r:id="rId48"/>
      <p:italic r:id="rId49"/>
      <p:boldItalic r:id="rId5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073D2F-D6F6-EB6A-601F-EAFE5BD79CD4}" name="kdanna@psi.org" initials="kd" userId="S::urn:spo:guest#kdanna@psi.org::" providerId="AD"/>
  <p188:author id="{B33E86D4-0FCA-62A2-A9E5-856670E86F4C}" name="Kendal Danna" initials="KD" userId="S::kdanna@psi.org::89f5f8d4-3b5c-4af0-8251-bf603280ccd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endal Danna" initials="KD" lastIdx="7" clrIdx="0">
    <p:extLst>
      <p:ext uri="{19B8F6BF-5375-455C-9EA6-DF929625EA0E}">
        <p15:presenceInfo xmlns:p15="http://schemas.microsoft.com/office/powerpoint/2012/main" userId="S::kdanna@psi.org::89f5f8d4-3b5c-4af0-8251-bf603280ccd5" providerId="AD"/>
      </p:ext>
    </p:extLst>
  </p:cmAuthor>
  <p:cmAuthor id="2" name="Alexandra Angel" initials="AA" lastIdx="1" clrIdx="1">
    <p:extLst>
      <p:ext uri="{19B8F6BF-5375-455C-9EA6-DF929625EA0E}">
        <p15:presenceInfo xmlns:p15="http://schemas.microsoft.com/office/powerpoint/2012/main" userId="S::aangel@psi.org::36dae7b2-c39e-4225-8e41-3cac8255e5e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C9C8"/>
    <a:srgbClr val="18AC68"/>
    <a:srgbClr val="ED4699"/>
    <a:srgbClr val="FCF45B"/>
    <a:srgbClr val="BFD730"/>
    <a:srgbClr val="F46E20"/>
    <a:srgbClr val="F18903"/>
    <a:srgbClr val="00B5E1"/>
    <a:srgbClr val="F5F5F5"/>
    <a:srgbClr val="0913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7DF18680-E054-41AD-8BC1-D1AEF772440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8493" autoAdjust="0"/>
  </p:normalViewPr>
  <p:slideViewPr>
    <p:cSldViewPr snapToGrid="0">
      <p:cViewPr varScale="1">
        <p:scale>
          <a:sx n="18" d="100"/>
          <a:sy n="18" d="100"/>
        </p:scale>
        <p:origin x="1844" y="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17.xml"/><Relationship Id="rId34" Type="http://schemas.openxmlformats.org/officeDocument/2006/relationships/font" Target="fonts/font9.fntdata"/><Relationship Id="rId42" Type="http://schemas.openxmlformats.org/officeDocument/2006/relationships/font" Target="fonts/font17.fntdata"/><Relationship Id="rId47" Type="http://schemas.openxmlformats.org/officeDocument/2006/relationships/font" Target="fonts/font22.fntdata"/><Relationship Id="rId50" Type="http://schemas.openxmlformats.org/officeDocument/2006/relationships/font" Target="fonts/font25.fntdata"/><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4.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font" Target="fonts/font20.fntdata"/><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font" Target="fonts/font18.fntdata"/><Relationship Id="rId48" Type="http://schemas.openxmlformats.org/officeDocument/2006/relationships/font" Target="fonts/font23.fntdata"/><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46" Type="http://schemas.openxmlformats.org/officeDocument/2006/relationships/font" Target="fonts/font21.fntdata"/><Relationship Id="rId20" Type="http://schemas.openxmlformats.org/officeDocument/2006/relationships/slide" Target="slides/slide16.xml"/><Relationship Id="rId41" Type="http://schemas.openxmlformats.org/officeDocument/2006/relationships/font" Target="fonts/font16.fntdata"/><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font" Target="fonts/font11.fntdata"/><Relationship Id="rId49" Type="http://schemas.openxmlformats.org/officeDocument/2006/relationships/font" Target="fonts/font24.fntdata"/><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font" Target="fonts/font6.fntdata"/><Relationship Id="rId44" Type="http://schemas.openxmlformats.org/officeDocument/2006/relationships/font" Target="fonts/font19.fntdata"/><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andra Angel" userId="S::aangel@psi.org::36dae7b2-c39e-4225-8e41-3cac8255e5ed" providerId="AD" clId="Web-{EB75509F-F301-EC92-BE96-D63F5D8B8D47}"/>
    <pc:docChg chg="modSld">
      <pc:chgData name="Alexandra Angel" userId="S::aangel@psi.org::36dae7b2-c39e-4225-8e41-3cac8255e5ed" providerId="AD" clId="Web-{EB75509F-F301-EC92-BE96-D63F5D8B8D47}" dt="2021-09-10T18:29:41.896" v="171"/>
      <pc:docMkLst>
        <pc:docMk/>
      </pc:docMkLst>
      <pc:sldChg chg="modSp addCm delCm">
        <pc:chgData name="Alexandra Angel" userId="S::aangel@psi.org::36dae7b2-c39e-4225-8e41-3cac8255e5ed" providerId="AD" clId="Web-{EB75509F-F301-EC92-BE96-D63F5D8B8D47}" dt="2021-09-10T18:29:41.896" v="171"/>
        <pc:sldMkLst>
          <pc:docMk/>
          <pc:sldMk cId="3041321641" sldId="447"/>
        </pc:sldMkLst>
        <pc:spChg chg="mod">
          <ac:chgData name="Alexandra Angel" userId="S::aangel@psi.org::36dae7b2-c39e-4225-8e41-3cac8255e5ed" providerId="AD" clId="Web-{EB75509F-F301-EC92-BE96-D63F5D8B8D47}" dt="2021-09-10T18:15:59.512" v="170" actId="20577"/>
          <ac:spMkLst>
            <pc:docMk/>
            <pc:sldMk cId="3041321641" sldId="447"/>
            <ac:spMk id="27" creationId="{CE7A96B4-3811-4419-90FE-5293497F69CB}"/>
          </ac:spMkLst>
        </pc:spChg>
      </pc:sldChg>
    </pc:docChg>
  </pc:docChgLst>
  <pc:docChgLst>
    <pc:chgData name="Kendal Danna" userId="89f5f8d4-3b5c-4af0-8251-bf603280ccd5" providerId="ADAL" clId="{36CBF158-CEDD-4CAD-BDB9-C7403B472F91}"/>
    <pc:docChg chg="undo custSel addSld delSld modSld sldOrd">
      <pc:chgData name="Kendal Danna" userId="89f5f8d4-3b5c-4af0-8251-bf603280ccd5" providerId="ADAL" clId="{36CBF158-CEDD-4CAD-BDB9-C7403B472F91}" dt="2024-05-21T14:42:49.347" v="2610"/>
      <pc:docMkLst>
        <pc:docMk/>
      </pc:docMkLst>
      <pc:sldChg chg="addSp delSp modSp add mod ord modNotesTx">
        <pc:chgData name="Kendal Danna" userId="89f5f8d4-3b5c-4af0-8251-bf603280ccd5" providerId="ADAL" clId="{36CBF158-CEDD-4CAD-BDB9-C7403B472F91}" dt="2024-05-20T19:22:55.490" v="2003" actId="20577"/>
        <pc:sldMkLst>
          <pc:docMk/>
          <pc:sldMk cId="1760764727" sldId="287"/>
        </pc:sldMkLst>
        <pc:spChg chg="del mod">
          <ac:chgData name="Kendal Danna" userId="89f5f8d4-3b5c-4af0-8251-bf603280ccd5" providerId="ADAL" clId="{36CBF158-CEDD-4CAD-BDB9-C7403B472F91}" dt="2024-05-20T19:03:36.801" v="1067" actId="478"/>
          <ac:spMkLst>
            <pc:docMk/>
            <pc:sldMk cId="1760764727" sldId="287"/>
            <ac:spMk id="2" creationId="{6DCEE883-90A6-336A-A8CB-71D21B404EAB}"/>
          </ac:spMkLst>
        </pc:spChg>
        <pc:spChg chg="mod">
          <ac:chgData name="Kendal Danna" userId="89f5f8d4-3b5c-4af0-8251-bf603280ccd5" providerId="ADAL" clId="{36CBF158-CEDD-4CAD-BDB9-C7403B472F91}" dt="2024-05-20T19:03:30.727" v="1065" actId="6549"/>
          <ac:spMkLst>
            <pc:docMk/>
            <pc:sldMk cId="1760764727" sldId="287"/>
            <ac:spMk id="3" creationId="{251DB833-3721-B07A-E183-97B286871966}"/>
          </ac:spMkLst>
        </pc:spChg>
        <pc:spChg chg="del mod">
          <ac:chgData name="Kendal Danna" userId="89f5f8d4-3b5c-4af0-8251-bf603280ccd5" providerId="ADAL" clId="{36CBF158-CEDD-4CAD-BDB9-C7403B472F91}" dt="2024-05-20T19:05:19.577" v="1078" actId="478"/>
          <ac:spMkLst>
            <pc:docMk/>
            <pc:sldMk cId="1760764727" sldId="287"/>
            <ac:spMk id="4" creationId="{F249ABBB-4529-3483-9FBA-8D1908A3143E}"/>
          </ac:spMkLst>
        </pc:spChg>
        <pc:spChg chg="add mod ord">
          <ac:chgData name="Kendal Danna" userId="89f5f8d4-3b5c-4af0-8251-bf603280ccd5" providerId="ADAL" clId="{36CBF158-CEDD-4CAD-BDB9-C7403B472F91}" dt="2024-05-20T19:05:05.006" v="1076" actId="167"/>
          <ac:spMkLst>
            <pc:docMk/>
            <pc:sldMk cId="1760764727" sldId="287"/>
            <ac:spMk id="5" creationId="{2E814C29-FE1E-2643-AB44-BBA2D7CB8DD0}"/>
          </ac:spMkLst>
        </pc:spChg>
        <pc:spChg chg="add mod">
          <ac:chgData name="Kendal Danna" userId="89f5f8d4-3b5c-4af0-8251-bf603280ccd5" providerId="ADAL" clId="{36CBF158-CEDD-4CAD-BDB9-C7403B472F91}" dt="2024-05-20T19:16:15.406" v="1109" actId="14100"/>
          <ac:spMkLst>
            <pc:docMk/>
            <pc:sldMk cId="1760764727" sldId="287"/>
            <ac:spMk id="6" creationId="{D69B9AF9-A841-9B9C-E241-8E1310BB931F}"/>
          </ac:spMkLst>
        </pc:spChg>
        <pc:spChg chg="add mod">
          <ac:chgData name="Kendal Danna" userId="89f5f8d4-3b5c-4af0-8251-bf603280ccd5" providerId="ADAL" clId="{36CBF158-CEDD-4CAD-BDB9-C7403B472F91}" dt="2024-05-20T19:16:27.653" v="1113" actId="14100"/>
          <ac:spMkLst>
            <pc:docMk/>
            <pc:sldMk cId="1760764727" sldId="287"/>
            <ac:spMk id="8" creationId="{AC0F2D25-708A-07C9-EC9C-4A51F0A4E4E3}"/>
          </ac:spMkLst>
        </pc:spChg>
      </pc:sldChg>
      <pc:sldChg chg="modSp modNotesTx">
        <pc:chgData name="Kendal Danna" userId="89f5f8d4-3b5c-4af0-8251-bf603280ccd5" providerId="ADAL" clId="{36CBF158-CEDD-4CAD-BDB9-C7403B472F91}" dt="2024-05-21T14:28:57.364" v="2600" actId="20577"/>
        <pc:sldMkLst>
          <pc:docMk/>
          <pc:sldMk cId="3470802358" sldId="396"/>
        </pc:sldMkLst>
        <pc:spChg chg="mod">
          <ac:chgData name="Kendal Danna" userId="89f5f8d4-3b5c-4af0-8251-bf603280ccd5" providerId="ADAL" clId="{36CBF158-CEDD-4CAD-BDB9-C7403B472F91}" dt="2024-05-21T14:28:57.364" v="2600" actId="20577"/>
          <ac:spMkLst>
            <pc:docMk/>
            <pc:sldMk cId="3470802358" sldId="396"/>
            <ac:spMk id="10" creationId="{8D65A6AE-C1BB-2544-A514-FF58DD70FEA5}"/>
          </ac:spMkLst>
        </pc:spChg>
      </pc:sldChg>
      <pc:sldChg chg="modSp del mod">
        <pc:chgData name="Kendal Danna" userId="89f5f8d4-3b5c-4af0-8251-bf603280ccd5" providerId="ADAL" clId="{36CBF158-CEDD-4CAD-BDB9-C7403B472F91}" dt="2024-05-20T20:01:52.031" v="2552" actId="47"/>
        <pc:sldMkLst>
          <pc:docMk/>
          <pc:sldMk cId="22277275" sldId="434"/>
        </pc:sldMkLst>
        <pc:spChg chg="mod">
          <ac:chgData name="Kendal Danna" userId="89f5f8d4-3b5c-4af0-8251-bf603280ccd5" providerId="ADAL" clId="{36CBF158-CEDD-4CAD-BDB9-C7403B472F91}" dt="2024-05-20T20:01:01.907" v="2550" actId="1076"/>
          <ac:spMkLst>
            <pc:docMk/>
            <pc:sldMk cId="22277275" sldId="434"/>
            <ac:spMk id="5" creationId="{E8E3D0A4-4057-44C9-A4EB-1B4D3168CE3B}"/>
          </ac:spMkLst>
        </pc:spChg>
      </pc:sldChg>
      <pc:sldChg chg="del">
        <pc:chgData name="Kendal Danna" userId="89f5f8d4-3b5c-4af0-8251-bf603280ccd5" providerId="ADAL" clId="{36CBF158-CEDD-4CAD-BDB9-C7403B472F91}" dt="2024-05-20T18:49:31.958" v="107" actId="47"/>
        <pc:sldMkLst>
          <pc:docMk/>
          <pc:sldMk cId="3041321641" sldId="447"/>
        </pc:sldMkLst>
      </pc:sldChg>
      <pc:sldChg chg="modSp mod addCm">
        <pc:chgData name="Kendal Danna" userId="89f5f8d4-3b5c-4af0-8251-bf603280ccd5" providerId="ADAL" clId="{36CBF158-CEDD-4CAD-BDB9-C7403B472F91}" dt="2024-05-21T14:28:37.347" v="2573" actId="20577"/>
        <pc:sldMkLst>
          <pc:docMk/>
          <pc:sldMk cId="1336958462" sldId="453"/>
        </pc:sldMkLst>
        <pc:spChg chg="mod">
          <ac:chgData name="Kendal Danna" userId="89f5f8d4-3b5c-4af0-8251-bf603280ccd5" providerId="ADAL" clId="{36CBF158-CEDD-4CAD-BDB9-C7403B472F91}" dt="2024-05-21T14:28:37.347" v="2573" actId="20577"/>
          <ac:spMkLst>
            <pc:docMk/>
            <pc:sldMk cId="1336958462" sldId="453"/>
            <ac:spMk id="16" creationId="{F25F01B8-7B9B-EE4E-B3E2-F6B6A4D1D1B4}"/>
          </ac:spMkLst>
        </pc:spChg>
        <pc:extLst>
          <p:ext xmlns:p="http://schemas.openxmlformats.org/presentationml/2006/main" uri="{D6D511B9-2390-475A-947B-AFAB55BFBCF1}">
            <pc226:cmChg xmlns:pc226="http://schemas.microsoft.com/office/powerpoint/2022/06/main/command" chg="add">
              <pc226:chgData name="Kendal Danna" userId="89f5f8d4-3b5c-4af0-8251-bf603280ccd5" providerId="ADAL" clId="{36CBF158-CEDD-4CAD-BDB9-C7403B472F91}" dt="2024-05-21T14:28:09.594" v="2554"/>
              <pc2:cmMkLst xmlns:pc2="http://schemas.microsoft.com/office/powerpoint/2019/9/main/command">
                <pc:docMk/>
                <pc:sldMk cId="1336958462" sldId="453"/>
                <pc2:cmMk id="{763B8DBE-D16A-46F0-BC40-DAAEA18919F1}"/>
              </pc2:cmMkLst>
            </pc226:cmChg>
          </p:ext>
        </pc:extLst>
      </pc:sldChg>
      <pc:sldChg chg="modSp mod modShow">
        <pc:chgData name="Kendal Danna" userId="89f5f8d4-3b5c-4af0-8251-bf603280ccd5" providerId="ADAL" clId="{36CBF158-CEDD-4CAD-BDB9-C7403B472F91}" dt="2024-05-21T14:31:29.484" v="2607" actId="729"/>
        <pc:sldMkLst>
          <pc:docMk/>
          <pc:sldMk cId="4265914327" sldId="462"/>
        </pc:sldMkLst>
        <pc:spChg chg="mod">
          <ac:chgData name="Kendal Danna" userId="89f5f8d4-3b5c-4af0-8251-bf603280ccd5" providerId="ADAL" clId="{36CBF158-CEDD-4CAD-BDB9-C7403B472F91}" dt="2024-05-21T14:29:35.732" v="2601" actId="20577"/>
          <ac:spMkLst>
            <pc:docMk/>
            <pc:sldMk cId="4265914327" sldId="462"/>
            <ac:spMk id="3" creationId="{792648BE-D27C-4D9F-A60F-3E460534431E}"/>
          </ac:spMkLst>
        </pc:spChg>
      </pc:sldChg>
      <pc:sldChg chg="del">
        <pc:chgData name="Kendal Danna" userId="89f5f8d4-3b5c-4af0-8251-bf603280ccd5" providerId="ADAL" clId="{36CBF158-CEDD-4CAD-BDB9-C7403B472F91}" dt="2024-05-20T18:46:19.964" v="3" actId="47"/>
        <pc:sldMkLst>
          <pc:docMk/>
          <pc:sldMk cId="1650656366" sldId="463"/>
        </pc:sldMkLst>
      </pc:sldChg>
      <pc:sldChg chg="del">
        <pc:chgData name="Kendal Danna" userId="89f5f8d4-3b5c-4af0-8251-bf603280ccd5" providerId="ADAL" clId="{36CBF158-CEDD-4CAD-BDB9-C7403B472F91}" dt="2024-05-20T18:46:51.345" v="6" actId="47"/>
        <pc:sldMkLst>
          <pc:docMk/>
          <pc:sldMk cId="3934966789" sldId="464"/>
        </pc:sldMkLst>
      </pc:sldChg>
      <pc:sldChg chg="del ord">
        <pc:chgData name="Kendal Danna" userId="89f5f8d4-3b5c-4af0-8251-bf603280ccd5" providerId="ADAL" clId="{36CBF158-CEDD-4CAD-BDB9-C7403B472F91}" dt="2024-05-20T18:49:17.029" v="106" actId="47"/>
        <pc:sldMkLst>
          <pc:docMk/>
          <pc:sldMk cId="1206090023" sldId="465"/>
        </pc:sldMkLst>
      </pc:sldChg>
      <pc:sldChg chg="del">
        <pc:chgData name="Kendal Danna" userId="89f5f8d4-3b5c-4af0-8251-bf603280ccd5" providerId="ADAL" clId="{36CBF158-CEDD-4CAD-BDB9-C7403B472F91}" dt="2024-05-20T19:14:33.834" v="1103" actId="47"/>
        <pc:sldMkLst>
          <pc:docMk/>
          <pc:sldMk cId="3718944081" sldId="466"/>
        </pc:sldMkLst>
      </pc:sldChg>
      <pc:sldChg chg="del">
        <pc:chgData name="Kendal Danna" userId="89f5f8d4-3b5c-4af0-8251-bf603280ccd5" providerId="ADAL" clId="{36CBF158-CEDD-4CAD-BDB9-C7403B472F91}" dt="2024-05-20T18:51:33.972" v="108" actId="47"/>
        <pc:sldMkLst>
          <pc:docMk/>
          <pc:sldMk cId="164285706" sldId="468"/>
        </pc:sldMkLst>
      </pc:sldChg>
      <pc:sldChg chg="modSp mod">
        <pc:chgData name="Kendal Danna" userId="89f5f8d4-3b5c-4af0-8251-bf603280ccd5" providerId="ADAL" clId="{36CBF158-CEDD-4CAD-BDB9-C7403B472F91}" dt="2024-05-20T19:39:31.102" v="2355" actId="20577"/>
        <pc:sldMkLst>
          <pc:docMk/>
          <pc:sldMk cId="1846251896" sldId="471"/>
        </pc:sldMkLst>
        <pc:spChg chg="mod">
          <ac:chgData name="Kendal Danna" userId="89f5f8d4-3b5c-4af0-8251-bf603280ccd5" providerId="ADAL" clId="{36CBF158-CEDD-4CAD-BDB9-C7403B472F91}" dt="2024-05-20T19:39:31.102" v="2355" actId="20577"/>
          <ac:spMkLst>
            <pc:docMk/>
            <pc:sldMk cId="1846251896" sldId="471"/>
            <ac:spMk id="3" creationId="{648EBC0B-C677-486E-A2FF-B6B2AB3DC02E}"/>
          </ac:spMkLst>
        </pc:spChg>
      </pc:sldChg>
      <pc:sldChg chg="add del mod ord">
        <pc:chgData name="Kendal Danna" userId="89f5f8d4-3b5c-4af0-8251-bf603280ccd5" providerId="ADAL" clId="{36CBF158-CEDD-4CAD-BDB9-C7403B472F91}" dt="2024-05-20T19:14:32.347" v="1102" actId="47"/>
        <pc:sldMkLst>
          <pc:docMk/>
          <pc:sldMk cId="3264419762" sldId="472"/>
        </pc:sldMkLst>
      </pc:sldChg>
      <pc:sldChg chg="add">
        <pc:chgData name="Kendal Danna" userId="89f5f8d4-3b5c-4af0-8251-bf603280ccd5" providerId="ADAL" clId="{36CBF158-CEDD-4CAD-BDB9-C7403B472F91}" dt="2024-05-20T18:54:04.342" v="112"/>
        <pc:sldMkLst>
          <pc:docMk/>
          <pc:sldMk cId="1666823763" sldId="479"/>
        </pc:sldMkLst>
      </pc:sldChg>
      <pc:sldChg chg="modSp add modNotesTx">
        <pc:chgData name="Kendal Danna" userId="89f5f8d4-3b5c-4af0-8251-bf603280ccd5" providerId="ADAL" clId="{36CBF158-CEDD-4CAD-BDB9-C7403B472F91}" dt="2024-05-20T19:38:43.230" v="2290" actId="207"/>
        <pc:sldMkLst>
          <pc:docMk/>
          <pc:sldMk cId="26654011" sldId="484"/>
        </pc:sldMkLst>
        <pc:spChg chg="mod">
          <ac:chgData name="Kendal Danna" userId="89f5f8d4-3b5c-4af0-8251-bf603280ccd5" providerId="ADAL" clId="{36CBF158-CEDD-4CAD-BDB9-C7403B472F91}" dt="2024-05-20T19:38:43.230" v="2290" actId="207"/>
          <ac:spMkLst>
            <pc:docMk/>
            <pc:sldMk cId="26654011" sldId="484"/>
            <ac:spMk id="3" creationId="{75FD69DB-459D-671B-C2CE-DE375DB4C23C}"/>
          </ac:spMkLst>
        </pc:spChg>
      </pc:sldChg>
      <pc:sldChg chg="delSp add del mod delAnim">
        <pc:chgData name="Kendal Danna" userId="89f5f8d4-3b5c-4af0-8251-bf603280ccd5" providerId="ADAL" clId="{36CBF158-CEDD-4CAD-BDB9-C7403B472F91}" dt="2024-05-20T18:58:14.156" v="207" actId="47"/>
        <pc:sldMkLst>
          <pc:docMk/>
          <pc:sldMk cId="553279920" sldId="488"/>
        </pc:sldMkLst>
        <pc:spChg chg="del">
          <ac:chgData name="Kendal Danna" userId="89f5f8d4-3b5c-4af0-8251-bf603280ccd5" providerId="ADAL" clId="{36CBF158-CEDD-4CAD-BDB9-C7403B472F91}" dt="2024-05-20T18:58:02.890" v="205" actId="478"/>
          <ac:spMkLst>
            <pc:docMk/>
            <pc:sldMk cId="553279920" sldId="488"/>
            <ac:spMk id="6" creationId="{00000000-0000-0000-0000-000000000000}"/>
          </ac:spMkLst>
        </pc:spChg>
        <pc:graphicFrameChg chg="del">
          <ac:chgData name="Kendal Danna" userId="89f5f8d4-3b5c-4af0-8251-bf603280ccd5" providerId="ADAL" clId="{36CBF158-CEDD-4CAD-BDB9-C7403B472F91}" dt="2024-05-20T18:57:59.254" v="204" actId="478"/>
          <ac:graphicFrameMkLst>
            <pc:docMk/>
            <pc:sldMk cId="553279920" sldId="488"/>
            <ac:graphicFrameMk id="4" creationId="{00000000-0000-0000-0000-000000000000}"/>
          </ac:graphicFrameMkLst>
        </pc:graphicFrameChg>
      </pc:sldChg>
      <pc:sldChg chg="addSp delSp modSp add mod modNotesTx">
        <pc:chgData name="Kendal Danna" userId="89f5f8d4-3b5c-4af0-8251-bf603280ccd5" providerId="ADAL" clId="{36CBF158-CEDD-4CAD-BDB9-C7403B472F91}" dt="2024-05-20T18:57:21.777" v="203" actId="20577"/>
        <pc:sldMkLst>
          <pc:docMk/>
          <pc:sldMk cId="3997181959" sldId="489"/>
        </pc:sldMkLst>
        <pc:spChg chg="add del mod">
          <ac:chgData name="Kendal Danna" userId="89f5f8d4-3b5c-4af0-8251-bf603280ccd5" providerId="ADAL" clId="{36CBF158-CEDD-4CAD-BDB9-C7403B472F91}" dt="2024-05-20T18:55:01.528" v="125" actId="20577"/>
          <ac:spMkLst>
            <pc:docMk/>
            <pc:sldMk cId="3997181959" sldId="489"/>
            <ac:spMk id="3" creationId="{F18C3ABD-28BA-54FB-B8EC-6CC6A7F84823}"/>
          </ac:spMkLst>
        </pc:spChg>
        <pc:spChg chg="add del mod">
          <ac:chgData name="Kendal Danna" userId="89f5f8d4-3b5c-4af0-8251-bf603280ccd5" providerId="ADAL" clId="{36CBF158-CEDD-4CAD-BDB9-C7403B472F91}" dt="2024-05-20T18:56:33.996" v="162" actId="1076"/>
          <ac:spMkLst>
            <pc:docMk/>
            <pc:sldMk cId="3997181959" sldId="489"/>
            <ac:spMk id="5" creationId="{5F4DF93F-24EA-13F1-B69A-57CCF146CE50}"/>
          </ac:spMkLst>
        </pc:spChg>
        <pc:spChg chg="add mod">
          <ac:chgData name="Kendal Danna" userId="89f5f8d4-3b5c-4af0-8251-bf603280ccd5" providerId="ADAL" clId="{36CBF158-CEDD-4CAD-BDB9-C7403B472F91}" dt="2024-05-20T18:56:04.250" v="146" actId="20577"/>
          <ac:spMkLst>
            <pc:docMk/>
            <pc:sldMk cId="3997181959" sldId="489"/>
            <ac:spMk id="6" creationId="{B9B3CF5B-BC25-7C6D-465E-9101D206D2FF}"/>
          </ac:spMkLst>
        </pc:spChg>
        <pc:spChg chg="add mod">
          <ac:chgData name="Kendal Danna" userId="89f5f8d4-3b5c-4af0-8251-bf603280ccd5" providerId="ADAL" clId="{36CBF158-CEDD-4CAD-BDB9-C7403B472F91}" dt="2024-05-20T18:56:42.581" v="163" actId="1076"/>
          <ac:spMkLst>
            <pc:docMk/>
            <pc:sldMk cId="3997181959" sldId="489"/>
            <ac:spMk id="7" creationId="{9FCC3F83-EF83-8F14-2A0D-1A2F4C6C78F9}"/>
          </ac:spMkLst>
        </pc:spChg>
      </pc:sldChg>
      <pc:sldChg chg="add del">
        <pc:chgData name="Kendal Danna" userId="89f5f8d4-3b5c-4af0-8251-bf603280ccd5" providerId="ADAL" clId="{36CBF158-CEDD-4CAD-BDB9-C7403B472F91}" dt="2024-05-20T18:58:12.763" v="206" actId="47"/>
        <pc:sldMkLst>
          <pc:docMk/>
          <pc:sldMk cId="11350373" sldId="490"/>
        </pc:sldMkLst>
      </pc:sldChg>
      <pc:sldChg chg="delSp mod addCm modNotesTx">
        <pc:chgData name="Kendal Danna" userId="89f5f8d4-3b5c-4af0-8251-bf603280ccd5" providerId="ADAL" clId="{36CBF158-CEDD-4CAD-BDB9-C7403B472F91}" dt="2024-05-21T14:31:55.153" v="2608"/>
        <pc:sldMkLst>
          <pc:docMk/>
          <pc:sldMk cId="651065792" sldId="520"/>
        </pc:sldMkLst>
        <pc:spChg chg="del">
          <ac:chgData name="Kendal Danna" userId="89f5f8d4-3b5c-4af0-8251-bf603280ccd5" providerId="ADAL" clId="{36CBF158-CEDD-4CAD-BDB9-C7403B472F91}" dt="2024-05-20T19:15:24.321" v="1105" actId="478"/>
          <ac:spMkLst>
            <pc:docMk/>
            <pc:sldMk cId="651065792" sldId="520"/>
            <ac:spMk id="5" creationId="{3DED32DB-D100-0B36-88E6-DCF3CFC4C705}"/>
          </ac:spMkLst>
        </pc:spChg>
        <pc:grpChg chg="del">
          <ac:chgData name="Kendal Danna" userId="89f5f8d4-3b5c-4af0-8251-bf603280ccd5" providerId="ADAL" clId="{36CBF158-CEDD-4CAD-BDB9-C7403B472F91}" dt="2024-05-20T19:15:21.432" v="1104" actId="478"/>
          <ac:grpSpMkLst>
            <pc:docMk/>
            <pc:sldMk cId="651065792" sldId="520"/>
            <ac:grpSpMk id="11" creationId="{4577B2F3-29B1-F54C-72DE-DD1269AEF5B8}"/>
          </ac:grpSpMkLst>
        </pc:grpChg>
        <pc:extLst>
          <p:ext xmlns:p="http://schemas.openxmlformats.org/presentationml/2006/main" uri="{D6D511B9-2390-475A-947B-AFAB55BFBCF1}">
            <pc226:cmChg xmlns:pc226="http://schemas.microsoft.com/office/powerpoint/2022/06/main/command" chg="add">
              <pc226:chgData name="Kendal Danna" userId="89f5f8d4-3b5c-4af0-8251-bf603280ccd5" providerId="ADAL" clId="{36CBF158-CEDD-4CAD-BDB9-C7403B472F91}" dt="2024-05-21T14:31:55.153" v="2608"/>
              <pc2:cmMkLst xmlns:pc2="http://schemas.microsoft.com/office/powerpoint/2019/9/main/command">
                <pc:docMk/>
                <pc:sldMk cId="651065792" sldId="520"/>
                <pc2:cmMk id="{F41E78A3-D98E-4897-A7E8-CE45EEDBD364}"/>
              </pc2:cmMkLst>
            </pc226:cmChg>
          </p:ext>
        </pc:extLst>
      </pc:sldChg>
      <pc:sldChg chg="delSp del mod ord delCm modNotesTx">
        <pc:chgData name="Kendal Danna" userId="89f5f8d4-3b5c-4af0-8251-bf603280ccd5" providerId="ADAL" clId="{36CBF158-CEDD-4CAD-BDB9-C7403B472F91}" dt="2024-05-20T19:22:11.058" v="1991" actId="20577"/>
        <pc:sldMkLst>
          <pc:docMk/>
          <pc:sldMk cId="373666914" sldId="525"/>
        </pc:sldMkLst>
        <pc:spChg chg="del">
          <ac:chgData name="Kendal Danna" userId="89f5f8d4-3b5c-4af0-8251-bf603280ccd5" providerId="ADAL" clId="{36CBF158-CEDD-4CAD-BDB9-C7403B472F91}" dt="2024-05-20T19:16:02.875" v="1107" actId="478"/>
          <ac:spMkLst>
            <pc:docMk/>
            <pc:sldMk cId="373666914" sldId="525"/>
            <ac:spMk id="5" creationId="{AFA4A432-49CB-1116-73C0-CD2B7246499E}"/>
          </ac:spMkLst>
        </pc:spChg>
        <pc:extLst>
          <p:ext xmlns:p="http://schemas.openxmlformats.org/presentationml/2006/main" uri="{D6D511B9-2390-475A-947B-AFAB55BFBCF1}">
            <pc226:cmChg xmlns:pc226="http://schemas.microsoft.com/office/powerpoint/2022/06/main/command" chg="del">
              <pc226:chgData name="Kendal Danna" userId="89f5f8d4-3b5c-4af0-8251-bf603280ccd5" providerId="ADAL" clId="{36CBF158-CEDD-4CAD-BDB9-C7403B472F91}" dt="2024-05-20T19:15:30.249" v="1106"/>
              <pc2:cmMkLst xmlns:pc2="http://schemas.microsoft.com/office/powerpoint/2019/9/main/command">
                <pc:docMk/>
                <pc:sldMk cId="373666914" sldId="525"/>
                <pc2:cmMk id="{E8C489F5-08BE-4149-B3D2-B588058DC1C3}"/>
              </pc2:cmMkLst>
            </pc226:cmChg>
          </p:ext>
        </pc:extLst>
      </pc:sldChg>
      <pc:sldChg chg="delSp mod">
        <pc:chgData name="Kendal Danna" userId="89f5f8d4-3b5c-4af0-8251-bf603280ccd5" providerId="ADAL" clId="{36CBF158-CEDD-4CAD-BDB9-C7403B472F91}" dt="2024-05-20T18:51:57.140" v="111" actId="478"/>
        <pc:sldMkLst>
          <pc:docMk/>
          <pc:sldMk cId="403316798" sldId="526"/>
        </pc:sldMkLst>
        <pc:spChg chg="del">
          <ac:chgData name="Kendal Danna" userId="89f5f8d4-3b5c-4af0-8251-bf603280ccd5" providerId="ADAL" clId="{36CBF158-CEDD-4CAD-BDB9-C7403B472F91}" dt="2024-05-20T18:51:57.140" v="111" actId="478"/>
          <ac:spMkLst>
            <pc:docMk/>
            <pc:sldMk cId="403316798" sldId="526"/>
            <ac:spMk id="4" creationId="{7CAD6C33-2D1D-A20F-9A94-E1112B9CE571}"/>
          </ac:spMkLst>
        </pc:spChg>
      </pc:sldChg>
      <pc:sldChg chg="delSp add mod">
        <pc:chgData name="Kendal Danna" userId="89f5f8d4-3b5c-4af0-8251-bf603280ccd5" providerId="ADAL" clId="{36CBF158-CEDD-4CAD-BDB9-C7403B472F91}" dt="2024-05-20T20:02:02.252" v="2553" actId="478"/>
        <pc:sldMkLst>
          <pc:docMk/>
          <pc:sldMk cId="3020261390" sldId="579"/>
        </pc:sldMkLst>
        <pc:spChg chg="del">
          <ac:chgData name="Kendal Danna" userId="89f5f8d4-3b5c-4af0-8251-bf603280ccd5" providerId="ADAL" clId="{36CBF158-CEDD-4CAD-BDB9-C7403B472F91}" dt="2024-05-20T20:02:02.252" v="2553" actId="478"/>
          <ac:spMkLst>
            <pc:docMk/>
            <pc:sldMk cId="3020261390" sldId="579"/>
            <ac:spMk id="2" creationId="{67F1586D-276F-9B64-34B1-FC9745FD8C2B}"/>
          </ac:spMkLst>
        </pc:spChg>
      </pc:sldChg>
      <pc:sldChg chg="delSp mod addCm modCm">
        <pc:chgData name="Kendal Danna" userId="89f5f8d4-3b5c-4af0-8251-bf603280ccd5" providerId="ADAL" clId="{36CBF158-CEDD-4CAD-BDB9-C7403B472F91}" dt="2024-05-21T14:42:49.347" v="2610"/>
        <pc:sldMkLst>
          <pc:docMk/>
          <pc:sldMk cId="3831279966" sldId="701"/>
        </pc:sldMkLst>
        <pc:spChg chg="del">
          <ac:chgData name="Kendal Danna" userId="89f5f8d4-3b5c-4af0-8251-bf603280ccd5" providerId="ADAL" clId="{36CBF158-CEDD-4CAD-BDB9-C7403B472F91}" dt="2024-05-20T19:30:14.638" v="2271" actId="478"/>
          <ac:spMkLst>
            <pc:docMk/>
            <pc:sldMk cId="3831279966" sldId="701"/>
            <ac:spMk id="4" creationId="{C840274D-E7E3-6EDB-BD5E-99C0FEB9499B}"/>
          </ac:spMkLst>
        </pc:spChg>
        <pc:extLst>
          <p:ext xmlns:p="http://schemas.openxmlformats.org/presentationml/2006/main" uri="{D6D511B9-2390-475A-947B-AFAB55BFBCF1}">
            <pc226:cmChg xmlns:pc226="http://schemas.microsoft.com/office/powerpoint/2022/06/main/command" chg="add">
              <pc226:chgData name="Kendal Danna" userId="89f5f8d4-3b5c-4af0-8251-bf603280ccd5" providerId="ADAL" clId="{36CBF158-CEDD-4CAD-BDB9-C7403B472F91}" dt="2024-05-21T14:42:49.347" v="2610"/>
              <pc2:cmMkLst xmlns:pc2="http://schemas.microsoft.com/office/powerpoint/2019/9/main/command">
                <pc:docMk/>
                <pc:sldMk cId="3831279966" sldId="701"/>
                <pc2:cmMk id="{4BA7FF68-C11B-433F-9870-E629D1032423}"/>
              </pc2:cmMkLst>
              <pc226:cmRplyChg chg="add">
                <pc226:chgData name="Kendal Danna" userId="89f5f8d4-3b5c-4af0-8251-bf603280ccd5" providerId="ADAL" clId="{36CBF158-CEDD-4CAD-BDB9-C7403B472F91}" dt="2024-05-21T14:42:49.347" v="2610"/>
                <pc2:cmRplyMkLst xmlns:pc2="http://schemas.microsoft.com/office/powerpoint/2019/9/main/command">
                  <pc:docMk/>
                  <pc:sldMk cId="3831279966" sldId="701"/>
                  <pc2:cmMk id="{4BA7FF68-C11B-433F-9870-E629D1032423}"/>
                  <pc2:cmRplyMk id="{6F65E9FA-AFB9-4FE1-B51F-94237446BC8D}"/>
                </pc2:cmRplyMkLst>
              </pc226:cmRplyChg>
            </pc226:cmChg>
          </p:ext>
        </pc:extLst>
      </pc:sldChg>
      <pc:sldChg chg="delSp mod">
        <pc:chgData name="Kendal Danna" userId="89f5f8d4-3b5c-4af0-8251-bf603280ccd5" providerId="ADAL" clId="{36CBF158-CEDD-4CAD-BDB9-C7403B472F91}" dt="2024-05-20T19:30:18.354" v="2272" actId="478"/>
        <pc:sldMkLst>
          <pc:docMk/>
          <pc:sldMk cId="3611890464" sldId="702"/>
        </pc:sldMkLst>
        <pc:spChg chg="del">
          <ac:chgData name="Kendal Danna" userId="89f5f8d4-3b5c-4af0-8251-bf603280ccd5" providerId="ADAL" clId="{36CBF158-CEDD-4CAD-BDB9-C7403B472F91}" dt="2024-05-20T19:30:18.354" v="2272" actId="478"/>
          <ac:spMkLst>
            <pc:docMk/>
            <pc:sldMk cId="3611890464" sldId="702"/>
            <ac:spMk id="12" creationId="{F00DD326-D0BE-2649-3E85-F320198B8AF8}"/>
          </ac:spMkLst>
        </pc:spChg>
      </pc:sldChg>
      <pc:sldChg chg="add modNotesTx">
        <pc:chgData name="Kendal Danna" userId="89f5f8d4-3b5c-4af0-8251-bf603280ccd5" providerId="ADAL" clId="{36CBF158-CEDD-4CAD-BDB9-C7403B472F91}" dt="2024-05-20T19:43:42.730" v="2514" actId="20577"/>
        <pc:sldMkLst>
          <pc:docMk/>
          <pc:sldMk cId="137940208" sldId="703"/>
        </pc:sldMkLst>
      </pc:sldChg>
      <pc:sldChg chg="add modNotesTx">
        <pc:chgData name="Kendal Danna" userId="89f5f8d4-3b5c-4af0-8251-bf603280ccd5" providerId="ADAL" clId="{36CBF158-CEDD-4CAD-BDB9-C7403B472F91}" dt="2024-05-20T19:22:40.952" v="1998" actId="20577"/>
        <pc:sldMkLst>
          <pc:docMk/>
          <pc:sldMk cId="2662966520" sldId="704"/>
        </pc:sldMkLst>
      </pc:sldChg>
      <pc:sldChg chg="add del">
        <pc:chgData name="Kendal Danna" userId="89f5f8d4-3b5c-4af0-8251-bf603280ccd5" providerId="ADAL" clId="{36CBF158-CEDD-4CAD-BDB9-C7403B472F91}" dt="2024-05-20T18:47:17.695" v="7" actId="47"/>
        <pc:sldMkLst>
          <pc:docMk/>
          <pc:sldMk cId="4037704828" sldId="705"/>
        </pc:sldMkLst>
      </pc:sldChg>
      <pc:sldChg chg="modSp add mod modNotesTx">
        <pc:chgData name="Kendal Danna" userId="89f5f8d4-3b5c-4af0-8251-bf603280ccd5" providerId="ADAL" clId="{36CBF158-CEDD-4CAD-BDB9-C7403B472F91}" dt="2024-05-20T19:38:18.927" v="2289" actId="20577"/>
        <pc:sldMkLst>
          <pc:docMk/>
          <pc:sldMk cId="948883133" sldId="706"/>
        </pc:sldMkLst>
        <pc:spChg chg="mod">
          <ac:chgData name="Kendal Danna" userId="89f5f8d4-3b5c-4af0-8251-bf603280ccd5" providerId="ADAL" clId="{36CBF158-CEDD-4CAD-BDB9-C7403B472F91}" dt="2024-05-20T19:38:18.927" v="2289" actId="20577"/>
          <ac:spMkLst>
            <pc:docMk/>
            <pc:sldMk cId="948883133" sldId="706"/>
            <ac:spMk id="2" creationId="{511ED7BD-A53A-5D1A-AE3F-C349F13B5406}"/>
          </ac:spMkLst>
        </pc:spChg>
        <pc:spChg chg="mod">
          <ac:chgData name="Kendal Danna" userId="89f5f8d4-3b5c-4af0-8251-bf603280ccd5" providerId="ADAL" clId="{36CBF158-CEDD-4CAD-BDB9-C7403B472F91}" dt="2024-05-20T18:47:53.485" v="103" actId="1076"/>
          <ac:spMkLst>
            <pc:docMk/>
            <pc:sldMk cId="948883133" sldId="706"/>
            <ac:spMk id="3" creationId="{BDA81D1F-337E-CDA8-6976-2E9170EE3733}"/>
          </ac:spMkLst>
        </pc:spChg>
      </pc:sldChg>
    </pc:docChg>
  </pc:docChgLst>
  <pc:docChgLst>
    <pc:chgData name="Alexandra Angel" userId="36dae7b2-c39e-4225-8e41-3cac8255e5ed" providerId="ADAL" clId="{47B3E816-B632-4657-BB1F-1305C52D4279}"/>
    <pc:docChg chg="undo custSel delSld modSld">
      <pc:chgData name="Alexandra Angel" userId="36dae7b2-c39e-4225-8e41-3cac8255e5ed" providerId="ADAL" clId="{47B3E816-B632-4657-BB1F-1305C52D4279}" dt="2021-09-08T21:23:11.852" v="12" actId="6549"/>
      <pc:docMkLst>
        <pc:docMk/>
      </pc:docMkLst>
      <pc:sldChg chg="modNotesTx">
        <pc:chgData name="Alexandra Angel" userId="36dae7b2-c39e-4225-8e41-3cac8255e5ed" providerId="ADAL" clId="{47B3E816-B632-4657-BB1F-1305C52D4279}" dt="2021-09-08T21:22:09.275" v="0" actId="6549"/>
        <pc:sldMkLst>
          <pc:docMk/>
          <pc:sldMk cId="3470802358" sldId="396"/>
        </pc:sldMkLst>
      </pc:sldChg>
      <pc:sldChg chg="modNotesTx">
        <pc:chgData name="Alexandra Angel" userId="36dae7b2-c39e-4225-8e41-3cac8255e5ed" providerId="ADAL" clId="{47B3E816-B632-4657-BB1F-1305C52D4279}" dt="2021-09-08T21:22:44.630" v="8" actId="6549"/>
        <pc:sldMkLst>
          <pc:docMk/>
          <pc:sldMk cId="3041321641" sldId="447"/>
        </pc:sldMkLst>
      </pc:sldChg>
      <pc:sldChg chg="modNotesTx">
        <pc:chgData name="Alexandra Angel" userId="36dae7b2-c39e-4225-8e41-3cac8255e5ed" providerId="ADAL" clId="{47B3E816-B632-4657-BB1F-1305C52D4279}" dt="2021-09-08T21:22:12.678" v="1" actId="6549"/>
        <pc:sldMkLst>
          <pc:docMk/>
          <pc:sldMk cId="4265914327" sldId="462"/>
        </pc:sldMkLst>
      </pc:sldChg>
      <pc:sldChg chg="modNotesTx">
        <pc:chgData name="Alexandra Angel" userId="36dae7b2-c39e-4225-8e41-3cac8255e5ed" providerId="ADAL" clId="{47B3E816-B632-4657-BB1F-1305C52D4279}" dt="2021-09-08T21:22:23.999" v="4" actId="6549"/>
        <pc:sldMkLst>
          <pc:docMk/>
          <pc:sldMk cId="1650656366" sldId="463"/>
        </pc:sldMkLst>
      </pc:sldChg>
      <pc:sldChg chg="modNotesTx">
        <pc:chgData name="Alexandra Angel" userId="36dae7b2-c39e-4225-8e41-3cac8255e5ed" providerId="ADAL" clId="{47B3E816-B632-4657-BB1F-1305C52D4279}" dt="2021-09-08T21:22:30.443" v="5"/>
        <pc:sldMkLst>
          <pc:docMk/>
          <pc:sldMk cId="3934966789" sldId="464"/>
        </pc:sldMkLst>
      </pc:sldChg>
      <pc:sldChg chg="modNotesTx">
        <pc:chgData name="Alexandra Angel" userId="36dae7b2-c39e-4225-8e41-3cac8255e5ed" providerId="ADAL" clId="{47B3E816-B632-4657-BB1F-1305C52D4279}" dt="2021-09-08T21:22:41.442" v="7" actId="6549"/>
        <pc:sldMkLst>
          <pc:docMk/>
          <pc:sldMk cId="1206090023" sldId="465"/>
        </pc:sldMkLst>
      </pc:sldChg>
      <pc:sldChg chg="modNotesTx">
        <pc:chgData name="Alexandra Angel" userId="36dae7b2-c39e-4225-8e41-3cac8255e5ed" providerId="ADAL" clId="{47B3E816-B632-4657-BB1F-1305C52D4279}" dt="2021-09-08T21:22:37.491" v="6"/>
        <pc:sldMkLst>
          <pc:docMk/>
          <pc:sldMk cId="3718944081" sldId="466"/>
        </pc:sldMkLst>
      </pc:sldChg>
      <pc:sldChg chg="del">
        <pc:chgData name="Alexandra Angel" userId="36dae7b2-c39e-4225-8e41-3cac8255e5ed" providerId="ADAL" clId="{47B3E816-B632-4657-BB1F-1305C52D4279}" dt="2021-09-08T21:23:00.654" v="10" actId="2696"/>
        <pc:sldMkLst>
          <pc:docMk/>
          <pc:sldMk cId="3856974619" sldId="467"/>
        </pc:sldMkLst>
      </pc:sldChg>
      <pc:sldChg chg="del modNotesTx">
        <pc:chgData name="Alexandra Angel" userId="36dae7b2-c39e-4225-8e41-3cac8255e5ed" providerId="ADAL" clId="{47B3E816-B632-4657-BB1F-1305C52D4279}" dt="2021-09-08T21:23:00.654" v="10" actId="2696"/>
        <pc:sldMkLst>
          <pc:docMk/>
          <pc:sldMk cId="929533807" sldId="469"/>
        </pc:sldMkLst>
      </pc:sldChg>
      <pc:sldChg chg="del">
        <pc:chgData name="Alexandra Angel" userId="36dae7b2-c39e-4225-8e41-3cac8255e5ed" providerId="ADAL" clId="{47B3E816-B632-4657-BB1F-1305C52D4279}" dt="2021-09-08T21:23:00.654" v="10" actId="2696"/>
        <pc:sldMkLst>
          <pc:docMk/>
          <pc:sldMk cId="2344689857" sldId="470"/>
        </pc:sldMkLst>
      </pc:sldChg>
      <pc:sldChg chg="modSp mod">
        <pc:chgData name="Alexandra Angel" userId="36dae7b2-c39e-4225-8e41-3cac8255e5ed" providerId="ADAL" clId="{47B3E816-B632-4657-BB1F-1305C52D4279}" dt="2021-09-08T21:23:11.852" v="12" actId="6549"/>
        <pc:sldMkLst>
          <pc:docMk/>
          <pc:sldMk cId="1846251896" sldId="471"/>
        </pc:sldMkLst>
        <pc:spChg chg="mod">
          <ac:chgData name="Alexandra Angel" userId="36dae7b2-c39e-4225-8e41-3cac8255e5ed" providerId="ADAL" clId="{47B3E816-B632-4657-BB1F-1305C52D4279}" dt="2021-09-08T21:23:11.852" v="12" actId="6549"/>
          <ac:spMkLst>
            <pc:docMk/>
            <pc:sldMk cId="1846251896" sldId="471"/>
            <ac:spMk id="3" creationId="{648EBC0B-C677-486E-A2FF-B6B2AB3DC02E}"/>
          </ac:spMkLst>
        </pc:spChg>
      </pc:sldChg>
      <pc:sldChg chg="del">
        <pc:chgData name="Alexandra Angel" userId="36dae7b2-c39e-4225-8e41-3cac8255e5ed" providerId="ADAL" clId="{47B3E816-B632-4657-BB1F-1305C52D4279}" dt="2021-09-08T21:23:00.654" v="10" actId="2696"/>
        <pc:sldMkLst>
          <pc:docMk/>
          <pc:sldMk cId="1365125571" sldId="472"/>
        </pc:sldMkLst>
      </pc:sldChg>
      <pc:sldChg chg="del">
        <pc:chgData name="Alexandra Angel" userId="36dae7b2-c39e-4225-8e41-3cac8255e5ed" providerId="ADAL" clId="{47B3E816-B632-4657-BB1F-1305C52D4279}" dt="2021-09-08T21:23:00.654" v="10" actId="2696"/>
        <pc:sldMkLst>
          <pc:docMk/>
          <pc:sldMk cId="3892400111" sldId="473"/>
        </pc:sldMkLst>
      </pc:sldChg>
      <pc:sldChg chg="del">
        <pc:chgData name="Alexandra Angel" userId="36dae7b2-c39e-4225-8e41-3cac8255e5ed" providerId="ADAL" clId="{47B3E816-B632-4657-BB1F-1305C52D4279}" dt="2021-09-08T21:23:00.654" v="10" actId="2696"/>
        <pc:sldMkLst>
          <pc:docMk/>
          <pc:sldMk cId="2960293411" sldId="476"/>
        </pc:sldMkLst>
      </pc:sldChg>
      <pc:sldChg chg="del">
        <pc:chgData name="Alexandra Angel" userId="36dae7b2-c39e-4225-8e41-3cac8255e5ed" providerId="ADAL" clId="{47B3E816-B632-4657-BB1F-1305C52D4279}" dt="2021-09-08T21:23:00.654" v="10" actId="2696"/>
        <pc:sldMkLst>
          <pc:docMk/>
          <pc:sldMk cId="1344914877" sldId="477"/>
        </pc:sldMkLst>
      </pc:sldChg>
      <pc:sldChg chg="del">
        <pc:chgData name="Alexandra Angel" userId="36dae7b2-c39e-4225-8e41-3cac8255e5ed" providerId="ADAL" clId="{47B3E816-B632-4657-BB1F-1305C52D4279}" dt="2021-09-08T21:23:00.654" v="10" actId="2696"/>
        <pc:sldMkLst>
          <pc:docMk/>
          <pc:sldMk cId="3769849033" sldId="478"/>
        </pc:sldMkLst>
      </pc:sldChg>
      <pc:sldChg chg="del">
        <pc:chgData name="Alexandra Angel" userId="36dae7b2-c39e-4225-8e41-3cac8255e5ed" providerId="ADAL" clId="{47B3E816-B632-4657-BB1F-1305C52D4279}" dt="2021-09-08T21:23:02.660" v="11" actId="47"/>
        <pc:sldMkLst>
          <pc:docMk/>
          <pc:sldMk cId="179890117" sldId="479"/>
        </pc:sldMkLst>
      </pc:sldChg>
    </pc:docChg>
  </pc:docChgLst>
  <pc:docChgLst>
    <pc:chgData name="Dorine Irankunda" userId="3590d353-e271-4f9d-a161-ad6218b6d66a" providerId="ADAL" clId="{3BC23F76-FDD6-4AD2-AD40-10BC1F11216D}"/>
    <pc:docChg chg="addSld delSld">
      <pc:chgData name="Dorine Irankunda" userId="3590d353-e271-4f9d-a161-ad6218b6d66a" providerId="ADAL" clId="{3BC23F76-FDD6-4AD2-AD40-10BC1F11216D}" dt="2024-08-25T11:56:46.173" v="1" actId="47"/>
      <pc:docMkLst>
        <pc:docMk/>
      </pc:docMkLst>
      <pc:sldChg chg="new del">
        <pc:chgData name="Dorine Irankunda" userId="3590d353-e271-4f9d-a161-ad6218b6d66a" providerId="ADAL" clId="{3BC23F76-FDD6-4AD2-AD40-10BC1F11216D}" dt="2024-08-25T11:56:46.173" v="1" actId="47"/>
        <pc:sldMkLst>
          <pc:docMk/>
          <pc:sldMk cId="462494742" sldId="707"/>
        </pc:sldMkLst>
      </pc:sldChg>
    </pc:docChg>
  </pc:docChgLst>
  <pc:docChgLst>
    <pc:chgData name="Kendal Danna" userId="89f5f8d4-3b5c-4af0-8251-bf603280ccd5" providerId="ADAL" clId="{0F3AEECB-5643-4117-BC32-912AB5545559}"/>
    <pc:docChg chg="custSel modSld">
      <pc:chgData name="Kendal Danna" userId="89f5f8d4-3b5c-4af0-8251-bf603280ccd5" providerId="ADAL" clId="{0F3AEECB-5643-4117-BC32-912AB5545559}" dt="2021-09-10T18:22:58.288" v="73"/>
      <pc:docMkLst>
        <pc:docMk/>
      </pc:docMkLst>
      <pc:sldChg chg="modSp mod addCm modCm">
        <pc:chgData name="Kendal Danna" userId="89f5f8d4-3b5c-4af0-8251-bf603280ccd5" providerId="ADAL" clId="{0F3AEECB-5643-4117-BC32-912AB5545559}" dt="2021-09-10T18:22:58.288" v="73"/>
        <pc:sldMkLst>
          <pc:docMk/>
          <pc:sldMk cId="3041321641" sldId="447"/>
        </pc:sldMkLst>
        <pc:spChg chg="mod">
          <ac:chgData name="Kendal Danna" userId="89f5f8d4-3b5c-4af0-8251-bf603280ccd5" providerId="ADAL" clId="{0F3AEECB-5643-4117-BC32-912AB5545559}" dt="2021-09-10T18:21:26.471" v="70" actId="6549"/>
          <ac:spMkLst>
            <pc:docMk/>
            <pc:sldMk cId="3041321641" sldId="447"/>
            <ac:spMk id="27" creationId="{CE7A96B4-3811-4419-90FE-5293497F69CB}"/>
          </ac:spMkLst>
        </pc:spChg>
      </pc:sldChg>
      <pc:sldChg chg="modSp mod">
        <pc:chgData name="Kendal Danna" userId="89f5f8d4-3b5c-4af0-8251-bf603280ccd5" providerId="ADAL" clId="{0F3AEECB-5643-4117-BC32-912AB5545559}" dt="2021-09-10T16:10:49.679" v="14" actId="20577"/>
        <pc:sldMkLst>
          <pc:docMk/>
          <pc:sldMk cId="1336958462" sldId="453"/>
        </pc:sldMkLst>
        <pc:spChg chg="mod">
          <ac:chgData name="Kendal Danna" userId="89f5f8d4-3b5c-4af0-8251-bf603280ccd5" providerId="ADAL" clId="{0F3AEECB-5643-4117-BC32-912AB5545559}" dt="2021-09-10T16:10:49.679" v="14" actId="20577"/>
          <ac:spMkLst>
            <pc:docMk/>
            <pc:sldMk cId="1336958462" sldId="453"/>
            <ac:spMk id="16" creationId="{F25F01B8-7B9B-EE4E-B3E2-F6B6A4D1D1B4}"/>
          </ac:spMkLst>
        </pc:spChg>
      </pc:sldChg>
      <pc:sldChg chg="modSp mod">
        <pc:chgData name="Kendal Danna" userId="89f5f8d4-3b5c-4af0-8251-bf603280ccd5" providerId="ADAL" clId="{0F3AEECB-5643-4117-BC32-912AB5545559}" dt="2021-09-10T16:14:09.885" v="68" actId="6549"/>
        <pc:sldMkLst>
          <pc:docMk/>
          <pc:sldMk cId="1846251896" sldId="471"/>
        </pc:sldMkLst>
        <pc:spChg chg="mod">
          <ac:chgData name="Kendal Danna" userId="89f5f8d4-3b5c-4af0-8251-bf603280ccd5" providerId="ADAL" clId="{0F3AEECB-5643-4117-BC32-912AB5545559}" dt="2021-09-10T16:14:09.885" v="68" actId="6549"/>
          <ac:spMkLst>
            <pc:docMk/>
            <pc:sldMk cId="1846251896" sldId="471"/>
            <ac:spMk id="3" creationId="{648EBC0B-C677-486E-A2FF-B6B2AB3DC02E}"/>
          </ac:spMkLst>
        </pc:spChg>
      </pc:sldChg>
    </pc:docChg>
  </pc:docChgLst>
  <pc:docChgLst>
    <pc:chgData name="Kendal Danna" userId="S::kdanna@psi.org::89f5f8d4-3b5c-4af0-8251-bf603280ccd5" providerId="AD" clId="Web-{029F13C8-3EF3-0066-20ED-B43541D07DE7}"/>
    <pc:docChg chg="modSld">
      <pc:chgData name="Kendal Danna" userId="S::kdanna@psi.org::89f5f8d4-3b5c-4af0-8251-bf603280ccd5" providerId="AD" clId="Web-{029F13C8-3EF3-0066-20ED-B43541D07DE7}" dt="2023-03-01T15:25:46.583" v="23" actId="20577"/>
      <pc:docMkLst>
        <pc:docMk/>
      </pc:docMkLst>
      <pc:sldChg chg="modSp">
        <pc:chgData name="Kendal Danna" userId="S::kdanna@psi.org::89f5f8d4-3b5c-4af0-8251-bf603280ccd5" providerId="AD" clId="Web-{029F13C8-3EF3-0066-20ED-B43541D07DE7}" dt="2023-03-01T15:25:46.583" v="23" actId="20577"/>
        <pc:sldMkLst>
          <pc:docMk/>
          <pc:sldMk cId="164285706" sldId="468"/>
        </pc:sldMkLst>
        <pc:spChg chg="mod">
          <ac:chgData name="Kendal Danna" userId="S::kdanna@psi.org::89f5f8d4-3b5c-4af0-8251-bf603280ccd5" providerId="AD" clId="Web-{029F13C8-3EF3-0066-20ED-B43541D07DE7}" dt="2023-03-01T15:25:46.583" v="23" actId="20577"/>
          <ac:spMkLst>
            <pc:docMk/>
            <pc:sldMk cId="164285706" sldId="468"/>
            <ac:spMk id="3" creationId="{FD7F7CF4-7EA7-4386-8BBE-4A552B1BBAB0}"/>
          </ac:spMkLst>
        </pc:spChg>
      </pc:sldChg>
      <pc:sldChg chg="modSp">
        <pc:chgData name="Kendal Danna" userId="S::kdanna@psi.org::89f5f8d4-3b5c-4af0-8251-bf603280ccd5" providerId="AD" clId="Web-{029F13C8-3EF3-0066-20ED-B43541D07DE7}" dt="2023-03-01T15:25:25.942" v="5" actId="20577"/>
        <pc:sldMkLst>
          <pc:docMk/>
          <pc:sldMk cId="1846251896" sldId="471"/>
        </pc:sldMkLst>
        <pc:spChg chg="mod">
          <ac:chgData name="Kendal Danna" userId="S::kdanna@psi.org::89f5f8d4-3b5c-4af0-8251-bf603280ccd5" providerId="AD" clId="Web-{029F13C8-3EF3-0066-20ED-B43541D07DE7}" dt="2023-03-01T15:25:25.942" v="5" actId="20577"/>
          <ac:spMkLst>
            <pc:docMk/>
            <pc:sldMk cId="1846251896" sldId="471"/>
            <ac:spMk id="3" creationId="{648EBC0B-C677-486E-A2FF-B6B2AB3DC02E}"/>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840" b="1" i="0" u="none" strike="noStrike" kern="1200" spc="0" baseline="0">
                <a:solidFill>
                  <a:schemeClr val="tx1">
                    <a:lumMod val="65000"/>
                    <a:lumOff val="35000"/>
                  </a:schemeClr>
                </a:solidFill>
                <a:latin typeface="+mn-lt"/>
                <a:ea typeface="+mn-ea"/>
                <a:cs typeface="+mn-cs"/>
              </a:defRPr>
            </a:pPr>
            <a:r>
              <a:rPr lang="en-US" sz="3200" b="1">
                <a:effectLst/>
                <a:latin typeface="Roboto Light" panose="02000000000000000000" pitchFamily="2" charset="0"/>
                <a:ea typeface="Roboto Light" panose="02000000000000000000" pitchFamily="2" charset="0"/>
              </a:rPr>
              <a:t>Client Rating of Overall Counseling Experience Immediately Post-Counseling</a:t>
            </a:r>
            <a:endParaRPr lang="en-GB" sz="3200" b="1">
              <a:latin typeface="Roboto Light" panose="02000000000000000000" pitchFamily="2" charset="0"/>
              <a:ea typeface="Roboto Light" panose="02000000000000000000" pitchFamily="2" charset="0"/>
            </a:endParaRPr>
          </a:p>
        </c:rich>
      </c:tx>
      <c:layout>
        <c:manualLayout>
          <c:xMode val="edge"/>
          <c:yMode val="edge"/>
          <c:x val="0.12840985032388352"/>
          <c:y val="0.17163454619881907"/>
        </c:manualLayout>
      </c:layout>
      <c:overlay val="0"/>
      <c:spPr>
        <a:noFill/>
        <a:ln>
          <a:noFill/>
        </a:ln>
        <a:effectLst/>
      </c:spPr>
      <c:txPr>
        <a:bodyPr rot="0" spcFirstLastPara="1" vertOverflow="ellipsis" vert="horz" wrap="square" anchor="ctr" anchorCtr="1"/>
        <a:lstStyle/>
        <a:p>
          <a:pPr>
            <a:defRPr sz="3840" b="1" i="0" u="none" strike="noStrike" kern="1200" spc="0" baseline="0">
              <a:solidFill>
                <a:schemeClr val="tx1">
                  <a:lumMod val="65000"/>
                  <a:lumOff val="35000"/>
                </a:schemeClr>
              </a:solidFill>
              <a:latin typeface="+mn-lt"/>
              <a:ea typeface="+mn-ea"/>
              <a:cs typeface="+mn-cs"/>
            </a:defRPr>
          </a:pPr>
          <a:endParaRPr lang="en-BI"/>
        </a:p>
      </c:txPr>
    </c:title>
    <c:autoTitleDeleted val="0"/>
    <c:plotArea>
      <c:layout>
        <c:manualLayout>
          <c:layoutTarget val="inner"/>
          <c:xMode val="edge"/>
          <c:yMode val="edge"/>
          <c:x val="2.7163236083277562E-2"/>
          <c:y val="0.21364497904408833"/>
          <c:w val="0.97283677321476403"/>
          <c:h val="0.54359471918850466"/>
        </c:manualLayout>
      </c:layout>
      <c:barChart>
        <c:barDir val="col"/>
        <c:grouping val="clustered"/>
        <c:varyColors val="0"/>
        <c:ser>
          <c:idx val="0"/>
          <c:order val="0"/>
          <c:tx>
            <c:strRef>
              <c:f>Sheet5!$J$3</c:f>
              <c:strCache>
                <c:ptCount val="1"/>
                <c:pt idx="0">
                  <c:v>Control (N=578)</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400" b="1" i="0" u="none" strike="noStrike" kern="1200" baseline="0">
                    <a:solidFill>
                      <a:schemeClr val="tx1">
                        <a:lumMod val="75000"/>
                        <a:lumOff val="25000"/>
                      </a:schemeClr>
                    </a:solidFill>
                    <a:latin typeface="+mn-lt"/>
                    <a:ea typeface="+mn-ea"/>
                    <a:cs typeface="+mn-cs"/>
                  </a:defRPr>
                </a:pPr>
                <a:endParaRPr lang="en-BI"/>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Sheet5!$I$4:$I$8</c:f>
              <c:strCache>
                <c:ptCount val="5"/>
                <c:pt idx="0">
                  <c:v>Poor</c:v>
                </c:pt>
                <c:pt idx="1">
                  <c:v>Fair</c:v>
                </c:pt>
                <c:pt idx="2">
                  <c:v>Good</c:v>
                </c:pt>
                <c:pt idx="3">
                  <c:v>Very Good</c:v>
                </c:pt>
                <c:pt idx="4">
                  <c:v>Excellent</c:v>
                </c:pt>
              </c:strCache>
            </c:strRef>
          </c:cat>
          <c:val>
            <c:numRef>
              <c:f>Sheet5!$J$4:$J$8</c:f>
              <c:numCache>
                <c:formatCode>General</c:formatCode>
                <c:ptCount val="5"/>
                <c:pt idx="0">
                  <c:v>31.5</c:v>
                </c:pt>
                <c:pt idx="1">
                  <c:v>14.2</c:v>
                </c:pt>
                <c:pt idx="2">
                  <c:v>26.1</c:v>
                </c:pt>
                <c:pt idx="3">
                  <c:v>20.6</c:v>
                </c:pt>
                <c:pt idx="4">
                  <c:v>7.6</c:v>
                </c:pt>
              </c:numCache>
            </c:numRef>
          </c:val>
          <c:extLst>
            <c:ext xmlns:c16="http://schemas.microsoft.com/office/drawing/2014/chart" uri="{C3380CC4-5D6E-409C-BE32-E72D297353CC}">
              <c16:uniqueId val="{00000001-16A3-4BB4-9B3C-48620CCF8B3B}"/>
            </c:ext>
          </c:extLst>
        </c:ser>
        <c:ser>
          <c:idx val="1"/>
          <c:order val="1"/>
          <c:tx>
            <c:strRef>
              <c:f>Sheet5!$K$3</c:f>
              <c:strCache>
                <c:ptCount val="1"/>
                <c:pt idx="0">
                  <c:v>Intervention (N=601)</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2400" b="1" i="0" u="none" strike="noStrike" kern="1200" baseline="0">
                    <a:solidFill>
                      <a:schemeClr val="tx1">
                        <a:lumMod val="75000"/>
                        <a:lumOff val="25000"/>
                      </a:schemeClr>
                    </a:solidFill>
                    <a:latin typeface="+mn-lt"/>
                    <a:ea typeface="+mn-ea"/>
                    <a:cs typeface="+mn-cs"/>
                  </a:defRPr>
                </a:pPr>
                <a:endParaRPr lang="en-BI"/>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Sheet5!$I$4:$I$8</c:f>
              <c:strCache>
                <c:ptCount val="5"/>
                <c:pt idx="0">
                  <c:v>Poor</c:v>
                </c:pt>
                <c:pt idx="1">
                  <c:v>Fair</c:v>
                </c:pt>
                <c:pt idx="2">
                  <c:v>Good</c:v>
                </c:pt>
                <c:pt idx="3">
                  <c:v>Very Good</c:v>
                </c:pt>
                <c:pt idx="4">
                  <c:v>Excellent</c:v>
                </c:pt>
              </c:strCache>
            </c:strRef>
          </c:cat>
          <c:val>
            <c:numRef>
              <c:f>Sheet5!$K$4:$K$8</c:f>
              <c:numCache>
                <c:formatCode>General</c:formatCode>
                <c:ptCount val="5"/>
                <c:pt idx="0">
                  <c:v>7.5</c:v>
                </c:pt>
                <c:pt idx="1">
                  <c:v>7.2</c:v>
                </c:pt>
                <c:pt idx="2">
                  <c:v>24.5</c:v>
                </c:pt>
                <c:pt idx="3">
                  <c:v>26.1</c:v>
                </c:pt>
                <c:pt idx="4">
                  <c:v>34.799999999999997</c:v>
                </c:pt>
              </c:numCache>
            </c:numRef>
          </c:val>
          <c:extLst>
            <c:ext xmlns:c16="http://schemas.microsoft.com/office/drawing/2014/chart" uri="{C3380CC4-5D6E-409C-BE32-E72D297353CC}">
              <c16:uniqueId val="{00000003-16A3-4BB4-9B3C-48620CCF8B3B}"/>
            </c:ext>
          </c:extLst>
        </c:ser>
        <c:dLbls>
          <c:showLegendKey val="0"/>
          <c:showVal val="1"/>
          <c:showCatName val="0"/>
          <c:showSerName val="0"/>
          <c:showPercent val="0"/>
          <c:showBubbleSize val="0"/>
        </c:dLbls>
        <c:gapWidth val="150"/>
        <c:overlap val="-25"/>
        <c:axId val="1179991919"/>
        <c:axId val="1180000655"/>
      </c:barChart>
      <c:catAx>
        <c:axId val="11799919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800" b="1" i="0" u="none" strike="noStrike" kern="1200" baseline="0">
                <a:solidFill>
                  <a:schemeClr val="tx1">
                    <a:lumMod val="65000"/>
                    <a:lumOff val="35000"/>
                  </a:schemeClr>
                </a:solidFill>
                <a:latin typeface="+mn-lt"/>
                <a:ea typeface="+mn-ea"/>
                <a:cs typeface="+mn-cs"/>
              </a:defRPr>
            </a:pPr>
            <a:endParaRPr lang="en-BI"/>
          </a:p>
        </c:txPr>
        <c:crossAx val="1180000655"/>
        <c:crosses val="autoZero"/>
        <c:auto val="1"/>
        <c:lblAlgn val="ctr"/>
        <c:lblOffset val="100"/>
        <c:noMultiLvlLbl val="0"/>
      </c:catAx>
      <c:valAx>
        <c:axId val="1180000655"/>
        <c:scaling>
          <c:orientation val="minMax"/>
        </c:scaling>
        <c:delete val="1"/>
        <c:axPos val="l"/>
        <c:title>
          <c:tx>
            <c:rich>
              <a:bodyPr rot="-5400000" spcFirstLastPara="1" vertOverflow="ellipsis" vert="horz" wrap="square" anchor="ctr" anchorCtr="1"/>
              <a:lstStyle/>
              <a:p>
                <a:pPr>
                  <a:defRPr sz="3600" b="1" i="0" u="none" strike="noStrike" kern="1200" baseline="0">
                    <a:solidFill>
                      <a:schemeClr val="tx1">
                        <a:lumMod val="65000"/>
                        <a:lumOff val="35000"/>
                      </a:schemeClr>
                    </a:solidFill>
                    <a:latin typeface="+mn-lt"/>
                    <a:ea typeface="+mn-ea"/>
                    <a:cs typeface="+mn-cs"/>
                  </a:defRPr>
                </a:pPr>
                <a:r>
                  <a:rPr lang="en-GB" sz="3600" b="1"/>
                  <a:t>%</a:t>
                </a:r>
              </a:p>
            </c:rich>
          </c:tx>
          <c:overlay val="0"/>
          <c:spPr>
            <a:noFill/>
            <a:ln>
              <a:noFill/>
            </a:ln>
            <a:effectLst/>
          </c:spPr>
          <c:txPr>
            <a:bodyPr rot="-5400000" spcFirstLastPara="1" vertOverflow="ellipsis" vert="horz" wrap="square" anchor="ctr" anchorCtr="1"/>
            <a:lstStyle/>
            <a:p>
              <a:pPr>
                <a:defRPr sz="3600" b="1" i="0" u="none" strike="noStrike" kern="1200" baseline="0">
                  <a:solidFill>
                    <a:schemeClr val="tx1">
                      <a:lumMod val="65000"/>
                      <a:lumOff val="35000"/>
                    </a:schemeClr>
                  </a:solidFill>
                  <a:latin typeface="+mn-lt"/>
                  <a:ea typeface="+mn-ea"/>
                  <a:cs typeface="+mn-cs"/>
                </a:defRPr>
              </a:pPr>
              <a:endParaRPr lang="en-BI"/>
            </a:p>
          </c:txPr>
        </c:title>
        <c:numFmt formatCode="General" sourceLinked="1"/>
        <c:majorTickMark val="none"/>
        <c:minorTickMark val="none"/>
        <c:tickLblPos val="nextTo"/>
        <c:crossAx val="1179991919"/>
        <c:crosses val="autoZero"/>
        <c:crossBetween val="between"/>
      </c:valAx>
      <c:spPr>
        <a:noFill/>
        <a:ln>
          <a:noFill/>
        </a:ln>
        <a:effectLst/>
      </c:spPr>
    </c:plotArea>
    <c:legend>
      <c:legendPos val="t"/>
      <c:layout>
        <c:manualLayout>
          <c:xMode val="edge"/>
          <c:yMode val="edge"/>
          <c:x val="0.13404490682240441"/>
          <c:y val="0.87122450600194312"/>
          <c:w val="0.80554153159183417"/>
          <c:h val="8.853011338315718E-2"/>
        </c:manualLayout>
      </c:layout>
      <c:overlay val="0"/>
      <c:spPr>
        <a:noFill/>
        <a:ln>
          <a:noFill/>
        </a:ln>
        <a:effectLst/>
      </c:spPr>
      <c:txPr>
        <a:bodyPr rot="0" spcFirstLastPara="1" vertOverflow="ellipsis" vert="horz" wrap="square" anchor="ctr" anchorCtr="1"/>
        <a:lstStyle/>
        <a:p>
          <a:pPr>
            <a:defRPr sz="2800" b="1" i="0" u="none" strike="noStrike" kern="1200" baseline="0">
              <a:solidFill>
                <a:schemeClr val="tx1">
                  <a:lumMod val="65000"/>
                  <a:lumOff val="35000"/>
                </a:schemeClr>
              </a:solidFill>
              <a:latin typeface="+mn-lt"/>
              <a:ea typeface="+mn-ea"/>
              <a:cs typeface="+mn-cs"/>
            </a:defRPr>
          </a:pPr>
          <a:endParaRPr lang="en-BI"/>
        </a:p>
      </c:txPr>
    </c:legend>
    <c:plotVisOnly val="1"/>
    <c:dispBlanksAs val="gap"/>
    <c:showDLblsOverMax val="0"/>
  </c:chart>
  <c:spPr>
    <a:noFill/>
    <a:ln>
      <a:noFill/>
    </a:ln>
    <a:effectLst/>
  </c:spPr>
  <c:txPr>
    <a:bodyPr/>
    <a:lstStyle/>
    <a:p>
      <a:pPr>
        <a:defRPr sz="3200" b="1"/>
      </a:pPr>
      <a:endParaRPr lang="en-BI"/>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modernComment_1C5_4FB05DFE.xml><?xml version="1.0" encoding="utf-8"?>
<p188:cmLst xmlns:a="http://schemas.openxmlformats.org/drawingml/2006/main" xmlns:r="http://schemas.openxmlformats.org/officeDocument/2006/relationships" xmlns:p188="http://schemas.microsoft.com/office/powerpoint/2018/8/main">
  <p188:cm id="{763B8DBE-D16A-46F0-BC40-DAAEA18919F1}" authorId="{B33E86D4-0FCA-62A2-A9E5-856670E86F4C}" created="2024-05-21T14:28:09.477">
    <pc:sldMkLst xmlns:pc="http://schemas.microsoft.com/office/powerpoint/2013/main/command">
      <pc:docMk/>
      <pc:sldMk cId="1336958462" sldId="453"/>
    </pc:sldMkLst>
    <p188:txBody>
      <a:bodyPr/>
      <a:lstStyle/>
      <a:p>
        <a:r>
          <a:rPr lang="en-US"/>
          <a:t>Change image</a:t>
        </a:r>
      </a:p>
    </p188:txBody>
  </p188:cm>
</p188:cmLst>
</file>

<file path=ppt/comments/modernComment_208_26CE79C0.xml><?xml version="1.0" encoding="utf-8"?>
<p188:cmLst xmlns:a="http://schemas.openxmlformats.org/drawingml/2006/main" xmlns:r="http://schemas.openxmlformats.org/officeDocument/2006/relationships" xmlns:p188="http://schemas.microsoft.com/office/powerpoint/2018/8/main">
  <p188:cm id="{F41E78A3-D98E-4897-A7E8-CE45EEDBD364}" authorId="{B33E86D4-0FCA-62A2-A9E5-856670E86F4C}" created="2024-05-21T14:31:55.026">
    <pc:sldMkLst xmlns:pc="http://schemas.microsoft.com/office/powerpoint/2013/main/command">
      <pc:docMk/>
      <pc:sldMk cId="651065792" sldId="520"/>
    </pc:sldMkLst>
    <p188:txBody>
      <a:bodyPr/>
      <a:lstStyle/>
      <a:p>
        <a:r>
          <a:rPr lang="en-US"/>
          <a:t>Add for Ghana
</a:t>
        </a:r>
      </a:p>
    </p188:txBody>
  </p188:cm>
</p188:cmLst>
</file>

<file path=ppt/comments/modernComment_2BD_E45CB15E.xml><?xml version="1.0" encoding="utf-8"?>
<p188:cmLst xmlns:a="http://schemas.openxmlformats.org/drawingml/2006/main" xmlns:r="http://schemas.openxmlformats.org/officeDocument/2006/relationships" xmlns:p188="http://schemas.microsoft.com/office/powerpoint/2018/8/main">
  <p188:cm id="{4BA7FF68-C11B-433F-9870-E629D1032423}" authorId="{B33E86D4-0FCA-62A2-A9E5-856670E86F4C}" created="2024-05-21T14:33:04.722">
    <pc:sldMkLst xmlns:pc="http://schemas.microsoft.com/office/powerpoint/2013/main/command">
      <pc:docMk/>
      <pc:sldMk cId="3831279966" sldId="701"/>
    </pc:sldMkLst>
    <p188:replyLst>
      <p188:reply id="{6F65E9FA-AFB9-4FE1-B51F-94237446BC8D}" authorId="{B33E86D4-0FCA-62A2-A9E5-856670E86F4C}" created="2024-05-21T14:42:49.232">
        <p188:txBody>
          <a:bodyPr/>
          <a:lstStyle/>
          <a:p>
            <a:r>
              <a:rPr lang="en-US"/>
              <a:t>For ghana
</a:t>
            </a:r>
          </a:p>
        </p188:txBody>
      </p188:reply>
    </p188:replyLst>
    <p188:txBody>
      <a:bodyPr/>
      <a:lstStyle/>
      <a:p>
        <a:r>
          <a:rPr lang="en-US"/>
          <a:t>Change image</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47184B-B68C-4B11-A1AC-3A50CA8AF825}"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pt-PT"/>
        </a:p>
      </dgm:t>
    </dgm:pt>
    <dgm:pt modelId="{381FCDD7-8B83-4FC2-8FA1-D671203BCC39}">
      <dgm:prSet phldrT="[Texto]"/>
      <dgm:spPr>
        <a:solidFill>
          <a:srgbClr val="90CAC9"/>
        </a:solidFill>
      </dgm:spPr>
      <dgm:t>
        <a:bodyPr/>
        <a:lstStyle/>
        <a:p>
          <a:endParaRPr lang="en-US">
            <a:solidFill>
              <a:srgbClr val="211F1B"/>
            </a:solidFill>
            <a:latin typeface="Roboto" panose="02000000000000000000" pitchFamily="2" charset="0"/>
            <a:ea typeface="Roboto" panose="02000000000000000000" pitchFamily="2" charset="0"/>
          </a:endParaRPr>
        </a:p>
        <a:p>
          <a:r>
            <a:rPr lang="en-US">
              <a:solidFill>
                <a:schemeClr val="bg1"/>
              </a:solidFill>
              <a:latin typeface="Roboto" panose="02000000000000000000" pitchFamily="2" charset="0"/>
              <a:ea typeface="Roboto" panose="02000000000000000000" pitchFamily="2" charset="0"/>
            </a:rPr>
            <a:t>Is tailored to the </a:t>
          </a:r>
          <a:r>
            <a:rPr lang="en-US" b="1">
              <a:solidFill>
                <a:schemeClr val="bg1"/>
              </a:solidFill>
              <a:latin typeface="Roboto" panose="02000000000000000000" pitchFamily="2" charset="0"/>
              <a:ea typeface="Roboto" panose="02000000000000000000" pitchFamily="2" charset="0"/>
            </a:rPr>
            <a:t>client’s needs </a:t>
          </a:r>
          <a:r>
            <a:rPr lang="en-US">
              <a:solidFill>
                <a:schemeClr val="bg1"/>
              </a:solidFill>
              <a:latin typeface="Roboto" panose="02000000000000000000" pitchFamily="2" charset="0"/>
              <a:ea typeface="Roboto" panose="02000000000000000000" pitchFamily="2" charset="0"/>
            </a:rPr>
            <a:t>and is rooted in </a:t>
          </a:r>
          <a:r>
            <a:rPr lang="en-US" b="1">
              <a:solidFill>
                <a:schemeClr val="bg1"/>
              </a:solidFill>
              <a:latin typeface="Roboto" panose="02000000000000000000" pitchFamily="2" charset="0"/>
              <a:ea typeface="Roboto" panose="02000000000000000000" pitchFamily="2" charset="0"/>
            </a:rPr>
            <a:t>informed choice principles.</a:t>
          </a:r>
          <a:endParaRPr lang="pt-PT">
            <a:solidFill>
              <a:schemeClr val="bg1"/>
            </a:solidFill>
          </a:endParaRPr>
        </a:p>
      </dgm:t>
    </dgm:pt>
    <dgm:pt modelId="{2D905219-BD92-4C18-AB2B-ECE4A3ED244C}" type="parTrans" cxnId="{EC0C854F-8FFC-4CAB-9C4F-41E31DC92DBE}">
      <dgm:prSet/>
      <dgm:spPr/>
      <dgm:t>
        <a:bodyPr/>
        <a:lstStyle/>
        <a:p>
          <a:endParaRPr lang="pt-PT"/>
        </a:p>
      </dgm:t>
    </dgm:pt>
    <dgm:pt modelId="{F5C34262-03DB-4B0F-8C77-E5686173AD8A}" type="sibTrans" cxnId="{EC0C854F-8FFC-4CAB-9C4F-41E31DC92DBE}">
      <dgm:prSet/>
      <dgm:spPr/>
      <dgm:t>
        <a:bodyPr/>
        <a:lstStyle/>
        <a:p>
          <a:endParaRPr lang="pt-PT"/>
        </a:p>
      </dgm:t>
    </dgm:pt>
    <dgm:pt modelId="{2B48DC1E-6366-4F30-A514-99E58E4C69E3}">
      <dgm:prSet phldrT="[Texto]"/>
      <dgm:spPr>
        <a:solidFill>
          <a:srgbClr val="4EA4A2"/>
        </a:solidFill>
      </dgm:spPr>
      <dgm:t>
        <a:bodyPr/>
        <a:lstStyle/>
        <a:p>
          <a:r>
            <a:rPr lang="en-US">
              <a:solidFill>
                <a:schemeClr val="bg1"/>
              </a:solidFill>
              <a:latin typeface="Roboto" panose="02000000000000000000" pitchFamily="2" charset="0"/>
              <a:ea typeface="Roboto" panose="02000000000000000000" pitchFamily="2" charset="0"/>
            </a:rPr>
            <a:t>Supports clients to </a:t>
          </a:r>
          <a:r>
            <a:rPr lang="en-US" b="1">
              <a:solidFill>
                <a:schemeClr val="bg1"/>
              </a:solidFill>
              <a:latin typeface="Roboto" panose="02000000000000000000" pitchFamily="2" charset="0"/>
              <a:ea typeface="Roboto" panose="02000000000000000000" pitchFamily="2" charset="0"/>
            </a:rPr>
            <a:t>find a method that satisfies them</a:t>
          </a:r>
          <a:r>
            <a:rPr lang="en-US">
              <a:solidFill>
                <a:schemeClr val="bg1"/>
              </a:solidFill>
              <a:latin typeface="Roboto" panose="02000000000000000000" pitchFamily="2" charset="0"/>
              <a:ea typeface="Roboto" panose="02000000000000000000" pitchFamily="2" charset="0"/>
            </a:rPr>
            <a:t>, enabling them to </a:t>
          </a:r>
          <a:r>
            <a:rPr lang="en-US" b="1">
              <a:solidFill>
                <a:schemeClr val="bg1"/>
              </a:solidFill>
              <a:latin typeface="Roboto" panose="02000000000000000000" pitchFamily="2" charset="0"/>
              <a:ea typeface="Roboto" panose="02000000000000000000" pitchFamily="2" charset="0"/>
            </a:rPr>
            <a:t>continue using it.</a:t>
          </a:r>
          <a:endParaRPr lang="pt-PT">
            <a:solidFill>
              <a:schemeClr val="bg1"/>
            </a:solidFill>
          </a:endParaRPr>
        </a:p>
      </dgm:t>
    </dgm:pt>
    <dgm:pt modelId="{2B3BCF28-0497-4962-88EB-47E00ED6016D}" type="parTrans" cxnId="{8B341AF5-D97E-4B51-AB4A-0B29F61BF5E0}">
      <dgm:prSet/>
      <dgm:spPr/>
      <dgm:t>
        <a:bodyPr/>
        <a:lstStyle/>
        <a:p>
          <a:endParaRPr lang="pt-PT"/>
        </a:p>
      </dgm:t>
    </dgm:pt>
    <dgm:pt modelId="{8047A779-39A7-4D21-9029-D9FA50718BA7}" type="sibTrans" cxnId="{8B341AF5-D97E-4B51-AB4A-0B29F61BF5E0}">
      <dgm:prSet/>
      <dgm:spPr/>
      <dgm:t>
        <a:bodyPr/>
        <a:lstStyle/>
        <a:p>
          <a:endParaRPr lang="pt-PT"/>
        </a:p>
      </dgm:t>
    </dgm:pt>
    <dgm:pt modelId="{841EA90B-8699-4A00-B785-7C2DE70401D1}">
      <dgm:prSet phldrT="[Texto]"/>
      <dgm:spPr>
        <a:solidFill>
          <a:srgbClr val="0E6C41"/>
        </a:solidFill>
      </dgm:spPr>
      <dgm:t>
        <a:bodyPr/>
        <a:lstStyle/>
        <a:p>
          <a:r>
            <a:rPr lang="en-US">
              <a:solidFill>
                <a:schemeClr val="bg1"/>
              </a:solidFill>
              <a:latin typeface="Roboto" panose="02000000000000000000" pitchFamily="2" charset="0"/>
              <a:ea typeface="Roboto" panose="02000000000000000000" pitchFamily="2" charset="0"/>
            </a:rPr>
            <a:t>Emphasizes a </a:t>
          </a:r>
          <a:r>
            <a:rPr lang="en-US" b="1">
              <a:solidFill>
                <a:schemeClr val="bg1"/>
              </a:solidFill>
              <a:latin typeface="Roboto" panose="02000000000000000000" pitchFamily="2" charset="0"/>
              <a:ea typeface="Roboto" panose="02000000000000000000" pitchFamily="2" charset="0"/>
            </a:rPr>
            <a:t>collaborative dialogue </a:t>
          </a:r>
          <a:r>
            <a:rPr lang="en-US">
              <a:solidFill>
                <a:schemeClr val="bg1"/>
              </a:solidFill>
              <a:latin typeface="Roboto" panose="02000000000000000000" pitchFamily="2" charset="0"/>
              <a:ea typeface="Roboto" panose="02000000000000000000" pitchFamily="2" charset="0"/>
            </a:rPr>
            <a:t>between the client and the provider.</a:t>
          </a:r>
          <a:endParaRPr lang="pt-PT">
            <a:solidFill>
              <a:schemeClr val="bg1"/>
            </a:solidFill>
          </a:endParaRPr>
        </a:p>
      </dgm:t>
    </dgm:pt>
    <dgm:pt modelId="{15ECD415-559A-4E30-B720-89F1E31BBDAE}" type="parTrans" cxnId="{EB4180D0-71CE-4FBA-82E6-F764625EFA26}">
      <dgm:prSet/>
      <dgm:spPr/>
      <dgm:t>
        <a:bodyPr/>
        <a:lstStyle/>
        <a:p>
          <a:endParaRPr lang="pt-PT"/>
        </a:p>
      </dgm:t>
    </dgm:pt>
    <dgm:pt modelId="{13B164BD-722D-4F04-90A9-F8E5E9CBB35A}" type="sibTrans" cxnId="{EB4180D0-71CE-4FBA-82E6-F764625EFA26}">
      <dgm:prSet/>
      <dgm:spPr/>
      <dgm:t>
        <a:bodyPr/>
        <a:lstStyle/>
        <a:p>
          <a:endParaRPr lang="pt-PT"/>
        </a:p>
      </dgm:t>
    </dgm:pt>
    <dgm:pt modelId="{77A4E4B0-E609-429A-A4B6-4B979E800871}">
      <dgm:prSet phldrT="[Texto]"/>
      <dgm:spPr>
        <a:solidFill>
          <a:srgbClr val="16AD6A"/>
        </a:solidFill>
      </dgm:spPr>
      <dgm:t>
        <a:bodyPr/>
        <a:lstStyle/>
        <a:p>
          <a:endParaRPr lang="en-US">
            <a:solidFill>
              <a:schemeClr val="bg1"/>
            </a:solidFill>
            <a:latin typeface="Roboto" panose="02000000000000000000" pitchFamily="2" charset="0"/>
            <a:ea typeface="Roboto" panose="02000000000000000000" pitchFamily="2" charset="0"/>
          </a:endParaRPr>
        </a:p>
        <a:p>
          <a:r>
            <a:rPr lang="en-US">
              <a:solidFill>
                <a:schemeClr val="bg1"/>
              </a:solidFill>
              <a:latin typeface="Roboto" panose="02000000000000000000" pitchFamily="2" charset="0"/>
              <a:ea typeface="Roboto" panose="02000000000000000000" pitchFamily="2" charset="0"/>
            </a:rPr>
            <a:t>Places the </a:t>
          </a:r>
        </a:p>
        <a:p>
          <a:r>
            <a:rPr lang="en-US" b="1">
              <a:solidFill>
                <a:schemeClr val="bg1"/>
              </a:solidFill>
              <a:latin typeface="Roboto" panose="02000000000000000000" pitchFamily="2" charset="0"/>
              <a:ea typeface="Roboto" panose="02000000000000000000" pitchFamily="2" charset="0"/>
            </a:rPr>
            <a:t>client at the center.</a:t>
          </a:r>
          <a:endParaRPr lang="pt-PT">
            <a:solidFill>
              <a:schemeClr val="bg1"/>
            </a:solidFill>
          </a:endParaRPr>
        </a:p>
      </dgm:t>
    </dgm:pt>
    <dgm:pt modelId="{06E3C59A-80FA-46CD-91CC-CAEC3B67F197}" type="sibTrans" cxnId="{D77C40CC-5A71-42B0-8A48-A99C5EED0753}">
      <dgm:prSet/>
      <dgm:spPr/>
      <dgm:t>
        <a:bodyPr/>
        <a:lstStyle/>
        <a:p>
          <a:endParaRPr lang="pt-PT"/>
        </a:p>
      </dgm:t>
    </dgm:pt>
    <dgm:pt modelId="{235F5EFB-A10D-44B0-AC60-C63B861F5445}" type="parTrans" cxnId="{D77C40CC-5A71-42B0-8A48-A99C5EED0753}">
      <dgm:prSet/>
      <dgm:spPr/>
      <dgm:t>
        <a:bodyPr/>
        <a:lstStyle/>
        <a:p>
          <a:endParaRPr lang="pt-PT"/>
        </a:p>
      </dgm:t>
    </dgm:pt>
    <dgm:pt modelId="{98D98D3C-C000-4D6E-A1B3-90084CE59B75}">
      <dgm:prSet phldrT="[Texto]"/>
      <dgm:spPr>
        <a:solidFill>
          <a:schemeClr val="bg1"/>
        </a:solidFill>
      </dgm:spPr>
      <dgm:t>
        <a:bodyPr/>
        <a:lstStyle/>
        <a:p>
          <a:r>
            <a:rPr lang="pt-PT"/>
            <a:t> </a:t>
          </a:r>
        </a:p>
      </dgm:t>
    </dgm:pt>
    <dgm:pt modelId="{F91198BB-3ABC-4E1E-BAD4-5BC3493AAEC9}" type="sibTrans" cxnId="{B41B7FE4-C0F4-426B-9966-4127D3269DF5}">
      <dgm:prSet/>
      <dgm:spPr/>
      <dgm:t>
        <a:bodyPr/>
        <a:lstStyle/>
        <a:p>
          <a:endParaRPr lang="pt-PT"/>
        </a:p>
      </dgm:t>
    </dgm:pt>
    <dgm:pt modelId="{6ABC4A6B-EA17-4E09-99E2-7D5D4AA06B9B}" type="parTrans" cxnId="{B41B7FE4-C0F4-426B-9966-4127D3269DF5}">
      <dgm:prSet/>
      <dgm:spPr/>
      <dgm:t>
        <a:bodyPr/>
        <a:lstStyle/>
        <a:p>
          <a:endParaRPr lang="pt-PT"/>
        </a:p>
      </dgm:t>
    </dgm:pt>
    <dgm:pt modelId="{17DAB365-349E-4D4F-8E3B-48F05146A5B9}" type="pres">
      <dgm:prSet presAssocID="{0D47184B-B68C-4B11-A1AC-3A50CA8AF825}" presName="diagram" presStyleCnt="0">
        <dgm:presLayoutVars>
          <dgm:chMax val="1"/>
          <dgm:dir/>
          <dgm:animLvl val="ctr"/>
          <dgm:resizeHandles val="exact"/>
        </dgm:presLayoutVars>
      </dgm:prSet>
      <dgm:spPr/>
    </dgm:pt>
    <dgm:pt modelId="{569DADE1-CDC9-41C8-B753-B4C5EC055450}" type="pres">
      <dgm:prSet presAssocID="{0D47184B-B68C-4B11-A1AC-3A50CA8AF825}" presName="matrix" presStyleCnt="0"/>
      <dgm:spPr/>
    </dgm:pt>
    <dgm:pt modelId="{9DE382B2-9FBC-4DA3-A8FF-ACA1229208C6}" type="pres">
      <dgm:prSet presAssocID="{0D47184B-B68C-4B11-A1AC-3A50CA8AF825}" presName="tile1" presStyleLbl="node1" presStyleIdx="0" presStyleCnt="4"/>
      <dgm:spPr/>
    </dgm:pt>
    <dgm:pt modelId="{3353C0AF-A2A4-4DE1-A987-8DE5EEE1CD24}" type="pres">
      <dgm:prSet presAssocID="{0D47184B-B68C-4B11-A1AC-3A50CA8AF825}" presName="tile1text" presStyleLbl="node1" presStyleIdx="0" presStyleCnt="4">
        <dgm:presLayoutVars>
          <dgm:chMax val="0"/>
          <dgm:chPref val="0"/>
          <dgm:bulletEnabled val="1"/>
        </dgm:presLayoutVars>
      </dgm:prSet>
      <dgm:spPr/>
    </dgm:pt>
    <dgm:pt modelId="{8DA85B15-51A0-4E77-A3B9-CE3B4C522CF3}" type="pres">
      <dgm:prSet presAssocID="{0D47184B-B68C-4B11-A1AC-3A50CA8AF825}" presName="tile2" presStyleLbl="node1" presStyleIdx="1" presStyleCnt="4"/>
      <dgm:spPr/>
    </dgm:pt>
    <dgm:pt modelId="{25E998BD-427E-43B3-8B28-5B159ECBAE33}" type="pres">
      <dgm:prSet presAssocID="{0D47184B-B68C-4B11-A1AC-3A50CA8AF825}" presName="tile2text" presStyleLbl="node1" presStyleIdx="1" presStyleCnt="4">
        <dgm:presLayoutVars>
          <dgm:chMax val="0"/>
          <dgm:chPref val="0"/>
          <dgm:bulletEnabled val="1"/>
        </dgm:presLayoutVars>
      </dgm:prSet>
      <dgm:spPr/>
    </dgm:pt>
    <dgm:pt modelId="{64A03B90-2257-4510-BFBC-5A31C8F8617D}" type="pres">
      <dgm:prSet presAssocID="{0D47184B-B68C-4B11-A1AC-3A50CA8AF825}" presName="tile3" presStyleLbl="node1" presStyleIdx="2" presStyleCnt="4"/>
      <dgm:spPr/>
    </dgm:pt>
    <dgm:pt modelId="{038C151F-A35F-499E-AE03-4BD93C8ABA69}" type="pres">
      <dgm:prSet presAssocID="{0D47184B-B68C-4B11-A1AC-3A50CA8AF825}" presName="tile3text" presStyleLbl="node1" presStyleIdx="2" presStyleCnt="4">
        <dgm:presLayoutVars>
          <dgm:chMax val="0"/>
          <dgm:chPref val="0"/>
          <dgm:bulletEnabled val="1"/>
        </dgm:presLayoutVars>
      </dgm:prSet>
      <dgm:spPr/>
    </dgm:pt>
    <dgm:pt modelId="{74C7F972-7044-4F8F-8523-488268EE65A1}" type="pres">
      <dgm:prSet presAssocID="{0D47184B-B68C-4B11-A1AC-3A50CA8AF825}" presName="tile4" presStyleLbl="node1" presStyleIdx="3" presStyleCnt="4"/>
      <dgm:spPr/>
    </dgm:pt>
    <dgm:pt modelId="{5763CAD9-1A1A-4571-90B4-16E9052E5701}" type="pres">
      <dgm:prSet presAssocID="{0D47184B-B68C-4B11-A1AC-3A50CA8AF825}" presName="tile4text" presStyleLbl="node1" presStyleIdx="3" presStyleCnt="4">
        <dgm:presLayoutVars>
          <dgm:chMax val="0"/>
          <dgm:chPref val="0"/>
          <dgm:bulletEnabled val="1"/>
        </dgm:presLayoutVars>
      </dgm:prSet>
      <dgm:spPr/>
    </dgm:pt>
    <dgm:pt modelId="{B1D01028-4CA1-43C1-9132-F80448027DB7}" type="pres">
      <dgm:prSet presAssocID="{0D47184B-B68C-4B11-A1AC-3A50CA8AF825}" presName="centerTile" presStyleLbl="fgShp" presStyleIdx="0" presStyleCnt="1">
        <dgm:presLayoutVars>
          <dgm:chMax val="0"/>
          <dgm:chPref val="0"/>
        </dgm:presLayoutVars>
      </dgm:prSet>
      <dgm:spPr/>
    </dgm:pt>
  </dgm:ptLst>
  <dgm:cxnLst>
    <dgm:cxn modelId="{FEB7A706-5F7C-4F8E-B847-7E5D493DDCCF}" type="presOf" srcId="{381FCDD7-8B83-4FC2-8FA1-D671203BCC39}" destId="{8DA85B15-51A0-4E77-A3B9-CE3B4C522CF3}" srcOrd="0" destOrd="0" presId="urn:microsoft.com/office/officeart/2005/8/layout/matrix1"/>
    <dgm:cxn modelId="{3EC39F0C-35EE-4A34-BE97-6C9A46DD4029}" type="presOf" srcId="{2B48DC1E-6366-4F30-A514-99E58E4C69E3}" destId="{038C151F-A35F-499E-AE03-4BD93C8ABA69}" srcOrd="1" destOrd="0" presId="urn:microsoft.com/office/officeart/2005/8/layout/matrix1"/>
    <dgm:cxn modelId="{98419964-9090-4123-8F22-04F0CB340E18}" type="presOf" srcId="{0D47184B-B68C-4B11-A1AC-3A50CA8AF825}" destId="{17DAB365-349E-4D4F-8E3B-48F05146A5B9}" srcOrd="0" destOrd="0" presId="urn:microsoft.com/office/officeart/2005/8/layout/matrix1"/>
    <dgm:cxn modelId="{6670E946-FF83-4D3B-9FA7-E7809DC0EEAF}" type="presOf" srcId="{841EA90B-8699-4A00-B785-7C2DE70401D1}" destId="{74C7F972-7044-4F8F-8523-488268EE65A1}" srcOrd="0" destOrd="0" presId="urn:microsoft.com/office/officeart/2005/8/layout/matrix1"/>
    <dgm:cxn modelId="{EC0C854F-8FFC-4CAB-9C4F-41E31DC92DBE}" srcId="{98D98D3C-C000-4D6E-A1B3-90084CE59B75}" destId="{381FCDD7-8B83-4FC2-8FA1-D671203BCC39}" srcOrd="1" destOrd="0" parTransId="{2D905219-BD92-4C18-AB2B-ECE4A3ED244C}" sibTransId="{F5C34262-03DB-4B0F-8C77-E5686173AD8A}"/>
    <dgm:cxn modelId="{7E595F73-8C11-416D-B099-49846CCC4D3A}" type="presOf" srcId="{381FCDD7-8B83-4FC2-8FA1-D671203BCC39}" destId="{25E998BD-427E-43B3-8B28-5B159ECBAE33}" srcOrd="1" destOrd="0" presId="urn:microsoft.com/office/officeart/2005/8/layout/matrix1"/>
    <dgm:cxn modelId="{FC505C86-EF29-4CD9-952C-C82CA074D9FF}" type="presOf" srcId="{2B48DC1E-6366-4F30-A514-99E58E4C69E3}" destId="{64A03B90-2257-4510-BFBC-5A31C8F8617D}" srcOrd="0" destOrd="0" presId="urn:microsoft.com/office/officeart/2005/8/layout/matrix1"/>
    <dgm:cxn modelId="{4E6B8D9B-D72A-490C-9F9E-74C869861C41}" type="presOf" srcId="{98D98D3C-C000-4D6E-A1B3-90084CE59B75}" destId="{B1D01028-4CA1-43C1-9132-F80448027DB7}" srcOrd="0" destOrd="0" presId="urn:microsoft.com/office/officeart/2005/8/layout/matrix1"/>
    <dgm:cxn modelId="{0CADF5AC-CF02-4F97-9B72-4D0953B26646}" type="presOf" srcId="{841EA90B-8699-4A00-B785-7C2DE70401D1}" destId="{5763CAD9-1A1A-4571-90B4-16E9052E5701}" srcOrd="1" destOrd="0" presId="urn:microsoft.com/office/officeart/2005/8/layout/matrix1"/>
    <dgm:cxn modelId="{D77C40CC-5A71-42B0-8A48-A99C5EED0753}" srcId="{98D98D3C-C000-4D6E-A1B3-90084CE59B75}" destId="{77A4E4B0-E609-429A-A4B6-4B979E800871}" srcOrd="0" destOrd="0" parTransId="{235F5EFB-A10D-44B0-AC60-C63B861F5445}" sibTransId="{06E3C59A-80FA-46CD-91CC-CAEC3B67F197}"/>
    <dgm:cxn modelId="{EB4180D0-71CE-4FBA-82E6-F764625EFA26}" srcId="{98D98D3C-C000-4D6E-A1B3-90084CE59B75}" destId="{841EA90B-8699-4A00-B785-7C2DE70401D1}" srcOrd="3" destOrd="0" parTransId="{15ECD415-559A-4E30-B720-89F1E31BBDAE}" sibTransId="{13B164BD-722D-4F04-90A9-F8E5E9CBB35A}"/>
    <dgm:cxn modelId="{118F94D3-A66A-4B64-95B1-455B3753A236}" type="presOf" srcId="{77A4E4B0-E609-429A-A4B6-4B979E800871}" destId="{3353C0AF-A2A4-4DE1-A987-8DE5EEE1CD24}" srcOrd="1" destOrd="0" presId="urn:microsoft.com/office/officeart/2005/8/layout/matrix1"/>
    <dgm:cxn modelId="{B41B7FE4-C0F4-426B-9966-4127D3269DF5}" srcId="{0D47184B-B68C-4B11-A1AC-3A50CA8AF825}" destId="{98D98D3C-C000-4D6E-A1B3-90084CE59B75}" srcOrd="0" destOrd="0" parTransId="{6ABC4A6B-EA17-4E09-99E2-7D5D4AA06B9B}" sibTransId="{F91198BB-3ABC-4E1E-BAD4-5BC3493AAEC9}"/>
    <dgm:cxn modelId="{1A2ED8E5-2298-454E-97D8-6A072B21DC32}" type="presOf" srcId="{77A4E4B0-E609-429A-A4B6-4B979E800871}" destId="{9DE382B2-9FBC-4DA3-A8FF-ACA1229208C6}" srcOrd="0" destOrd="0" presId="urn:microsoft.com/office/officeart/2005/8/layout/matrix1"/>
    <dgm:cxn modelId="{8B341AF5-D97E-4B51-AB4A-0B29F61BF5E0}" srcId="{98D98D3C-C000-4D6E-A1B3-90084CE59B75}" destId="{2B48DC1E-6366-4F30-A514-99E58E4C69E3}" srcOrd="2" destOrd="0" parTransId="{2B3BCF28-0497-4962-88EB-47E00ED6016D}" sibTransId="{8047A779-39A7-4D21-9029-D9FA50718BA7}"/>
    <dgm:cxn modelId="{2FD96613-C844-4F57-BCC7-BE818825BDA1}" type="presParOf" srcId="{17DAB365-349E-4D4F-8E3B-48F05146A5B9}" destId="{569DADE1-CDC9-41C8-B753-B4C5EC055450}" srcOrd="0" destOrd="0" presId="urn:microsoft.com/office/officeart/2005/8/layout/matrix1"/>
    <dgm:cxn modelId="{208BF940-50BA-46F4-8BAF-FA3FD4734EE4}" type="presParOf" srcId="{569DADE1-CDC9-41C8-B753-B4C5EC055450}" destId="{9DE382B2-9FBC-4DA3-A8FF-ACA1229208C6}" srcOrd="0" destOrd="0" presId="urn:microsoft.com/office/officeart/2005/8/layout/matrix1"/>
    <dgm:cxn modelId="{F7CDB419-E4BF-4C38-8A70-3CA8691497DE}" type="presParOf" srcId="{569DADE1-CDC9-41C8-B753-B4C5EC055450}" destId="{3353C0AF-A2A4-4DE1-A987-8DE5EEE1CD24}" srcOrd="1" destOrd="0" presId="urn:microsoft.com/office/officeart/2005/8/layout/matrix1"/>
    <dgm:cxn modelId="{0732EB93-CB92-4B12-95EA-6436BD99D656}" type="presParOf" srcId="{569DADE1-CDC9-41C8-B753-B4C5EC055450}" destId="{8DA85B15-51A0-4E77-A3B9-CE3B4C522CF3}" srcOrd="2" destOrd="0" presId="urn:microsoft.com/office/officeart/2005/8/layout/matrix1"/>
    <dgm:cxn modelId="{349B5CF5-D1D9-42D5-9FF9-FACE036A7EC8}" type="presParOf" srcId="{569DADE1-CDC9-41C8-B753-B4C5EC055450}" destId="{25E998BD-427E-43B3-8B28-5B159ECBAE33}" srcOrd="3" destOrd="0" presId="urn:microsoft.com/office/officeart/2005/8/layout/matrix1"/>
    <dgm:cxn modelId="{0E8DC34A-A6F5-4C10-8349-A4B5BBDE93DF}" type="presParOf" srcId="{569DADE1-CDC9-41C8-B753-B4C5EC055450}" destId="{64A03B90-2257-4510-BFBC-5A31C8F8617D}" srcOrd="4" destOrd="0" presId="urn:microsoft.com/office/officeart/2005/8/layout/matrix1"/>
    <dgm:cxn modelId="{333570DA-52A9-4BC4-BDB3-6C6E03020410}" type="presParOf" srcId="{569DADE1-CDC9-41C8-B753-B4C5EC055450}" destId="{038C151F-A35F-499E-AE03-4BD93C8ABA69}" srcOrd="5" destOrd="0" presId="urn:microsoft.com/office/officeart/2005/8/layout/matrix1"/>
    <dgm:cxn modelId="{0CB9F738-1DDD-411F-8D21-82F2FC58E26C}" type="presParOf" srcId="{569DADE1-CDC9-41C8-B753-B4C5EC055450}" destId="{74C7F972-7044-4F8F-8523-488268EE65A1}" srcOrd="6" destOrd="0" presId="urn:microsoft.com/office/officeart/2005/8/layout/matrix1"/>
    <dgm:cxn modelId="{FD4B795D-2BE2-4050-897E-65AD7BB642EE}" type="presParOf" srcId="{569DADE1-CDC9-41C8-B753-B4C5EC055450}" destId="{5763CAD9-1A1A-4571-90B4-16E9052E5701}" srcOrd="7" destOrd="0" presId="urn:microsoft.com/office/officeart/2005/8/layout/matrix1"/>
    <dgm:cxn modelId="{5E034ED6-7837-4D46-84EF-3D0245A987A5}" type="presParOf" srcId="{17DAB365-349E-4D4F-8E3B-48F05146A5B9}" destId="{B1D01028-4CA1-43C1-9132-F80448027DB7}" srcOrd="1" destOrd="0" presId="urn:microsoft.com/office/officeart/2005/8/layout/matrix1"/>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E382B2-9FBC-4DA3-A8FF-ACA1229208C6}">
      <dsp:nvSpPr>
        <dsp:cNvPr id="0" name=""/>
        <dsp:cNvSpPr/>
      </dsp:nvSpPr>
      <dsp:spPr>
        <a:xfrm rot="16200000">
          <a:off x="1247926" y="-1247926"/>
          <a:ext cx="4505311" cy="7001165"/>
        </a:xfrm>
        <a:prstGeom prst="round1Rect">
          <a:avLst/>
        </a:prstGeom>
        <a:solidFill>
          <a:srgbClr val="16AD6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a:lnSpc>
              <a:spcPct val="90000"/>
            </a:lnSpc>
            <a:spcBef>
              <a:spcPct val="0"/>
            </a:spcBef>
            <a:spcAft>
              <a:spcPct val="35000"/>
            </a:spcAft>
            <a:buNone/>
          </a:pPr>
          <a:endParaRPr lang="en-US" sz="4100" kern="1200">
            <a:solidFill>
              <a:schemeClr val="bg1"/>
            </a:solidFill>
            <a:latin typeface="Roboto" panose="02000000000000000000" pitchFamily="2" charset="0"/>
            <a:ea typeface="Roboto" panose="02000000000000000000" pitchFamily="2" charset="0"/>
          </a:endParaRPr>
        </a:p>
        <a:p>
          <a:pPr marL="0" lvl="0" indent="0" algn="ctr" defTabSz="1822450">
            <a:lnSpc>
              <a:spcPct val="90000"/>
            </a:lnSpc>
            <a:spcBef>
              <a:spcPct val="0"/>
            </a:spcBef>
            <a:spcAft>
              <a:spcPct val="35000"/>
            </a:spcAft>
            <a:buNone/>
          </a:pPr>
          <a:r>
            <a:rPr lang="en-US" sz="4100" kern="1200">
              <a:solidFill>
                <a:schemeClr val="bg1"/>
              </a:solidFill>
              <a:latin typeface="Roboto" panose="02000000000000000000" pitchFamily="2" charset="0"/>
              <a:ea typeface="Roboto" panose="02000000000000000000" pitchFamily="2" charset="0"/>
            </a:rPr>
            <a:t>Places the </a:t>
          </a:r>
        </a:p>
        <a:p>
          <a:pPr marL="0" lvl="0" indent="0" algn="ctr" defTabSz="1822450">
            <a:lnSpc>
              <a:spcPct val="90000"/>
            </a:lnSpc>
            <a:spcBef>
              <a:spcPct val="0"/>
            </a:spcBef>
            <a:spcAft>
              <a:spcPct val="35000"/>
            </a:spcAft>
            <a:buNone/>
          </a:pPr>
          <a:r>
            <a:rPr lang="en-US" sz="4100" b="1" kern="1200">
              <a:solidFill>
                <a:schemeClr val="bg1"/>
              </a:solidFill>
              <a:latin typeface="Roboto" panose="02000000000000000000" pitchFamily="2" charset="0"/>
              <a:ea typeface="Roboto" panose="02000000000000000000" pitchFamily="2" charset="0"/>
            </a:rPr>
            <a:t>client at the center.</a:t>
          </a:r>
          <a:endParaRPr lang="pt-PT" sz="4100" kern="1200">
            <a:solidFill>
              <a:schemeClr val="bg1"/>
            </a:solidFill>
          </a:endParaRPr>
        </a:p>
      </dsp:txBody>
      <dsp:txXfrm rot="5400000">
        <a:off x="-1" y="1"/>
        <a:ext cx="7001165" cy="3378983"/>
      </dsp:txXfrm>
    </dsp:sp>
    <dsp:sp modelId="{8DA85B15-51A0-4E77-A3B9-CE3B4C522CF3}">
      <dsp:nvSpPr>
        <dsp:cNvPr id="0" name=""/>
        <dsp:cNvSpPr/>
      </dsp:nvSpPr>
      <dsp:spPr>
        <a:xfrm>
          <a:off x="7001165" y="0"/>
          <a:ext cx="7001165" cy="4505311"/>
        </a:xfrm>
        <a:prstGeom prst="round1Rect">
          <a:avLst/>
        </a:prstGeom>
        <a:solidFill>
          <a:srgbClr val="90CAC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a:lnSpc>
              <a:spcPct val="90000"/>
            </a:lnSpc>
            <a:spcBef>
              <a:spcPct val="0"/>
            </a:spcBef>
            <a:spcAft>
              <a:spcPct val="35000"/>
            </a:spcAft>
            <a:buNone/>
          </a:pPr>
          <a:endParaRPr lang="en-US" sz="4100" kern="1200">
            <a:solidFill>
              <a:srgbClr val="211F1B"/>
            </a:solidFill>
            <a:latin typeface="Roboto" panose="02000000000000000000" pitchFamily="2" charset="0"/>
            <a:ea typeface="Roboto" panose="02000000000000000000" pitchFamily="2" charset="0"/>
          </a:endParaRPr>
        </a:p>
        <a:p>
          <a:pPr marL="0" lvl="0" indent="0" algn="ctr" defTabSz="1822450">
            <a:lnSpc>
              <a:spcPct val="90000"/>
            </a:lnSpc>
            <a:spcBef>
              <a:spcPct val="0"/>
            </a:spcBef>
            <a:spcAft>
              <a:spcPct val="35000"/>
            </a:spcAft>
            <a:buNone/>
          </a:pPr>
          <a:r>
            <a:rPr lang="en-US" sz="4100" kern="1200">
              <a:solidFill>
                <a:schemeClr val="bg1"/>
              </a:solidFill>
              <a:latin typeface="Roboto" panose="02000000000000000000" pitchFamily="2" charset="0"/>
              <a:ea typeface="Roboto" panose="02000000000000000000" pitchFamily="2" charset="0"/>
            </a:rPr>
            <a:t>Is tailored to the </a:t>
          </a:r>
          <a:r>
            <a:rPr lang="en-US" sz="4100" b="1" kern="1200">
              <a:solidFill>
                <a:schemeClr val="bg1"/>
              </a:solidFill>
              <a:latin typeface="Roboto" panose="02000000000000000000" pitchFamily="2" charset="0"/>
              <a:ea typeface="Roboto" panose="02000000000000000000" pitchFamily="2" charset="0"/>
            </a:rPr>
            <a:t>client’s needs </a:t>
          </a:r>
          <a:r>
            <a:rPr lang="en-US" sz="4100" kern="1200">
              <a:solidFill>
                <a:schemeClr val="bg1"/>
              </a:solidFill>
              <a:latin typeface="Roboto" panose="02000000000000000000" pitchFamily="2" charset="0"/>
              <a:ea typeface="Roboto" panose="02000000000000000000" pitchFamily="2" charset="0"/>
            </a:rPr>
            <a:t>and is rooted in </a:t>
          </a:r>
          <a:r>
            <a:rPr lang="en-US" sz="4100" b="1" kern="1200">
              <a:solidFill>
                <a:schemeClr val="bg1"/>
              </a:solidFill>
              <a:latin typeface="Roboto" panose="02000000000000000000" pitchFamily="2" charset="0"/>
              <a:ea typeface="Roboto" panose="02000000000000000000" pitchFamily="2" charset="0"/>
            </a:rPr>
            <a:t>informed choice principles.</a:t>
          </a:r>
          <a:endParaRPr lang="pt-PT" sz="4100" kern="1200">
            <a:solidFill>
              <a:schemeClr val="bg1"/>
            </a:solidFill>
          </a:endParaRPr>
        </a:p>
      </dsp:txBody>
      <dsp:txXfrm>
        <a:off x="7001165" y="0"/>
        <a:ext cx="7001165" cy="3378983"/>
      </dsp:txXfrm>
    </dsp:sp>
    <dsp:sp modelId="{64A03B90-2257-4510-BFBC-5A31C8F8617D}">
      <dsp:nvSpPr>
        <dsp:cNvPr id="0" name=""/>
        <dsp:cNvSpPr/>
      </dsp:nvSpPr>
      <dsp:spPr>
        <a:xfrm rot="10800000">
          <a:off x="0" y="4505311"/>
          <a:ext cx="7001165" cy="4505311"/>
        </a:xfrm>
        <a:prstGeom prst="round1Rect">
          <a:avLst/>
        </a:prstGeom>
        <a:solidFill>
          <a:srgbClr val="4EA4A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a:lnSpc>
              <a:spcPct val="90000"/>
            </a:lnSpc>
            <a:spcBef>
              <a:spcPct val="0"/>
            </a:spcBef>
            <a:spcAft>
              <a:spcPct val="35000"/>
            </a:spcAft>
            <a:buNone/>
          </a:pPr>
          <a:r>
            <a:rPr lang="en-US" sz="4100" kern="1200">
              <a:solidFill>
                <a:schemeClr val="bg1"/>
              </a:solidFill>
              <a:latin typeface="Roboto" panose="02000000000000000000" pitchFamily="2" charset="0"/>
              <a:ea typeface="Roboto" panose="02000000000000000000" pitchFamily="2" charset="0"/>
            </a:rPr>
            <a:t>Supports clients to </a:t>
          </a:r>
          <a:r>
            <a:rPr lang="en-US" sz="4100" b="1" kern="1200">
              <a:solidFill>
                <a:schemeClr val="bg1"/>
              </a:solidFill>
              <a:latin typeface="Roboto" panose="02000000000000000000" pitchFamily="2" charset="0"/>
              <a:ea typeface="Roboto" panose="02000000000000000000" pitchFamily="2" charset="0"/>
            </a:rPr>
            <a:t>find a method that satisfies them</a:t>
          </a:r>
          <a:r>
            <a:rPr lang="en-US" sz="4100" kern="1200">
              <a:solidFill>
                <a:schemeClr val="bg1"/>
              </a:solidFill>
              <a:latin typeface="Roboto" panose="02000000000000000000" pitchFamily="2" charset="0"/>
              <a:ea typeface="Roboto" panose="02000000000000000000" pitchFamily="2" charset="0"/>
            </a:rPr>
            <a:t>, enabling them to </a:t>
          </a:r>
          <a:r>
            <a:rPr lang="en-US" sz="4100" b="1" kern="1200">
              <a:solidFill>
                <a:schemeClr val="bg1"/>
              </a:solidFill>
              <a:latin typeface="Roboto" panose="02000000000000000000" pitchFamily="2" charset="0"/>
              <a:ea typeface="Roboto" panose="02000000000000000000" pitchFamily="2" charset="0"/>
            </a:rPr>
            <a:t>continue using it.</a:t>
          </a:r>
          <a:endParaRPr lang="pt-PT" sz="4100" kern="1200">
            <a:solidFill>
              <a:schemeClr val="bg1"/>
            </a:solidFill>
          </a:endParaRPr>
        </a:p>
      </dsp:txBody>
      <dsp:txXfrm rot="10800000">
        <a:off x="0" y="5631639"/>
        <a:ext cx="7001165" cy="3378983"/>
      </dsp:txXfrm>
    </dsp:sp>
    <dsp:sp modelId="{74C7F972-7044-4F8F-8523-488268EE65A1}">
      <dsp:nvSpPr>
        <dsp:cNvPr id="0" name=""/>
        <dsp:cNvSpPr/>
      </dsp:nvSpPr>
      <dsp:spPr>
        <a:xfrm rot="5400000">
          <a:off x="8249092" y="3257384"/>
          <a:ext cx="4505311" cy="7001165"/>
        </a:xfrm>
        <a:prstGeom prst="round1Rect">
          <a:avLst/>
        </a:prstGeom>
        <a:solidFill>
          <a:srgbClr val="0E6C4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a:lnSpc>
              <a:spcPct val="90000"/>
            </a:lnSpc>
            <a:spcBef>
              <a:spcPct val="0"/>
            </a:spcBef>
            <a:spcAft>
              <a:spcPct val="35000"/>
            </a:spcAft>
            <a:buNone/>
          </a:pPr>
          <a:r>
            <a:rPr lang="en-US" sz="4100" kern="1200">
              <a:solidFill>
                <a:schemeClr val="bg1"/>
              </a:solidFill>
              <a:latin typeface="Roboto" panose="02000000000000000000" pitchFamily="2" charset="0"/>
              <a:ea typeface="Roboto" panose="02000000000000000000" pitchFamily="2" charset="0"/>
            </a:rPr>
            <a:t>Emphasizes a </a:t>
          </a:r>
          <a:r>
            <a:rPr lang="en-US" sz="4100" b="1" kern="1200">
              <a:solidFill>
                <a:schemeClr val="bg1"/>
              </a:solidFill>
              <a:latin typeface="Roboto" panose="02000000000000000000" pitchFamily="2" charset="0"/>
              <a:ea typeface="Roboto" panose="02000000000000000000" pitchFamily="2" charset="0"/>
            </a:rPr>
            <a:t>collaborative dialogue </a:t>
          </a:r>
          <a:r>
            <a:rPr lang="en-US" sz="4100" kern="1200">
              <a:solidFill>
                <a:schemeClr val="bg1"/>
              </a:solidFill>
              <a:latin typeface="Roboto" panose="02000000000000000000" pitchFamily="2" charset="0"/>
              <a:ea typeface="Roboto" panose="02000000000000000000" pitchFamily="2" charset="0"/>
            </a:rPr>
            <a:t>between the client and the provider.</a:t>
          </a:r>
          <a:endParaRPr lang="pt-PT" sz="4100" kern="1200">
            <a:solidFill>
              <a:schemeClr val="bg1"/>
            </a:solidFill>
          </a:endParaRPr>
        </a:p>
      </dsp:txBody>
      <dsp:txXfrm rot="-5400000">
        <a:off x="7001165" y="5631639"/>
        <a:ext cx="7001165" cy="3378983"/>
      </dsp:txXfrm>
    </dsp:sp>
    <dsp:sp modelId="{B1D01028-4CA1-43C1-9132-F80448027DB7}">
      <dsp:nvSpPr>
        <dsp:cNvPr id="0" name=""/>
        <dsp:cNvSpPr/>
      </dsp:nvSpPr>
      <dsp:spPr>
        <a:xfrm>
          <a:off x="4900815" y="3378983"/>
          <a:ext cx="4200699" cy="2252655"/>
        </a:xfrm>
        <a:prstGeom prst="roundRect">
          <a:avLst/>
        </a:prstGeom>
        <a:solidFill>
          <a:schemeClr val="bg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210" tIns="156210" rIns="156210" bIns="156210" numCol="1" spcCol="1270" anchor="ctr" anchorCtr="0">
          <a:noAutofit/>
        </a:bodyPr>
        <a:lstStyle/>
        <a:p>
          <a:pPr marL="0" lvl="0" indent="0" algn="ctr" defTabSz="1822450">
            <a:lnSpc>
              <a:spcPct val="90000"/>
            </a:lnSpc>
            <a:spcBef>
              <a:spcPct val="0"/>
            </a:spcBef>
            <a:spcAft>
              <a:spcPct val="35000"/>
            </a:spcAft>
            <a:buNone/>
          </a:pPr>
          <a:r>
            <a:rPr lang="pt-PT" sz="4100" kern="1200"/>
            <a:t> </a:t>
          </a:r>
        </a:p>
      </dsp:txBody>
      <dsp:txXfrm>
        <a:off x="5010781" y="3488949"/>
        <a:ext cx="3980767" cy="2032723"/>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Light" panose="02000000000000000000" pitchFamily="2" charset="0"/>
              </a:defRPr>
            </a:lvl1pPr>
          </a:lstStyle>
          <a:p>
            <a:fld id="{498593FA-E9AB-EC48-9716-96CC64AC765D}" type="slidenum">
              <a:rPr lang="en-US" smtClean="0"/>
              <a:pPr/>
              <a:t>‹N°›</a:t>
            </a:fld>
            <a:endParaRPr lang="en-US"/>
          </a:p>
        </p:txBody>
      </p:sp>
      <p:sp>
        <p:nvSpPr>
          <p:cNvPr id="8" name="Footer Placeholder 7">
            <a:extLst>
              <a:ext uri="{FF2B5EF4-FFF2-40B4-BE49-F238E27FC236}">
                <a16:creationId xmlns:a16="http://schemas.microsoft.com/office/drawing/2014/main" id="{D3C8C52C-8C54-AA48-867D-06C02049155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19841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Light" panose="02000000000000000000" pitchFamily="2" charset="0"/>
        <a:ea typeface="+mn-ea"/>
        <a:cs typeface="+mn-cs"/>
      </a:defRPr>
    </a:lvl1pPr>
    <a:lvl2pPr marL="457200" algn="l" defTabSz="914400" rtl="0" eaLnBrk="1" latinLnBrk="0" hangingPunct="1">
      <a:defRPr sz="1200" b="0" i="0" kern="1200">
        <a:solidFill>
          <a:schemeClr val="tx1"/>
        </a:solidFill>
        <a:latin typeface="Roboto Light" panose="02000000000000000000" pitchFamily="2" charset="0"/>
        <a:ea typeface="+mn-ea"/>
        <a:cs typeface="+mn-cs"/>
      </a:defRPr>
    </a:lvl2pPr>
    <a:lvl3pPr marL="914400" algn="l" defTabSz="914400" rtl="0" eaLnBrk="1" latinLnBrk="0" hangingPunct="1">
      <a:defRPr sz="1200" b="0" i="0" kern="1200">
        <a:solidFill>
          <a:schemeClr val="tx1"/>
        </a:solidFill>
        <a:latin typeface="Roboto Light" panose="02000000000000000000" pitchFamily="2" charset="0"/>
        <a:ea typeface="+mn-ea"/>
        <a:cs typeface="+mn-cs"/>
      </a:defRPr>
    </a:lvl3pPr>
    <a:lvl4pPr marL="1371600" algn="l" defTabSz="914400" rtl="0" eaLnBrk="1" latinLnBrk="0" hangingPunct="1">
      <a:defRPr sz="1200" b="0" i="0" kern="1200">
        <a:solidFill>
          <a:schemeClr val="tx1"/>
        </a:solidFill>
        <a:latin typeface="Roboto Light" panose="02000000000000000000" pitchFamily="2" charset="0"/>
        <a:ea typeface="+mn-ea"/>
        <a:cs typeface="+mn-cs"/>
      </a:defRPr>
    </a:lvl4pPr>
    <a:lvl5pPr marL="1828800" algn="l" defTabSz="914400" rtl="0" eaLnBrk="1" latinLnBrk="0" hangingPunct="1">
      <a:defRPr sz="1200" b="0" i="0" kern="1200">
        <a:solidFill>
          <a:schemeClr val="tx1"/>
        </a:solidFill>
        <a:latin typeface="Roboto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ghspjournal.org/content/11/2/e2200319#T2"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GB" sz="2400" dirty="0">
                <a:solidFill>
                  <a:schemeClr val="dk1"/>
                </a:solidFill>
                <a:latin typeface="Roboto Light"/>
                <a:ea typeface="Roboto Light"/>
                <a:cs typeface="Roboto Light"/>
                <a:sym typeface="Roboto Light"/>
              </a:rPr>
              <a:t>Module 1 is an introduction to </a:t>
            </a:r>
            <a:r>
              <a:rPr lang="en-GB" sz="2400" dirty="0" err="1">
                <a:solidFill>
                  <a:schemeClr val="dk1"/>
                </a:solidFill>
                <a:latin typeface="Roboto Light"/>
                <a:ea typeface="Roboto Light"/>
                <a:cs typeface="Roboto Light"/>
                <a:sym typeface="Roboto Light"/>
              </a:rPr>
              <a:t>Counseling</a:t>
            </a:r>
            <a:r>
              <a:rPr lang="en-GB" sz="2400" dirty="0">
                <a:solidFill>
                  <a:schemeClr val="dk1"/>
                </a:solidFill>
                <a:latin typeface="Roboto Light"/>
                <a:ea typeface="Roboto Light"/>
                <a:cs typeface="Roboto Light"/>
                <a:sym typeface="Roboto Light"/>
              </a:rPr>
              <a:t> for Choice</a:t>
            </a:r>
            <a:r>
              <a:rPr lang="en-GB" dirty="0">
                <a:solidFill>
                  <a:schemeClr val="dk1"/>
                </a:solidFill>
                <a:latin typeface="Roboto Light"/>
                <a:ea typeface="Roboto Light"/>
                <a:cs typeface="Roboto Light"/>
                <a:sym typeface="Roboto Light"/>
              </a:rPr>
              <a:t>, </a:t>
            </a:r>
            <a:r>
              <a:rPr lang="en-GB" sz="2400" dirty="0">
                <a:solidFill>
                  <a:schemeClr val="dk1"/>
                </a:solidFill>
                <a:latin typeface="Roboto Light"/>
                <a:ea typeface="Roboto Light"/>
                <a:cs typeface="Roboto Light"/>
                <a:sym typeface="Roboto Light"/>
              </a:rPr>
              <a:t>C4C.</a:t>
            </a:r>
            <a:endParaRPr lang="en-GB" dirty="0">
              <a:solidFill>
                <a:schemeClr val="dk1"/>
              </a:solidFill>
              <a:ea typeface="Roboto Light"/>
              <a:sym typeface="Roboto Light"/>
            </a:endParaRPr>
          </a:p>
          <a:p>
            <a:r>
              <a:rPr lang="en-GB" sz="2400" dirty="0">
                <a:solidFill>
                  <a:schemeClr val="dk1"/>
                </a:solidFill>
                <a:latin typeface="Roboto Light"/>
                <a:ea typeface="Roboto Light"/>
                <a:cs typeface="Roboto Light"/>
                <a:sym typeface="Roboto Light"/>
              </a:rPr>
              <a:t>In this module, we will look at the:</a:t>
            </a:r>
            <a:endParaRPr lang="en-GB" dirty="0">
              <a:solidFill>
                <a:schemeClr val="dk1"/>
              </a:solidFill>
              <a:ea typeface="Roboto Light"/>
            </a:endParaRPr>
          </a:p>
          <a:p>
            <a:pPr marL="571500" indent="-571500">
              <a:buChar char="•"/>
            </a:pPr>
            <a:r>
              <a:rPr lang="en-GB" sz="2400" dirty="0">
                <a:solidFill>
                  <a:schemeClr val="dk1"/>
                </a:solidFill>
                <a:latin typeface="Roboto Light"/>
                <a:ea typeface="Roboto Light"/>
                <a:cs typeface="Roboto Light"/>
                <a:sym typeface="Roboto Light"/>
              </a:rPr>
              <a:t>importance of FP </a:t>
            </a:r>
            <a:r>
              <a:rPr lang="en-GB" sz="2400" dirty="0" err="1">
                <a:solidFill>
                  <a:schemeClr val="dk1"/>
                </a:solidFill>
                <a:latin typeface="Roboto Light"/>
                <a:ea typeface="Roboto Light"/>
                <a:cs typeface="Roboto Light"/>
                <a:sym typeface="Roboto Light"/>
              </a:rPr>
              <a:t>counseling</a:t>
            </a:r>
            <a:r>
              <a:rPr lang="en-GB" sz="2400" dirty="0">
                <a:solidFill>
                  <a:schemeClr val="dk1"/>
                </a:solidFill>
                <a:latin typeface="Roboto Light"/>
                <a:ea typeface="Roboto Light"/>
                <a:cs typeface="Roboto Light"/>
                <a:sym typeface="Roboto Light"/>
              </a:rPr>
              <a:t>, </a:t>
            </a:r>
            <a:endParaRPr lang="en-GB" dirty="0">
              <a:solidFill>
                <a:schemeClr val="dk1"/>
              </a:solidFill>
              <a:ea typeface="Roboto Light"/>
              <a:sym typeface="Roboto Light"/>
            </a:endParaRPr>
          </a:p>
          <a:p>
            <a:pPr marL="571500" indent="-571500">
              <a:buChar char="•"/>
            </a:pPr>
            <a:r>
              <a:rPr lang="en-GB" sz="2400" dirty="0">
                <a:solidFill>
                  <a:schemeClr val="dk1"/>
                </a:solidFill>
                <a:latin typeface="Roboto Light"/>
                <a:ea typeface="Roboto Light"/>
                <a:cs typeface="Roboto Light"/>
                <a:sym typeface="Roboto Light"/>
              </a:rPr>
              <a:t>reasons women discontinue use of contraceptive methods, </a:t>
            </a:r>
            <a:endParaRPr lang="en-GB" dirty="0">
              <a:solidFill>
                <a:schemeClr val="dk1"/>
              </a:solidFill>
              <a:ea typeface="Roboto Light"/>
              <a:sym typeface="Roboto Light"/>
            </a:endParaRPr>
          </a:p>
          <a:p>
            <a:pPr marL="571500" indent="-571500">
              <a:buChar char="•"/>
            </a:pPr>
            <a:r>
              <a:rPr lang="en-GB" sz="2400" dirty="0">
                <a:solidFill>
                  <a:schemeClr val="dk1"/>
                </a:solidFill>
                <a:latin typeface="Roboto Light"/>
                <a:ea typeface="Roboto Light"/>
                <a:cs typeface="Roboto Light"/>
                <a:sym typeface="Roboto Light"/>
              </a:rPr>
              <a:t>rationale behind the C4C approach of </a:t>
            </a:r>
            <a:r>
              <a:rPr lang="en-GB" sz="2400" dirty="0" err="1">
                <a:solidFill>
                  <a:schemeClr val="dk1"/>
                </a:solidFill>
                <a:latin typeface="Roboto Light"/>
                <a:ea typeface="Roboto Light"/>
                <a:cs typeface="Roboto Light"/>
                <a:sym typeface="Roboto Light"/>
              </a:rPr>
              <a:t>counseling</a:t>
            </a:r>
            <a:r>
              <a:rPr lang="en-GB" sz="2400" dirty="0">
                <a:solidFill>
                  <a:schemeClr val="dk1"/>
                </a:solidFill>
                <a:latin typeface="Roboto Light"/>
                <a:ea typeface="Roboto Light"/>
                <a:cs typeface="Roboto Light"/>
                <a:sym typeface="Roboto Light"/>
              </a:rPr>
              <a:t> and </a:t>
            </a:r>
            <a:endParaRPr lang="en-GB" dirty="0">
              <a:solidFill>
                <a:schemeClr val="dk1"/>
              </a:solidFill>
              <a:ea typeface="Roboto Light"/>
              <a:sym typeface="Roboto Light"/>
            </a:endParaRPr>
          </a:p>
          <a:p>
            <a:pPr marL="571500" indent="-571500">
              <a:buChar char="•"/>
            </a:pPr>
            <a:r>
              <a:rPr lang="en-GB" sz="2400" dirty="0">
                <a:solidFill>
                  <a:schemeClr val="dk1"/>
                </a:solidFill>
                <a:latin typeface="Roboto Light"/>
                <a:ea typeface="Roboto Light"/>
                <a:cs typeface="Roboto Light"/>
                <a:sym typeface="Roboto Light"/>
              </a:rPr>
              <a:t>the goals and objectives of C4C.</a:t>
            </a:r>
            <a:endParaRPr lang="en-GB" dirty="0">
              <a:solidFill>
                <a:schemeClr val="dk1"/>
              </a:solidFill>
            </a:endParaRPr>
          </a:p>
          <a:p>
            <a:endParaRPr lang="en-US"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a:t>
            </a:fld>
            <a:endParaRPr lang="pt-PT"/>
          </a:p>
        </p:txBody>
      </p:sp>
    </p:spTree>
    <p:extLst>
      <p:ext uri="{BB962C8B-B14F-4D97-AF65-F5344CB8AC3E}">
        <p14:creationId xmlns:p14="http://schemas.microsoft.com/office/powerpoint/2010/main" val="10815415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latin typeface="Calibri"/>
                <a:cs typeface="Calibri"/>
              </a:rPr>
              <a:t>Person-centered care</a:t>
            </a:r>
          </a:p>
          <a:p>
            <a:endParaRPr lang="en-US">
              <a:latin typeface="Calibri"/>
              <a:cs typeface="Calibri"/>
            </a:endParaRPr>
          </a:p>
          <a:p>
            <a:r>
              <a:rPr lang="en-US">
                <a:latin typeface="Calibri"/>
                <a:cs typeface="Calibri"/>
              </a:rPr>
              <a:t>Counseling is one component of the client-provider interaction that can be improved to make the whole care experience more person-centered. Person centered care focuses on the individual client and their unique needs. Person-centered care respects the client as a whole person, with their own voice and agency and the right to make their own informed decisions about their health and wellbeing. </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10</a:t>
            </a:fld>
            <a:endParaRPr lang="pt-PT"/>
          </a:p>
        </p:txBody>
      </p:sp>
    </p:spTree>
    <p:extLst>
      <p:ext uri="{BB962C8B-B14F-4D97-AF65-F5344CB8AC3E}">
        <p14:creationId xmlns:p14="http://schemas.microsoft.com/office/powerpoint/2010/main" val="20872206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latin typeface="Calibri"/>
                <a:cs typeface="Calibri"/>
              </a:rPr>
              <a:t>Through Counseling the provider can convey respect, confidence and trust, and make the client more confident with her FP decisions. </a:t>
            </a:r>
            <a:r>
              <a:rPr lang="en-US">
                <a:latin typeface="Roboto Light"/>
                <a:ea typeface="Roboto Light"/>
                <a:cs typeface="Roboto Light"/>
              </a:rPr>
              <a:t>Women who have been successfully counseled through a rights based approach that is person-centered will receive information tailored to them, from a provider who considers their preferences, lifestyle and reproductive goals. This can enable them to choose a method that best meets their needs and know what to expect with their chosen method. Better counseling enables clients to be more confident in their family planning choices and more satisfied with their care experience.</a:t>
            </a:r>
          </a:p>
          <a:p>
            <a:endParaRPr lang="pt-PT"/>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11</a:t>
            </a:fld>
            <a:endParaRPr lang="pt-PT"/>
          </a:p>
        </p:txBody>
      </p:sp>
    </p:spTree>
    <p:extLst>
      <p:ext uri="{BB962C8B-B14F-4D97-AF65-F5344CB8AC3E}">
        <p14:creationId xmlns:p14="http://schemas.microsoft.com/office/powerpoint/2010/main" val="1276154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C4C grew out of PSI’s search for an evidence-based counseling approach that was proven to impact reproductive health outcomes, particularly method satisfaction, during the time a person wishes to prevent pregnancy. </a:t>
            </a:r>
          </a:p>
          <a:p>
            <a:endParaRPr lang="en-US" dirty="0"/>
          </a:p>
          <a:p>
            <a:r>
              <a:rPr lang="en-US" dirty="0"/>
              <a:t>The approach pulls from the best that other methods and tools have to offer and incorporates a commitment to placing clients at the center. </a:t>
            </a:r>
          </a:p>
          <a:p>
            <a:endParaRPr lang="en-US" dirty="0"/>
          </a:p>
          <a:p>
            <a:r>
              <a:rPr lang="en-US" dirty="0"/>
              <a:t>In development of the C4C approach, these 3 points were considered in order to design an approach that would improve the quality of counseling clients received.</a:t>
            </a:r>
          </a:p>
        </p:txBody>
      </p:sp>
      <p:sp>
        <p:nvSpPr>
          <p:cNvPr id="4" name="Slide Number Placeholder 3"/>
          <p:cNvSpPr>
            <a:spLocks noGrp="1"/>
          </p:cNvSpPr>
          <p:nvPr>
            <p:ph type="sldNum" sz="quarter" idx="5"/>
          </p:nvPr>
        </p:nvSpPr>
        <p:spPr/>
        <p:txBody>
          <a:bodyPr/>
          <a:lstStyle/>
          <a:p>
            <a:fld id="{498593FA-E9AB-EC48-9716-96CC64AC765D}" type="slidenum">
              <a:rPr lang="en-US" smtClean="0"/>
              <a:pPr/>
              <a:t>12</a:t>
            </a:fld>
            <a:endParaRPr lang="en-US" dirty="0"/>
          </a:p>
        </p:txBody>
      </p:sp>
    </p:spTree>
    <p:extLst>
      <p:ext uri="{BB962C8B-B14F-4D97-AF65-F5344CB8AC3E}">
        <p14:creationId xmlns:p14="http://schemas.microsoft.com/office/powerpoint/2010/main" val="688307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indent="0">
              <a:buFont typeface="Arial" panose="020B0604020202020204" pitchFamily="34" charset="0"/>
              <a:buNone/>
              <a:defRPr/>
            </a:pPr>
            <a:r>
              <a:rPr lang="en-US" sz="2400">
                <a:solidFill>
                  <a:schemeClr val="dk1"/>
                </a:solidFill>
                <a:latin typeface="Roboto Light"/>
                <a:ea typeface="Roboto Light"/>
                <a:cs typeface="Roboto Light"/>
                <a:sym typeface="Roboto Light"/>
              </a:rPr>
              <a:t>B</a:t>
            </a:r>
            <a:r>
              <a:rPr lang="en-US" sz="2400">
                <a:solidFill>
                  <a:schemeClr val="tx1"/>
                </a:solidFill>
                <a:latin typeface="Roboto Light"/>
                <a:ea typeface="Roboto Light"/>
                <a:cs typeface="Roboto Light"/>
                <a:sym typeface="Roboto Light"/>
              </a:rPr>
              <a:t>y providing high quality counseling</a:t>
            </a:r>
            <a:r>
              <a:rPr lang="en-US">
                <a:latin typeface="Roboto Light"/>
                <a:ea typeface="Roboto Light"/>
                <a:cs typeface="Roboto Light"/>
                <a:sym typeface="Roboto Light"/>
              </a:rPr>
              <a:t> that is tailored to the individual,</a:t>
            </a:r>
            <a:r>
              <a:rPr lang="en-US" sz="2400">
                <a:solidFill>
                  <a:schemeClr val="tx1"/>
                </a:solidFill>
                <a:latin typeface="Roboto Light"/>
                <a:ea typeface="Roboto Light"/>
                <a:cs typeface="Roboto Light"/>
                <a:sym typeface="Roboto Light"/>
              </a:rPr>
              <a:t> we aim to</a:t>
            </a:r>
            <a:r>
              <a:rPr lang="en-US">
                <a:latin typeface="Roboto Light"/>
                <a:ea typeface="Roboto Light"/>
                <a:cs typeface="Roboto Light"/>
                <a:sym typeface="Roboto Light"/>
              </a:rPr>
              <a:t> help clients </a:t>
            </a:r>
            <a:r>
              <a:rPr lang="en-US" b="1" i="1">
                <a:latin typeface="Roboto Light"/>
                <a:ea typeface="Roboto Light"/>
                <a:cs typeface="Roboto Light"/>
                <a:sym typeface="Roboto Light"/>
              </a:rPr>
              <a:t>make the right choice in</a:t>
            </a:r>
            <a:r>
              <a:rPr lang="en-US" sz="2400" b="1" i="1">
                <a:solidFill>
                  <a:schemeClr val="tx1"/>
                </a:solidFill>
                <a:latin typeface="Roboto Light"/>
                <a:ea typeface="Roboto Light"/>
                <a:cs typeface="Roboto Light"/>
                <a:sym typeface="Roboto Light"/>
              </a:rPr>
              <a:t> </a:t>
            </a:r>
            <a:r>
              <a:rPr lang="en-US" b="1" i="1">
                <a:latin typeface="Roboto Light"/>
                <a:ea typeface="Roboto Light"/>
                <a:cs typeface="Roboto Light"/>
                <a:sym typeface="Roboto Light"/>
              </a:rPr>
              <a:t>contraception for them, to </a:t>
            </a:r>
            <a:r>
              <a:rPr lang="en-US" sz="2400">
                <a:solidFill>
                  <a:schemeClr val="tx1"/>
                </a:solidFill>
                <a:latin typeface="Roboto Light"/>
                <a:ea typeface="Roboto Light"/>
                <a:cs typeface="Roboto Light"/>
                <a:sym typeface="Roboto Light"/>
              </a:rPr>
              <a:t>improve the client’s satisfaction with their chosen method.</a:t>
            </a:r>
            <a:endParaRPr lang="en-US">
              <a:latin typeface="Roboto"/>
              <a:ea typeface="Roboto"/>
              <a:cs typeface="Roboto"/>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13</a:t>
            </a:fld>
            <a:endParaRPr lang="pt-PT"/>
          </a:p>
        </p:txBody>
      </p:sp>
    </p:spTree>
    <p:extLst>
      <p:ext uri="{BB962C8B-B14F-4D97-AF65-F5344CB8AC3E}">
        <p14:creationId xmlns:p14="http://schemas.microsoft.com/office/powerpoint/2010/main" val="22698119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indent="0">
              <a:buFont typeface="Arial" panose="020B0604020202020204" pitchFamily="34" charset="0"/>
              <a:buNone/>
              <a:defRPr/>
            </a:pPr>
            <a:r>
              <a:rPr lang="en-US" sz="1200">
                <a:solidFill>
                  <a:schemeClr val="tx1"/>
                </a:solidFill>
                <a:latin typeface="Roboto"/>
                <a:ea typeface="Roboto"/>
                <a:cs typeface="Roboto"/>
                <a:sym typeface="Roboto"/>
              </a:rPr>
              <a:t>By addressing many of the root causes of unmet need for contraception and discontinuation, C4C aims to:</a:t>
            </a:r>
            <a:endParaRPr lang="en-US" sz="1200">
              <a:solidFill>
                <a:schemeClr val="tx1"/>
              </a:solidFill>
              <a:latin typeface="Roboto"/>
              <a:ea typeface="Roboto"/>
              <a:cs typeface="Roboto"/>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latin typeface="Roboto"/>
                <a:ea typeface="Roboto"/>
                <a:cs typeface="Roboto"/>
                <a:sym typeface="Roboto"/>
              </a:rPr>
              <a:t>change the way we think about contraceptive methods, that is, what we say, and to</a:t>
            </a:r>
            <a:endParaRPr lang="en-US" sz="1200">
              <a:solidFill>
                <a:schemeClr val="tx1"/>
              </a:solidFill>
              <a:latin typeface="Roboto"/>
              <a:ea typeface="Roboto"/>
              <a:cs typeface="Roboto"/>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latin typeface="Roboto"/>
                <a:ea typeface="Roboto"/>
                <a:cs typeface="Roboto"/>
                <a:sym typeface="Roboto"/>
              </a:rPr>
              <a:t>change the way we communicate with FP clients, that is, how we say it</a:t>
            </a:r>
            <a:endParaRPr lang="en-US" sz="1400">
              <a:solidFill>
                <a:schemeClr val="tx1"/>
              </a:solidFill>
              <a:latin typeface="Roboto Light"/>
              <a:ea typeface="Roboto Light"/>
              <a:cs typeface="Roboto Light"/>
            </a:endParaRPr>
          </a:p>
          <a:p>
            <a:pPr marL="0" indent="0">
              <a:buFont typeface="Arial" panose="020B0604020202020204" pitchFamily="34" charset="0"/>
              <a:buNone/>
              <a:defRPr/>
            </a:pPr>
            <a:endParaRPr lang="en-US">
              <a:latin typeface="Roboto"/>
              <a:ea typeface="Roboto"/>
              <a:cs typeface="Roboto"/>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14</a:t>
            </a:fld>
            <a:endParaRPr lang="pt-PT"/>
          </a:p>
        </p:txBody>
      </p:sp>
    </p:spTree>
    <p:extLst>
      <p:ext uri="{BB962C8B-B14F-4D97-AF65-F5344CB8AC3E}">
        <p14:creationId xmlns:p14="http://schemas.microsoft.com/office/powerpoint/2010/main" val="29371049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lvl="0" indent="0" algn="l" rtl="0">
              <a:spcBef>
                <a:spcPts val="0"/>
              </a:spcBef>
              <a:spcAft>
                <a:spcPts val="0"/>
              </a:spcAft>
              <a:buNone/>
            </a:pPr>
            <a:r>
              <a:rPr lang="en-US">
                <a:latin typeface="Roboto Light"/>
                <a:ea typeface="Roboto Light"/>
                <a:cs typeface="Roboto Light"/>
              </a:rPr>
              <a:t>There are 4 key principles of counseling for choice.</a:t>
            </a:r>
          </a:p>
          <a:p>
            <a:pPr marL="857250" lvl="0" indent="-857250" algn="l" rtl="0">
              <a:lnSpc>
                <a:spcPct val="70000"/>
              </a:lnSpc>
              <a:spcBef>
                <a:spcPts val="0"/>
              </a:spcBef>
              <a:spcAft>
                <a:spcPts val="0"/>
              </a:spcAft>
              <a:buSzPts val="6000"/>
              <a:buFont typeface="+mj-lt"/>
              <a:buAutoNum type="arabicPeriod"/>
            </a:pPr>
            <a:r>
              <a:rPr lang="en-US" sz="2400">
                <a:solidFill>
                  <a:schemeClr val="tx1"/>
                </a:solidFill>
                <a:latin typeface="Roboto Light"/>
                <a:ea typeface="Calibri"/>
                <a:cs typeface="Roboto Light"/>
                <a:sym typeface="Calibri"/>
              </a:rPr>
              <a:t>Counseling for Choice places the client at the center</a:t>
            </a:r>
            <a:endParaRPr lang="en-US" sz="2400">
              <a:solidFill>
                <a:schemeClr val="tx1"/>
              </a:solidFill>
              <a:latin typeface="Roboto Light"/>
              <a:ea typeface="Calibri"/>
              <a:cs typeface="Roboto Light"/>
            </a:endParaRPr>
          </a:p>
          <a:p>
            <a:pPr marL="857250" indent="-857250">
              <a:lnSpc>
                <a:spcPct val="70000"/>
              </a:lnSpc>
              <a:buSzPts val="6000"/>
              <a:buFont typeface="+mj-lt"/>
              <a:buAutoNum type="arabicPeriod"/>
            </a:pPr>
            <a:r>
              <a:rPr lang="en-US">
                <a:latin typeface="Roboto Light"/>
                <a:ea typeface="Calibri"/>
                <a:cs typeface="Roboto Light"/>
                <a:sym typeface="Calibri"/>
              </a:rPr>
              <a:t>Counseling for Choice</a:t>
            </a:r>
            <a:r>
              <a:rPr lang="en-US" sz="2400">
                <a:solidFill>
                  <a:schemeClr val="tx1"/>
                </a:solidFill>
                <a:latin typeface="Roboto Light"/>
                <a:ea typeface="Calibri"/>
                <a:cs typeface="Roboto Light"/>
                <a:sym typeface="Calibri"/>
              </a:rPr>
              <a:t> is tailored to the client’s unique needs and is rooted in informed choice principles</a:t>
            </a:r>
            <a:endParaRPr lang="en-US" sz="2400">
              <a:solidFill>
                <a:schemeClr val="tx1"/>
              </a:solidFill>
              <a:latin typeface="Roboto Light"/>
              <a:ea typeface="Calibri"/>
              <a:cs typeface="Roboto Light"/>
            </a:endParaRPr>
          </a:p>
          <a:p>
            <a:pPr marL="857250" indent="-857250">
              <a:lnSpc>
                <a:spcPct val="70000"/>
              </a:lnSpc>
              <a:buSzPts val="6000"/>
              <a:buFont typeface="+mj-lt"/>
              <a:buAutoNum type="arabicPeriod"/>
            </a:pPr>
            <a:r>
              <a:rPr lang="en-US">
                <a:latin typeface="Roboto Light"/>
                <a:ea typeface="Calibri"/>
                <a:cs typeface="Roboto Light"/>
                <a:sym typeface="Calibri"/>
              </a:rPr>
              <a:t>Counseling for Choice emphasizes a collaborative</a:t>
            </a:r>
            <a:r>
              <a:rPr lang="en-US" sz="2400">
                <a:solidFill>
                  <a:schemeClr val="tx1"/>
                </a:solidFill>
                <a:latin typeface="Roboto Light"/>
                <a:ea typeface="Calibri"/>
                <a:cs typeface="Roboto Light"/>
                <a:sym typeface="Calibri"/>
              </a:rPr>
              <a:t> dialogue between the client and the provider</a:t>
            </a:r>
            <a:endParaRPr lang="en-US" sz="2400">
              <a:solidFill>
                <a:schemeClr val="tx1"/>
              </a:solidFill>
              <a:latin typeface="Roboto Light"/>
              <a:ea typeface="Calibri"/>
              <a:cs typeface="Roboto Light"/>
            </a:endParaRPr>
          </a:p>
          <a:p>
            <a:pPr marL="857250" indent="-857250">
              <a:lnSpc>
                <a:spcPct val="70000"/>
              </a:lnSpc>
              <a:buSzPts val="6000"/>
              <a:buFont typeface="+mj-lt"/>
              <a:buAutoNum type="arabicPeriod"/>
            </a:pPr>
            <a:r>
              <a:rPr lang="en-US" sz="2400">
                <a:solidFill>
                  <a:schemeClr val="tx1"/>
                </a:solidFill>
                <a:latin typeface="Roboto Light"/>
                <a:ea typeface="Calibri"/>
                <a:cs typeface="Roboto Light"/>
                <a:sym typeface="Calibri"/>
              </a:rPr>
              <a:t>Counseling for Choice aims to </a:t>
            </a:r>
            <a:r>
              <a:rPr lang="en-US">
                <a:latin typeface="Roboto Light"/>
                <a:ea typeface="Calibri"/>
                <a:cs typeface="Roboto Light"/>
                <a:sym typeface="Calibri"/>
              </a:rPr>
              <a:t>support clients</a:t>
            </a:r>
            <a:r>
              <a:rPr lang="en-US" sz="2400">
                <a:solidFill>
                  <a:schemeClr val="tx1"/>
                </a:solidFill>
                <a:latin typeface="Roboto Light"/>
                <a:ea typeface="Calibri"/>
                <a:cs typeface="Roboto Light"/>
                <a:sym typeface="Calibri"/>
              </a:rPr>
              <a:t> to find a method that satisfies them, </a:t>
            </a:r>
            <a:r>
              <a:rPr lang="en-US">
                <a:latin typeface="Roboto Light"/>
                <a:ea typeface="Calibri"/>
                <a:cs typeface="Roboto Light"/>
                <a:sym typeface="Calibri"/>
              </a:rPr>
              <a:t>enabling</a:t>
            </a:r>
            <a:r>
              <a:rPr lang="en-US" sz="2400">
                <a:solidFill>
                  <a:schemeClr val="tx1"/>
                </a:solidFill>
                <a:latin typeface="Roboto Light"/>
                <a:ea typeface="Calibri"/>
                <a:cs typeface="Roboto Light"/>
                <a:sym typeface="Calibri"/>
              </a:rPr>
              <a:t> them to continue using their method for as long as they want</a:t>
            </a:r>
            <a:endParaRPr lang="en-US" sz="2400">
              <a:solidFill>
                <a:schemeClr val="tx1"/>
              </a:solidFill>
              <a:latin typeface="Roboto Light"/>
              <a:ea typeface="Calibri"/>
              <a:cs typeface="Roboto Light"/>
            </a:endParaRPr>
          </a:p>
          <a:p>
            <a:pPr marL="0" indent="0">
              <a:buFont typeface="Arial" panose="020B0604020202020204" pitchFamily="34" charset="0"/>
              <a:buNone/>
              <a:defRPr/>
            </a:pPr>
            <a:endParaRPr lang="en-US">
              <a:latin typeface="Roboto"/>
              <a:ea typeface="Roboto"/>
              <a:cs typeface="Roboto"/>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15</a:t>
            </a:fld>
            <a:endParaRPr lang="pt-PT"/>
          </a:p>
        </p:txBody>
      </p:sp>
    </p:spTree>
    <p:extLst>
      <p:ext uri="{BB962C8B-B14F-4D97-AF65-F5344CB8AC3E}">
        <p14:creationId xmlns:p14="http://schemas.microsoft.com/office/powerpoint/2010/main" val="26570030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000000"/>
                </a:solidFill>
                <a:effectLst/>
                <a:highlight>
                  <a:srgbClr val="FFFFFF"/>
                </a:highlight>
                <a:latin typeface="Helvetica Neue"/>
              </a:rPr>
              <a:t>Counseling for Choice is an approach that has been evaluated to show that it improves the client experience of counseling and the quality of care they report receiving. These findings are a snapshot of a research study done in Malawi by PSI that counseling for choice significantly improved client’s reported quality of care received and led to care that was more person-centered.</a:t>
            </a:r>
          </a:p>
          <a:p>
            <a:endParaRPr lang="en-US" b="0" i="0" dirty="0">
              <a:solidFill>
                <a:srgbClr val="000000"/>
              </a:solidFill>
              <a:effectLst/>
              <a:highlight>
                <a:srgbClr val="FFFFFF"/>
              </a:highlight>
              <a:latin typeface="Helvetica Neue"/>
            </a:endParaRPr>
          </a:p>
          <a:p>
            <a:r>
              <a:rPr lang="en-US" b="0" i="0" dirty="0">
                <a:solidFill>
                  <a:srgbClr val="000000"/>
                </a:solidFill>
                <a:effectLst/>
                <a:highlight>
                  <a:srgbClr val="FFFFFF"/>
                </a:highlight>
                <a:latin typeface="Helvetica Neue"/>
              </a:rPr>
              <a:t>Receipt of care from C4C-trained providers was associated with statistically significant, positive odds of rating the provider as “excellent” (the highest score) on 4 questions, respecting you as a person (adjusted odds ratio [</a:t>
            </a:r>
            <a:r>
              <a:rPr lang="en-US" b="0" i="0" dirty="0" err="1">
                <a:solidFill>
                  <a:srgbClr val="000000"/>
                </a:solidFill>
                <a:effectLst/>
                <a:highlight>
                  <a:srgbClr val="FFFFFF"/>
                </a:highlight>
                <a:latin typeface="Helvetica Neue"/>
              </a:rPr>
              <a:t>aOR</a:t>
            </a:r>
            <a:r>
              <a:rPr lang="en-US" b="0" i="0" dirty="0">
                <a:solidFill>
                  <a:srgbClr val="000000"/>
                </a:solidFill>
                <a:effectLst/>
                <a:highlight>
                  <a:srgbClr val="FFFFFF"/>
                </a:highlight>
                <a:latin typeface="Helvetica Neue"/>
              </a:rPr>
              <a:t>]=2.65; 95% confidence interval [CI]=1.40, 5.02); letting you say what matters to you about your contraceptive method (</a:t>
            </a:r>
            <a:r>
              <a:rPr lang="en-US" b="0" i="0" dirty="0" err="1">
                <a:solidFill>
                  <a:srgbClr val="000000"/>
                </a:solidFill>
                <a:effectLst/>
                <a:highlight>
                  <a:srgbClr val="FFFFFF"/>
                </a:highlight>
                <a:latin typeface="Helvetica Neue"/>
              </a:rPr>
              <a:t>aOR</a:t>
            </a:r>
            <a:r>
              <a:rPr lang="en-US" b="0" i="0" dirty="0">
                <a:solidFill>
                  <a:srgbClr val="000000"/>
                </a:solidFill>
                <a:effectLst/>
                <a:highlight>
                  <a:srgbClr val="FFFFFF"/>
                </a:highlight>
                <a:latin typeface="Helvetica Neue"/>
              </a:rPr>
              <a:t>=2.20; 95% CI=1.20, 4.00); taking your preferences about contraception seriously (</a:t>
            </a:r>
            <a:r>
              <a:rPr lang="en-US" b="0" i="0" dirty="0" err="1">
                <a:solidFill>
                  <a:srgbClr val="000000"/>
                </a:solidFill>
                <a:effectLst/>
                <a:highlight>
                  <a:srgbClr val="FFFFFF"/>
                </a:highlight>
                <a:latin typeface="Helvetica Neue"/>
              </a:rPr>
              <a:t>aOR</a:t>
            </a:r>
            <a:r>
              <a:rPr lang="en-US" b="0" i="0" dirty="0">
                <a:solidFill>
                  <a:srgbClr val="000000"/>
                </a:solidFill>
                <a:effectLst/>
                <a:highlight>
                  <a:srgbClr val="FFFFFF"/>
                </a:highlight>
                <a:latin typeface="Helvetica Neue"/>
              </a:rPr>
              <a:t>=2.60; 95% CI=1.42, 4.75); and giving enough information to make the best decision about a method (</a:t>
            </a:r>
            <a:r>
              <a:rPr lang="en-US" b="0" i="0" dirty="0" err="1">
                <a:solidFill>
                  <a:srgbClr val="000000"/>
                </a:solidFill>
                <a:effectLst/>
                <a:highlight>
                  <a:srgbClr val="FFFFFF"/>
                </a:highlight>
                <a:latin typeface="Helvetica Neue"/>
              </a:rPr>
              <a:t>aOR</a:t>
            </a:r>
            <a:r>
              <a:rPr lang="en-US" b="0" i="0" dirty="0">
                <a:solidFill>
                  <a:srgbClr val="000000"/>
                </a:solidFill>
                <a:effectLst/>
                <a:highlight>
                  <a:srgbClr val="FFFFFF"/>
                </a:highlight>
                <a:latin typeface="Helvetica Neue"/>
              </a:rPr>
              <a:t>=5.14; 95% CI=2.72, 9.71). Participants in the intervention group had 4.6 times the odds of rating their provider as “excellent” on all 4 questions as the comparison group: 140 participants (23.3%) in the intervention group rated their provider as “excellent” on all 4 questions, relative to just 36 (6.2%) in the comparison group.</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16</a:t>
            </a:fld>
            <a:endParaRPr lang="en-US" dirty="0"/>
          </a:p>
        </p:txBody>
      </p:sp>
    </p:spTree>
    <p:extLst>
      <p:ext uri="{BB962C8B-B14F-4D97-AF65-F5344CB8AC3E}">
        <p14:creationId xmlns:p14="http://schemas.microsoft.com/office/powerpoint/2010/main" val="39348413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b="1" i="0" dirty="0">
                <a:solidFill>
                  <a:srgbClr val="000000"/>
                </a:solidFill>
                <a:effectLst/>
                <a:latin typeface="HelveticaNeueLTW04-55Roman"/>
              </a:rPr>
              <a:t>The Person-Centered Contraceptive Counseling (PCCC) measure is a tool to evaluate patient experience of contraceptive care,</a:t>
            </a:r>
            <a:r>
              <a:rPr lang="en-US" b="0" i="0" dirty="0">
                <a:solidFill>
                  <a:srgbClr val="000000"/>
                </a:solidFill>
                <a:effectLst/>
                <a:latin typeface="HelveticaNeueLTW04-55Roman"/>
              </a:rPr>
              <a:t> and particularly how well healthcare providers are supporting patients during the contraceptive decision-making process</a:t>
            </a:r>
          </a:p>
          <a:p>
            <a:pPr marL="0" marR="0">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When asked to rate their provider on a scale of 1 to 5, on a number of questions related to quality of care. When asked “How do you think the provider did in respecting you as a person”, the average score among women in the control group (the light blue circle) was 3.8 while it was 4.2 for women in the intervention group (in the green circle).</a:t>
            </a:r>
          </a:p>
          <a:p>
            <a:pPr marL="0" marR="0">
              <a:lnSpc>
                <a:spcPct val="107000"/>
              </a:lnSpc>
              <a:spcBef>
                <a:spcPts val="0"/>
              </a:spcBef>
              <a:spcAft>
                <a:spcPts val="80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When asked “How do you think the provider did in letting you say what matters to you about your contraceptive method?” the average score among women in the control group was 3.3 while it was 3.9 for women in the intervention group.</a:t>
            </a:r>
          </a:p>
          <a:p>
            <a:pPr marL="0" marR="0">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And finally, when asked “How do you think the provider did in taking your preferences about contraception seriously?”, the average score among women in the control group was 3.4 while it was 4.0 for women in the intervention group.</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Overall, women visiting C4C trained providers report, on average, higher quality of care experiences.</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2800" b="0" i="0" dirty="0">
                <a:solidFill>
                  <a:srgbClr val="000000"/>
                </a:solidFill>
                <a:effectLst/>
                <a:highlight>
                  <a:srgbClr val="FFFFFF"/>
                </a:highlight>
                <a:latin typeface="Helvetica Neue"/>
              </a:rPr>
              <a:t>Receipt of care from C4C-trained providers was associated with statistically significant, positive odds of rating the provider as “excellent” (the highest score) on 4 questions (</a:t>
            </a:r>
            <a:r>
              <a:rPr lang="en-US" sz="2800" b="1" i="0" u="none" strike="noStrike" dirty="0">
                <a:solidFill>
                  <a:srgbClr val="004B8D"/>
                </a:solidFill>
                <a:effectLst/>
                <a:highlight>
                  <a:srgbClr val="FFFFFF"/>
                </a:highlight>
                <a:latin typeface="Helvetica Neue"/>
                <a:hlinkClick r:id="rId3"/>
              </a:rPr>
              <a:t>Table 2</a:t>
            </a:r>
            <a:r>
              <a:rPr lang="en-US" sz="2800" b="0" i="0" dirty="0">
                <a:solidFill>
                  <a:srgbClr val="000000"/>
                </a:solidFill>
                <a:effectLst/>
                <a:highlight>
                  <a:srgbClr val="FFFFFF"/>
                </a:highlight>
                <a:latin typeface="Helvetica Neue"/>
              </a:rPr>
              <a:t>): respecting you as a person (adjusted odds ratio [</a:t>
            </a:r>
            <a:r>
              <a:rPr lang="en-US" sz="2800" b="0" i="0" dirty="0" err="1">
                <a:solidFill>
                  <a:srgbClr val="000000"/>
                </a:solidFill>
                <a:effectLst/>
                <a:highlight>
                  <a:srgbClr val="FFFFFF"/>
                </a:highlight>
                <a:latin typeface="Helvetica Neue"/>
              </a:rPr>
              <a:t>aOR</a:t>
            </a:r>
            <a:r>
              <a:rPr lang="en-US" sz="2800" b="0" i="0" dirty="0">
                <a:solidFill>
                  <a:srgbClr val="000000"/>
                </a:solidFill>
                <a:effectLst/>
                <a:highlight>
                  <a:srgbClr val="FFFFFF"/>
                </a:highlight>
                <a:latin typeface="Helvetica Neue"/>
              </a:rPr>
              <a:t>]=2.65; 95% confidence interval [CI]=1.40, 5.02); letting you say what matters to you about your contraceptive method (</a:t>
            </a:r>
            <a:r>
              <a:rPr lang="en-US" sz="2800" b="0" i="0" dirty="0" err="1">
                <a:solidFill>
                  <a:srgbClr val="000000"/>
                </a:solidFill>
                <a:effectLst/>
                <a:highlight>
                  <a:srgbClr val="FFFFFF"/>
                </a:highlight>
                <a:latin typeface="Helvetica Neue"/>
              </a:rPr>
              <a:t>aOR</a:t>
            </a:r>
            <a:r>
              <a:rPr lang="en-US" sz="2800" b="0" i="0" dirty="0">
                <a:solidFill>
                  <a:srgbClr val="000000"/>
                </a:solidFill>
                <a:effectLst/>
                <a:highlight>
                  <a:srgbClr val="FFFFFF"/>
                </a:highlight>
                <a:latin typeface="Helvetica Neue"/>
              </a:rPr>
              <a:t>=2.20; 95% CI=1.20, 4.00); taking your preferences about contraception seriously (</a:t>
            </a:r>
            <a:r>
              <a:rPr lang="en-US" sz="2800" b="0" i="0" dirty="0" err="1">
                <a:solidFill>
                  <a:srgbClr val="000000"/>
                </a:solidFill>
                <a:effectLst/>
                <a:highlight>
                  <a:srgbClr val="FFFFFF"/>
                </a:highlight>
                <a:latin typeface="Helvetica Neue"/>
              </a:rPr>
              <a:t>aOR</a:t>
            </a:r>
            <a:r>
              <a:rPr lang="en-US" sz="2800" b="0" i="0" dirty="0">
                <a:solidFill>
                  <a:srgbClr val="000000"/>
                </a:solidFill>
                <a:effectLst/>
                <a:highlight>
                  <a:srgbClr val="FFFFFF"/>
                </a:highlight>
                <a:latin typeface="Helvetica Neue"/>
              </a:rPr>
              <a:t>=2.60; 95% CI=1.42, 4.75); and giving enough information to make the best decision about a method (</a:t>
            </a:r>
            <a:r>
              <a:rPr lang="en-US" sz="2800" b="0" i="0" dirty="0" err="1">
                <a:solidFill>
                  <a:srgbClr val="000000"/>
                </a:solidFill>
                <a:effectLst/>
                <a:highlight>
                  <a:srgbClr val="FFFFFF"/>
                </a:highlight>
                <a:latin typeface="Helvetica Neue"/>
              </a:rPr>
              <a:t>aOR</a:t>
            </a:r>
            <a:r>
              <a:rPr lang="en-US" sz="2800" b="0" i="0" dirty="0">
                <a:solidFill>
                  <a:srgbClr val="000000"/>
                </a:solidFill>
                <a:effectLst/>
                <a:highlight>
                  <a:srgbClr val="FFFFFF"/>
                </a:highlight>
                <a:latin typeface="Helvetica Neue"/>
              </a:rPr>
              <a:t>=5.14; 95% CI=2.72, 9.71). Participants in the intervention group had 4.6 times the odds of rating their provider as “excellent” on all 4 questions as the comparison group: 140 participants (23.3%) in the intervention group rated their provider as “excellent” on all 4 questions, relative to just 36 (6.2%) in the comparison group.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8593FA-E9AB-EC48-9716-96CC64AC765D}" type="slidenum">
              <a:rPr kumimoji="0" lang="en-US" sz="1200" b="0" i="0" u="none" strike="noStrike" kern="1200" cap="none" spc="0" normalizeH="0" baseline="0" noProof="0" smtClean="0">
                <a:ln>
                  <a:noFill/>
                </a:ln>
                <a:solidFill>
                  <a:prstClr val="black"/>
                </a:solidFill>
                <a:effectLst/>
                <a:uLnTx/>
                <a:uFillTx/>
                <a:latin typeface="Roboto Light"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Roboto Light" panose="02000000000000000000" pitchFamily="2" charset="0"/>
              <a:ea typeface="+mn-ea"/>
              <a:cs typeface="+mn-cs"/>
            </a:endParaRPr>
          </a:p>
        </p:txBody>
      </p:sp>
    </p:spTree>
    <p:extLst>
      <p:ext uri="{BB962C8B-B14F-4D97-AF65-F5344CB8AC3E}">
        <p14:creationId xmlns:p14="http://schemas.microsoft.com/office/powerpoint/2010/main" val="5543426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PSI Continues to iterate and evolve the C4C approach, considering different cadres of providers and health workers. Our aim is to eventually see C4C practitioners working in harmony across health systems.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8593FA-E9AB-EC48-9716-96CC64AC765D}" type="slidenum">
              <a:rPr kumimoji="0" lang="en-US" sz="1200" b="0" i="0" u="none" strike="noStrike" kern="1200" cap="none" spc="0" normalizeH="0" baseline="0" noProof="0" smtClean="0">
                <a:ln>
                  <a:noFill/>
                </a:ln>
                <a:solidFill>
                  <a:prstClr val="black"/>
                </a:solidFill>
                <a:effectLst/>
                <a:uLnTx/>
                <a:uFillTx/>
                <a:latin typeface="Roboto Light"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Roboto Light" panose="02000000000000000000" pitchFamily="2" charset="0"/>
              <a:ea typeface="+mn-ea"/>
              <a:cs typeface="+mn-cs"/>
            </a:endParaRPr>
          </a:p>
        </p:txBody>
      </p:sp>
    </p:spTree>
    <p:extLst>
      <p:ext uri="{BB962C8B-B14F-4D97-AF65-F5344CB8AC3E}">
        <p14:creationId xmlns:p14="http://schemas.microsoft.com/office/powerpoint/2010/main" val="6826238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pPr/>
              <a:t>19</a:t>
            </a:fld>
            <a:endParaRPr lang="en-US"/>
          </a:p>
        </p:txBody>
      </p:sp>
    </p:spTree>
    <p:extLst>
      <p:ext uri="{BB962C8B-B14F-4D97-AF65-F5344CB8AC3E}">
        <p14:creationId xmlns:p14="http://schemas.microsoft.com/office/powerpoint/2010/main" val="1974113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pPr/>
              <a:t>2</a:t>
            </a:fld>
            <a:endParaRPr lang="en-US"/>
          </a:p>
        </p:txBody>
      </p:sp>
    </p:spTree>
    <p:extLst>
      <p:ext uri="{BB962C8B-B14F-4D97-AF65-F5344CB8AC3E}">
        <p14:creationId xmlns:p14="http://schemas.microsoft.com/office/powerpoint/2010/main" val="3525831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t>20</a:t>
            </a:fld>
            <a:endParaRPr lang="en-US"/>
          </a:p>
        </p:txBody>
      </p:sp>
    </p:spTree>
    <p:extLst>
      <p:ext uri="{BB962C8B-B14F-4D97-AF65-F5344CB8AC3E}">
        <p14:creationId xmlns:p14="http://schemas.microsoft.com/office/powerpoint/2010/main" val="3801209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 other reasons the group can think of for why FP counseling is important?</a:t>
            </a:r>
          </a:p>
          <a:p>
            <a:r>
              <a:rPr lang="en-US" dirty="0"/>
              <a:t>Could also discuss any messaging around FP that is relevant in Ghana</a:t>
            </a:r>
          </a:p>
        </p:txBody>
      </p:sp>
      <p:sp>
        <p:nvSpPr>
          <p:cNvPr id="4" name="Slide Number Placeholder 3"/>
          <p:cNvSpPr>
            <a:spLocks noGrp="1"/>
          </p:cNvSpPr>
          <p:nvPr>
            <p:ph type="sldNum" sz="quarter" idx="5"/>
          </p:nvPr>
        </p:nvSpPr>
        <p:spPr/>
        <p:txBody>
          <a:bodyPr/>
          <a:lstStyle/>
          <a:p>
            <a:fld id="{498593FA-E9AB-EC48-9716-96CC64AC765D}" type="slidenum">
              <a:rPr lang="en-US" smtClean="0"/>
              <a:t>3</a:t>
            </a:fld>
            <a:endParaRPr lang="en-US"/>
          </a:p>
        </p:txBody>
      </p:sp>
    </p:spTree>
    <p:extLst>
      <p:ext uri="{BB962C8B-B14F-4D97-AF65-F5344CB8AC3E}">
        <p14:creationId xmlns:p14="http://schemas.microsoft.com/office/powerpoint/2010/main" val="1796274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fr-FR"/>
          </a:p>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pPr/>
              <a:t>4</a:t>
            </a:fld>
            <a:endParaRPr lang="en-US"/>
          </a:p>
        </p:txBody>
      </p:sp>
    </p:spTree>
    <p:extLst>
      <p:ext uri="{BB962C8B-B14F-4D97-AF65-F5344CB8AC3E}">
        <p14:creationId xmlns:p14="http://schemas.microsoft.com/office/powerpoint/2010/main" val="2370276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en-US" sz="2400" dirty="0">
                <a:solidFill>
                  <a:srgbClr val="202124"/>
                </a:solidFill>
                <a:latin typeface="arial"/>
                <a:cs typeface="arial"/>
              </a:rPr>
              <a:t>Globally, </a:t>
            </a:r>
            <a:r>
              <a:rPr lang="en-US" sz="2400" b="0" i="0" dirty="0">
                <a:solidFill>
                  <a:srgbClr val="202124"/>
                </a:solidFill>
                <a:effectLst/>
                <a:latin typeface="arial"/>
                <a:cs typeface="arial"/>
              </a:rPr>
              <a:t>38% of contraceptive users discontinue use of a method within the first 12 </a:t>
            </a:r>
            <a:r>
              <a:rPr lang="en-US" dirty="0">
                <a:solidFill>
                  <a:srgbClr val="202124"/>
                </a:solidFill>
                <a:latin typeface="arial"/>
                <a:cs typeface="arial"/>
              </a:rPr>
              <a:t>months.</a:t>
            </a:r>
          </a:p>
          <a:p>
            <a:pPr marL="0" marR="0" lvl="0" indent="0" algn="l" defTabSz="1828800" rtl="0" eaLnBrk="1" fontAlgn="auto" latinLnBrk="0" hangingPunct="1">
              <a:lnSpc>
                <a:spcPct val="100000"/>
              </a:lnSpc>
              <a:spcBef>
                <a:spcPts val="0"/>
              </a:spcBef>
              <a:spcAft>
                <a:spcPts val="0"/>
              </a:spcAft>
              <a:buClrTx/>
              <a:buSzTx/>
              <a:buFontTx/>
              <a:buNone/>
              <a:tabLst/>
              <a:defRPr/>
            </a:pPr>
            <a:endParaRPr lang="en-US" sz="1200" dirty="0">
              <a:latin typeface="+mn-lt"/>
              <a:ea typeface="Roboto Light"/>
              <a:cs typeface="Poppins Light" panose="020B0604020202020204" charset="0"/>
            </a:endParaRPr>
          </a:p>
          <a:p>
            <a:pPr marL="0" marR="0" lvl="0" indent="0" algn="l" defTabSz="1828800" rtl="0" eaLnBrk="1" fontAlgn="auto" latinLnBrk="0" hangingPunct="1">
              <a:lnSpc>
                <a:spcPct val="100000"/>
              </a:lnSpc>
              <a:spcBef>
                <a:spcPts val="0"/>
              </a:spcBef>
              <a:spcAft>
                <a:spcPts val="0"/>
              </a:spcAft>
              <a:buClrTx/>
              <a:buSzTx/>
              <a:buFontTx/>
              <a:buNone/>
              <a:tabLst/>
              <a:defRPr/>
            </a:pPr>
            <a:r>
              <a:rPr lang="en-US" sz="1200" dirty="0">
                <a:latin typeface="+mn-lt"/>
                <a:ea typeface="Roboto Light"/>
                <a:cs typeface="Poppins Light" panose="020B0604020202020204" charset="0"/>
              </a:rPr>
              <a:t>As modern contraception prevalence rates increase and unmet need decreases – the rate of </a:t>
            </a:r>
            <a:r>
              <a:rPr lang="en-US" sz="1200" b="1" dirty="0">
                <a:latin typeface="+mn-lt"/>
                <a:ea typeface="Roboto Light"/>
                <a:cs typeface="Poppins Light" panose="020B0604020202020204" charset="0"/>
              </a:rPr>
              <a:t>discontinuation</a:t>
            </a:r>
            <a:r>
              <a:rPr lang="en-US" sz="1200" dirty="0">
                <a:latin typeface="+mn-lt"/>
                <a:ea typeface="Roboto Light"/>
                <a:cs typeface="Poppins Light" panose="020B0604020202020204" charset="0"/>
              </a:rPr>
              <a:t> of contraception among users in need remains high.</a:t>
            </a:r>
            <a:endParaRPr lang="en-US" dirty="0">
              <a:solidFill>
                <a:srgbClr val="202124"/>
              </a:solidFill>
              <a:latin typeface="arial"/>
              <a:cs typeface="arial"/>
            </a:endParaRPr>
          </a:p>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solidFill>
                <a:srgbClr val="202124"/>
              </a:solidFill>
              <a:latin typeface="arial"/>
              <a:cs typeface="arial"/>
            </a:endParaRPr>
          </a:p>
          <a:p>
            <a:pPr marL="0" marR="0" lvl="0" indent="0" algn="l" defTabSz="1828800" rtl="0" eaLnBrk="1" fontAlgn="auto" latinLnBrk="0" hangingPunct="1">
              <a:lnSpc>
                <a:spcPct val="100000"/>
              </a:lnSpc>
              <a:spcBef>
                <a:spcPts val="0"/>
              </a:spcBef>
              <a:spcAft>
                <a:spcPts val="0"/>
              </a:spcAft>
              <a:buClrTx/>
              <a:buSzTx/>
              <a:buFontTx/>
              <a:buNone/>
              <a:tabLst/>
              <a:defRPr/>
            </a:pPr>
            <a:r>
              <a:rPr lang="en-US" dirty="0">
                <a:solidFill>
                  <a:srgbClr val="202124"/>
                </a:solidFill>
                <a:latin typeface="arial"/>
                <a:cs typeface="arial"/>
              </a:rPr>
              <a:t>Ask providers if this resonates with them. Does this number surprise them? How so?</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5</a:t>
            </a:fld>
            <a:endParaRPr lang="pt-PT"/>
          </a:p>
        </p:txBody>
      </p:sp>
    </p:spTree>
    <p:extLst>
      <p:ext uri="{BB962C8B-B14F-4D97-AF65-F5344CB8AC3E}">
        <p14:creationId xmlns:p14="http://schemas.microsoft.com/office/powerpoint/2010/main" val="3175459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lvl="0" indent="-457200">
              <a:buFont typeface="Arial" panose="020B0604020202020204" pitchFamily="34" charset="0"/>
              <a:buNone/>
            </a:pPr>
            <a:r>
              <a:rPr lang="en-US" dirty="0">
                <a:latin typeface="Roboto Light"/>
                <a:ea typeface="Roboto Light"/>
                <a:cs typeface="Roboto Light"/>
              </a:rPr>
              <a:t>The evidence shows that method related discontinuation is very commonly related to the experience of unwanted side effects or fears around contraceptive induced bleeding changes-- For example, heavier bleeding with copper IUD, or irregular bleeding with the injectable contraceptives</a:t>
            </a:r>
            <a:endParaRPr lang="en-US" dirty="0">
              <a:ea typeface="Roboto Light"/>
              <a:cs typeface="Roboto Light"/>
            </a:endParaRPr>
          </a:p>
          <a:p>
            <a:pPr marL="0" lvl="0" indent="-457200">
              <a:buFont typeface="Arial" panose="020B0604020202020204" pitchFamily="34" charset="0"/>
              <a:buNone/>
            </a:pPr>
            <a:r>
              <a:rPr lang="en-US" dirty="0">
                <a:latin typeface="Roboto Light"/>
                <a:ea typeface="Roboto Light"/>
                <a:cs typeface="Roboto Light"/>
              </a:rPr>
              <a:t>Clients often believe myths or misconceptions around these side effects – e.g. Clients fear that menstrual bleeding could affect fertility or is linked to cancer.</a:t>
            </a:r>
          </a:p>
          <a:p>
            <a:pPr marL="0" lvl="0" indent="-457200">
              <a:buFont typeface="Arial" panose="020B0604020202020204" pitchFamily="34" charset="0"/>
              <a:buNone/>
            </a:pPr>
            <a:r>
              <a:rPr lang="en-US" dirty="0">
                <a:latin typeface="Roboto Light"/>
                <a:ea typeface="Roboto Light"/>
                <a:cs typeface="Roboto Light"/>
              </a:rPr>
              <a:t>The vast majority of research shows that clients want to be informed about the potential to experience side effects with their method. They want to be prepared for what they might expect.</a:t>
            </a:r>
          </a:p>
          <a:p>
            <a:pPr marL="0" lvl="0" indent="-457200">
              <a:buFont typeface="Arial,Sans-Serif" panose="020B0604020202020204" pitchFamily="34" charset="0"/>
              <a:buNone/>
            </a:pPr>
            <a:r>
              <a:rPr lang="en-US" dirty="0">
                <a:latin typeface="Roboto Light"/>
                <a:ea typeface="Roboto Light"/>
                <a:cs typeface="Roboto Light"/>
              </a:rPr>
              <a:t>Providers need to support clients to understand what side effects are normal and if/why bleeding changes may occur, before the client starts using a method.</a:t>
            </a:r>
            <a:endParaRPr lang="en-US" dirty="0">
              <a:ea typeface="Roboto Light" panose="02000000000000000000" pitchFamily="2" charset="0"/>
              <a:cs typeface="Roboto Light" panose="02000000000000000000" pitchFamily="2" charset="0"/>
            </a:endParaRPr>
          </a:p>
          <a:p>
            <a:pPr marL="0" indent="0">
              <a:buFont typeface="Arial" panose="020B0604020202020204" pitchFamily="34" charset="0"/>
              <a:buNone/>
            </a:pPr>
            <a:endParaRPr lang="en-US" dirty="0">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6</a:t>
            </a:fld>
            <a:endParaRPr lang="pt-PT"/>
          </a:p>
        </p:txBody>
      </p:sp>
    </p:spTree>
    <p:extLst>
      <p:ext uri="{BB962C8B-B14F-4D97-AF65-F5344CB8AC3E}">
        <p14:creationId xmlns:p14="http://schemas.microsoft.com/office/powerpoint/2010/main" val="19516755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latin typeface="Calibri"/>
                <a:cs typeface="Calibri"/>
              </a:rPr>
              <a:t>Read these out but also ask providers for their thoughts on these challenges. Discuss what other challenges they face in </a:t>
            </a:r>
            <a:r>
              <a:rPr lang="en-US">
                <a:latin typeface="Calibri"/>
                <a:cs typeface="Calibri"/>
              </a:rPr>
              <a:t>their practice. </a:t>
            </a:r>
            <a:endParaRPr lang="en-US" dirty="0">
              <a:latin typeface="Calibri"/>
              <a:cs typeface="Calibri"/>
            </a:endParaRPr>
          </a:p>
          <a:p>
            <a:endParaRPr lang="en-US" dirty="0">
              <a:latin typeface="Calibri"/>
              <a:cs typeface="Calibri"/>
            </a:endParaRPr>
          </a:p>
          <a:p>
            <a:r>
              <a:rPr lang="en-US" dirty="0">
                <a:latin typeface="Calibri"/>
                <a:cs typeface="Calibri"/>
              </a:rPr>
              <a:t>Quality of contraceptive counseling is often poor due to the following reasons:</a:t>
            </a:r>
          </a:p>
          <a:p>
            <a:pPr marL="342900" indent="-342900">
              <a:buFont typeface="Arial" panose="020B0604020202020204" pitchFamily="34" charset="0"/>
              <a:buChar char="•"/>
            </a:pPr>
            <a:r>
              <a:rPr lang="en-US" dirty="0">
                <a:latin typeface="Calibri"/>
                <a:cs typeface="Calibri"/>
              </a:rPr>
              <a:t>Time constraints that hinder the client-provider interaction</a:t>
            </a:r>
          </a:p>
          <a:p>
            <a:pPr marL="342900" indent="-342900">
              <a:buFont typeface="Arial" panose="020B0604020202020204" pitchFamily="34" charset="0"/>
              <a:buChar char="•"/>
            </a:pPr>
            <a:r>
              <a:rPr lang="en-US" dirty="0">
                <a:latin typeface="Calibri"/>
                <a:cs typeface="Calibri"/>
              </a:rPr>
              <a:t>Poor information exchange that makes it challenging for clients to understand the information that is important for them</a:t>
            </a:r>
          </a:p>
          <a:p>
            <a:pPr marL="342900" indent="-342900">
              <a:buFont typeface="Arial" panose="020B0604020202020204" pitchFamily="34" charset="0"/>
              <a:buChar char="•"/>
            </a:pPr>
            <a:r>
              <a:rPr lang="en-US" dirty="0">
                <a:latin typeface="Calibri"/>
                <a:cs typeface="Calibri"/>
              </a:rPr>
              <a:t>Misunderstanding of informed choice principles that leads providers to treat counseling sessions as a lecture instead of a discussion about individual client needs</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7</a:t>
            </a:fld>
            <a:endParaRPr lang="pt-PT"/>
          </a:p>
        </p:txBody>
      </p:sp>
    </p:spTree>
    <p:extLst>
      <p:ext uri="{BB962C8B-B14F-4D97-AF65-F5344CB8AC3E}">
        <p14:creationId xmlns:p14="http://schemas.microsoft.com/office/powerpoint/2010/main" val="29991933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342900" indent="-342900">
              <a:buFont typeface="Arial" panose="020B0604020202020204" pitchFamily="34" charset="0"/>
              <a:buChar char="•"/>
            </a:pPr>
            <a:r>
              <a:rPr lang="en-US" dirty="0">
                <a:latin typeface="Calibri"/>
                <a:ea typeface="Roboto Light"/>
                <a:cs typeface="Calibri"/>
              </a:rPr>
              <a:t>D</a:t>
            </a:r>
            <a:r>
              <a:rPr lang="en-US" dirty="0">
                <a:latin typeface="Roboto Light"/>
                <a:ea typeface="Roboto Light"/>
                <a:cs typeface="Roboto Light"/>
              </a:rPr>
              <a:t>irective decision making by the provider can overlook the individual needs of the client. Providers' bias, for example a bias for the MOST effective method, or the longest lasting method can push clients toward methods that may not be right for them</a:t>
            </a:r>
          </a:p>
          <a:p>
            <a:pPr marL="342900" indent="-342900">
              <a:buFont typeface="Arial" panose="020B0604020202020204" pitchFamily="34" charset="0"/>
              <a:buChar char="•"/>
            </a:pPr>
            <a:r>
              <a:rPr lang="en-US" dirty="0">
                <a:latin typeface="Calibri"/>
                <a:cs typeface="Calibri"/>
              </a:rPr>
              <a:t>Client held myths and misconceptions, if unaddressed, can lead to fear and negative experiences with contraception</a:t>
            </a:r>
          </a:p>
          <a:p>
            <a:endParaRPr lang="en-US" b="1" dirty="0">
              <a:latin typeface="Calibri"/>
              <a:cs typeface="Calibri"/>
            </a:endParaRPr>
          </a:p>
          <a:p>
            <a:r>
              <a:rPr lang="en-US" b="1" dirty="0">
                <a:latin typeface="Calibri"/>
                <a:cs typeface="Calibri"/>
              </a:rPr>
              <a:t>Counseling for Choice was designed to address all of these common challenges with counseling, and more! You'll learn more about how C4C is different in each of the following modules.</a:t>
            </a:r>
            <a:endParaRPr lang="en-US" dirty="0">
              <a:latin typeface="Calibri"/>
              <a:cs typeface="Calibri"/>
            </a:endParaRPr>
          </a:p>
          <a:p>
            <a:endParaRPr lang="pt-PT"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8</a:t>
            </a:fld>
            <a:endParaRPr lang="pt-PT"/>
          </a:p>
        </p:txBody>
      </p:sp>
    </p:spTree>
    <p:extLst>
      <p:ext uri="{BB962C8B-B14F-4D97-AF65-F5344CB8AC3E}">
        <p14:creationId xmlns:p14="http://schemas.microsoft.com/office/powerpoint/2010/main" val="2974989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cap="none" dirty="0">
              <a:solidFill>
                <a:schemeClr val="accent3"/>
              </a:solidFill>
            </a:endParaRPr>
          </a:p>
          <a:p>
            <a:r>
              <a:rPr lang="en-US" cap="none" dirty="0">
                <a:solidFill>
                  <a:schemeClr val="accent3"/>
                </a:solidFill>
              </a:rPr>
              <a:t>As a result, clients are left dissatisfied with the counseling they receive, confused about their contraceptive options, or are pressured to choose a method that isn’t right for them---This was the catalyst for C4C</a:t>
            </a:r>
          </a:p>
          <a:p>
            <a:pPr marL="0" marR="0">
              <a:lnSpc>
                <a:spcPct val="115000"/>
              </a:lnSpc>
              <a:spcBef>
                <a:spcPts val="0"/>
              </a:spcBef>
              <a:spcAft>
                <a:spcPts val="0"/>
              </a:spcAft>
            </a:pPr>
            <a:endParaRPr lang="en-US" sz="1200" dirty="0">
              <a:effectLst/>
              <a:latin typeface="Arial" panose="020B0604020202020204" pitchFamily="34" charset="0"/>
              <a:ea typeface="MS PGothic" panose="020B0600070205080204" pitchFamily="34" charset="-128"/>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9</a:t>
            </a:fld>
            <a:endParaRPr lang="en-US" dirty="0"/>
          </a:p>
        </p:txBody>
      </p:sp>
    </p:spTree>
    <p:extLst>
      <p:ext uri="{BB962C8B-B14F-4D97-AF65-F5344CB8AC3E}">
        <p14:creationId xmlns:p14="http://schemas.microsoft.com/office/powerpoint/2010/main" val="16862403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er &amp;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819C-9297-8F4D-A917-6DFD26C9F5A3}"/>
              </a:ext>
            </a:extLst>
          </p:cNvPr>
          <p:cNvSpPr>
            <a:spLocks noGrp="1"/>
          </p:cNvSpPr>
          <p:nvPr>
            <p:ph type="title" hasCustomPrompt="1"/>
          </p:nvPr>
        </p:nvSpPr>
        <p:spPr>
          <a:xfrm>
            <a:off x="1665581" y="1503849"/>
            <a:ext cx="10526419" cy="1872208"/>
          </a:xfrm>
          <a:prstGeom prst="rect">
            <a:avLst/>
          </a:prstGeom>
        </p:spPr>
        <p:txBody>
          <a:bodyPr/>
          <a:lstStyle>
            <a:lvl1pPr>
              <a:lnSpc>
                <a:spcPct val="70000"/>
              </a:lnSpc>
              <a:defRPr spc="0" normalizeH="0" baseline="0"/>
            </a:lvl1pPr>
          </a:lstStyle>
          <a:p>
            <a:r>
              <a:rPr lang="en-US"/>
              <a:t>CLICK TO EDIT MASTER TITLE STYLE</a:t>
            </a:r>
          </a:p>
        </p:txBody>
      </p:sp>
      <p:sp>
        <p:nvSpPr>
          <p:cNvPr id="4" name="Text Placeholder 3">
            <a:extLst>
              <a:ext uri="{FF2B5EF4-FFF2-40B4-BE49-F238E27FC236}">
                <a16:creationId xmlns:a16="http://schemas.microsoft.com/office/drawing/2014/main" id="{8232254F-FE64-3C48-AEE6-4DA4FD2EFF2F}"/>
              </a:ext>
            </a:extLst>
          </p:cNvPr>
          <p:cNvSpPr>
            <a:spLocks noGrp="1"/>
          </p:cNvSpPr>
          <p:nvPr>
            <p:ph type="body" sz="quarter" idx="12"/>
          </p:nvPr>
        </p:nvSpPr>
        <p:spPr>
          <a:xfrm>
            <a:off x="1665581" y="3436587"/>
            <a:ext cx="15134931" cy="432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46CA0DB9-7058-0947-9C3E-5F7918345D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1BDF6819-BD36-2249-9544-AC873DE2D3DF}"/>
              </a:ext>
            </a:extLst>
          </p:cNvPr>
          <p:cNvGrpSpPr/>
          <p:nvPr userDrawn="1"/>
        </p:nvGrpSpPr>
        <p:grpSpPr>
          <a:xfrm flipH="1">
            <a:off x="0" y="9155089"/>
            <a:ext cx="4559550" cy="4560911"/>
            <a:chOff x="18507854" y="1844603"/>
            <a:chExt cx="4559550" cy="4560911"/>
          </a:xfrm>
        </p:grpSpPr>
        <p:pic>
          <p:nvPicPr>
            <p:cNvPr id="13" name="Picture 12">
              <a:extLst>
                <a:ext uri="{FF2B5EF4-FFF2-40B4-BE49-F238E27FC236}">
                  <a16:creationId xmlns:a16="http://schemas.microsoft.com/office/drawing/2014/main" id="{8430527A-D100-2D4C-B2ED-39BCF935C34B}"/>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D7B98E5E-45A3-A54F-9DD2-D31552BC19FD}"/>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C62DEBF1-1C19-6344-8BDF-ABB7468C27E8}"/>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66413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823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6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77764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51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679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082F7-78F6-870F-41F4-76DFD34E3C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49E168-9D4C-ABA8-E60B-F3F76779B3C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6B47D5-D38B-CB8A-4B27-C8076B50FF2D}"/>
              </a:ext>
            </a:extLst>
          </p:cNvPr>
          <p:cNvSpPr>
            <a:spLocks noGrp="1"/>
          </p:cNvSpPr>
          <p:nvPr>
            <p:ph type="dt" sz="half" idx="10"/>
          </p:nvPr>
        </p:nvSpPr>
        <p:spPr/>
        <p:txBody>
          <a:bodyPr/>
          <a:lstStyle/>
          <a:p>
            <a:fld id="{540CDEC2-B51D-4DEC-BD67-753C49D8A757}" type="datetimeFigureOut">
              <a:rPr lang="en-US" smtClean="0"/>
              <a:t>8/25/2024</a:t>
            </a:fld>
            <a:endParaRPr lang="en-US"/>
          </a:p>
        </p:txBody>
      </p:sp>
      <p:sp>
        <p:nvSpPr>
          <p:cNvPr id="5" name="Footer Placeholder 4">
            <a:extLst>
              <a:ext uri="{FF2B5EF4-FFF2-40B4-BE49-F238E27FC236}">
                <a16:creationId xmlns:a16="http://schemas.microsoft.com/office/drawing/2014/main" id="{E6DC1DC9-6819-59D9-264A-4B9BC41D48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A7842F-9D6A-41B9-B363-E6DD7C5F0B8D}"/>
              </a:ext>
            </a:extLst>
          </p:cNvPr>
          <p:cNvSpPr>
            <a:spLocks noGrp="1"/>
          </p:cNvSpPr>
          <p:nvPr>
            <p:ph type="sldNum" sz="quarter" idx="12"/>
          </p:nvPr>
        </p:nvSpPr>
        <p:spPr/>
        <p:txBody>
          <a:bodyPr/>
          <a:lstStyle/>
          <a:p>
            <a:fld id="{EF7F20AF-FF14-4E5E-B40C-697668C01156}" type="slidenum">
              <a:rPr lang="en-US" smtClean="0"/>
              <a:t>‹N°›</a:t>
            </a:fld>
            <a:endParaRPr lang="en-US"/>
          </a:p>
        </p:txBody>
      </p:sp>
    </p:spTree>
    <p:extLst>
      <p:ext uri="{BB962C8B-B14F-4D97-AF65-F5344CB8AC3E}">
        <p14:creationId xmlns:p14="http://schemas.microsoft.com/office/powerpoint/2010/main" val="758945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ft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7CCF-3D83-984A-93E3-1DEAEE324160}"/>
              </a:ext>
            </a:extLst>
          </p:cNvPr>
          <p:cNvSpPr>
            <a:spLocks noGrp="1"/>
          </p:cNvSpPr>
          <p:nvPr>
            <p:ph type="title" hasCustomPrompt="1"/>
          </p:nvPr>
        </p:nvSpPr>
        <p:spPr>
          <a:xfrm>
            <a:off x="10679832" y="2296924"/>
            <a:ext cx="12385376" cy="1584176"/>
          </a:xfrm>
          <a:prstGeom prst="rect">
            <a:avLst/>
          </a:prstGeom>
        </p:spPr>
        <p:txBody>
          <a:bodyPr/>
          <a:lstStyle/>
          <a:p>
            <a:r>
              <a:rPr lang="en-US"/>
              <a:t>CLICK TO EDIT MASTER TITLE</a:t>
            </a:r>
          </a:p>
        </p:txBody>
      </p:sp>
      <p:sp>
        <p:nvSpPr>
          <p:cNvPr id="9" name="Picture Placeholder 8">
            <a:extLst>
              <a:ext uri="{FF2B5EF4-FFF2-40B4-BE49-F238E27FC236}">
                <a16:creationId xmlns:a16="http://schemas.microsoft.com/office/drawing/2014/main" id="{1FE79233-B16A-BE48-90D9-55B486C0FF0B}"/>
              </a:ext>
            </a:extLst>
          </p:cNvPr>
          <p:cNvSpPr>
            <a:spLocks noGrp="1"/>
          </p:cNvSpPr>
          <p:nvPr>
            <p:ph type="pic" sz="quarter" idx="12"/>
          </p:nvPr>
        </p:nvSpPr>
        <p:spPr>
          <a:xfrm>
            <a:off x="0" y="2296924"/>
            <a:ext cx="9144000" cy="9145588"/>
          </a:xfrm>
        </p:spPr>
        <p:txBody>
          <a:bodyPr/>
          <a:lstStyle/>
          <a:p>
            <a:endParaRPr lang="en-US"/>
          </a:p>
        </p:txBody>
      </p:sp>
      <p:sp>
        <p:nvSpPr>
          <p:cNvPr id="10" name="Rectangle 12">
            <a:extLst>
              <a:ext uri="{FF2B5EF4-FFF2-40B4-BE49-F238E27FC236}">
                <a16:creationId xmlns:a16="http://schemas.microsoft.com/office/drawing/2014/main" id="{8F4EABC3-ABBA-F04D-BD3C-A6D1630E64EC}"/>
              </a:ext>
            </a:extLst>
          </p:cNvPr>
          <p:cNvSpPr>
            <a:spLocks noChangeAspect="1"/>
          </p:cNvSpPr>
          <p:nvPr userDrawn="1"/>
        </p:nvSpPr>
        <p:spPr>
          <a:xfrm flipH="1">
            <a:off x="4480" y="2275076"/>
            <a:ext cx="9144000" cy="9144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5">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10">
            <a:extLst>
              <a:ext uri="{FF2B5EF4-FFF2-40B4-BE49-F238E27FC236}">
                <a16:creationId xmlns:a16="http://schemas.microsoft.com/office/drawing/2014/main" id="{4E1992CF-7214-CB48-86F3-27EB768074D7}"/>
              </a:ext>
            </a:extLst>
          </p:cNvPr>
          <p:cNvSpPr>
            <a:spLocks noGrp="1"/>
          </p:cNvSpPr>
          <p:nvPr>
            <p:ph type="body" sz="quarter" idx="13"/>
          </p:nvPr>
        </p:nvSpPr>
        <p:spPr>
          <a:xfrm>
            <a:off x="10679113" y="3881438"/>
            <a:ext cx="12385675" cy="7537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96352ED3-8837-7F40-8265-8F477FD367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7" name="Group 16">
            <a:extLst>
              <a:ext uri="{FF2B5EF4-FFF2-40B4-BE49-F238E27FC236}">
                <a16:creationId xmlns:a16="http://schemas.microsoft.com/office/drawing/2014/main" id="{0464502B-0D6E-F846-B53B-538853753FB8}"/>
              </a:ext>
            </a:extLst>
          </p:cNvPr>
          <p:cNvGrpSpPr/>
          <p:nvPr userDrawn="1"/>
        </p:nvGrpSpPr>
        <p:grpSpPr>
          <a:xfrm flipH="1">
            <a:off x="11113" y="10651"/>
            <a:ext cx="6747056" cy="2286273"/>
            <a:chOff x="18507854" y="4119513"/>
            <a:chExt cx="6747056" cy="2286273"/>
          </a:xfrm>
        </p:grpSpPr>
        <p:pic>
          <p:nvPicPr>
            <p:cNvPr id="18" name="Picture 17">
              <a:extLst>
                <a:ext uri="{FF2B5EF4-FFF2-40B4-BE49-F238E27FC236}">
                  <a16:creationId xmlns:a16="http://schemas.microsoft.com/office/drawing/2014/main" id="{49E9D72A-8DC8-FC41-915D-CC9D5594AAE0}"/>
                </a:ext>
              </a:extLst>
            </p:cNvPr>
            <p:cNvPicPr>
              <a:picLocks noChangeAspect="1"/>
            </p:cNvPicPr>
            <p:nvPr/>
          </p:nvPicPr>
          <p:blipFill>
            <a:blip r:embed="rId3"/>
            <a:stretch>
              <a:fillRect/>
            </a:stretch>
          </p:blipFill>
          <p:spPr>
            <a:xfrm flipH="1">
              <a:off x="22968910" y="4119513"/>
              <a:ext cx="2286000" cy="2286273"/>
            </a:xfrm>
            <a:prstGeom prst="rect">
              <a:avLst/>
            </a:prstGeom>
          </p:spPr>
        </p:pic>
        <p:pic>
          <p:nvPicPr>
            <p:cNvPr id="19" name="Picture 18">
              <a:extLst>
                <a:ext uri="{FF2B5EF4-FFF2-40B4-BE49-F238E27FC236}">
                  <a16:creationId xmlns:a16="http://schemas.microsoft.com/office/drawing/2014/main" id="{719B4D05-BAB1-3E48-9F74-00FBB95FB29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F03714AF-D379-DB48-863F-905D59F5609E}"/>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89275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33997" y="1615479"/>
            <a:ext cx="10058400" cy="3200400"/>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sp>
        <p:nvSpPr>
          <p:cNvPr id="3" name="Picture Placeholder 2"/>
          <p:cNvSpPr>
            <a:spLocks noGrp="1"/>
          </p:cNvSpPr>
          <p:nvPr>
            <p:ph type="pic" idx="1"/>
          </p:nvPr>
        </p:nvSpPr>
        <p:spPr>
          <a:xfrm>
            <a:off x="14325600" y="1828800"/>
            <a:ext cx="10058400" cy="10058400"/>
          </a:xfrm>
        </p:spPr>
        <p:txBody>
          <a:bodyPr anchor="t">
            <a:normAutofit/>
          </a:bodyPr>
          <a:lstStyle>
            <a:lvl1pPr marL="0" indent="0">
              <a:buNone/>
              <a:defRPr sz="3200" b="0" i="0">
                <a:latin typeface="Roboto Light" panose="02000000000000000000" pitchFamily="2" charset="0"/>
                <a:ea typeface="Roboto Light" panose="02000000000000000000" pitchFamily="2" charset="0"/>
                <a:cs typeface="Roboto Light" panose="02000000000000000000" pitchFamily="2" charset="0"/>
              </a:defRPr>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p>
        </p:txBody>
      </p:sp>
      <p:sp>
        <p:nvSpPr>
          <p:cNvPr id="6" name="Rectangle 12">
            <a:extLst>
              <a:ext uri="{FF2B5EF4-FFF2-40B4-BE49-F238E27FC236}">
                <a16:creationId xmlns:a16="http://schemas.microsoft.com/office/drawing/2014/main" id="{55D0CEC5-5D33-B64E-AF51-3A9F3DF2226F}"/>
              </a:ext>
            </a:extLst>
          </p:cNvPr>
          <p:cNvSpPr/>
          <p:nvPr userDrawn="1"/>
        </p:nvSpPr>
        <p:spPr>
          <a:xfrm>
            <a:off x="14325600"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2">
            <a:extLst>
              <a:ext uri="{FF2B5EF4-FFF2-40B4-BE49-F238E27FC236}">
                <a16:creationId xmlns:a16="http://schemas.microsoft.com/office/drawing/2014/main" id="{8EA31E52-8983-D940-A62D-E17AEFFD9A04}"/>
              </a:ext>
            </a:extLst>
          </p:cNvPr>
          <p:cNvSpPr>
            <a:spLocks noGrp="1"/>
          </p:cNvSpPr>
          <p:nvPr>
            <p:ph type="body" idx="10"/>
          </p:nvPr>
        </p:nvSpPr>
        <p:spPr>
          <a:xfrm>
            <a:off x="1733997" y="5057800"/>
            <a:ext cx="11504722"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12" name="Picture 11">
            <a:extLst>
              <a:ext uri="{FF2B5EF4-FFF2-40B4-BE49-F238E27FC236}">
                <a16:creationId xmlns:a16="http://schemas.microsoft.com/office/drawing/2014/main" id="{A17B4EDD-3CA3-C449-991A-5FEF7C488A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56767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Header &amp; Body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63700" y="1961456"/>
            <a:ext cx="10528300" cy="1726627"/>
          </a:xfrm>
          <a:prstGeom prst="rect">
            <a:avLst/>
          </a:prstGeom>
        </p:spPr>
        <p:txBody>
          <a:bodyPr anchor="t" anchorCtr="0">
            <a:spAutoFit/>
          </a:bodyPr>
          <a:lstStyle>
            <a:lvl1pPr fontAlgn="auto">
              <a:defRPr sz="7200" b="1" i="0">
                <a:latin typeface="Poppins" pitchFamily="2" charset="77"/>
                <a:cs typeface="Poppins" pitchFamily="2" charset="77"/>
              </a:defRPr>
            </a:lvl1pPr>
          </a:lstStyle>
          <a:p>
            <a:r>
              <a:rPr lang="en-US"/>
              <a:t>CLICK TO EDIT MASTER TITLE STYLE</a:t>
            </a:r>
          </a:p>
        </p:txBody>
      </p:sp>
      <p:sp>
        <p:nvSpPr>
          <p:cNvPr id="3" name="Text Placeholder 2"/>
          <p:cNvSpPr>
            <a:spLocks noGrp="1"/>
          </p:cNvSpPr>
          <p:nvPr>
            <p:ph type="body" idx="1"/>
          </p:nvPr>
        </p:nvSpPr>
        <p:spPr>
          <a:xfrm>
            <a:off x="1663700" y="3857626"/>
            <a:ext cx="20422600"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E1308E5A-639E-E44C-B16B-19026ECD94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96FAE163-FE0F-7F4A-899B-DA5538FAF82F}"/>
              </a:ext>
            </a:extLst>
          </p:cNvPr>
          <p:cNvGrpSpPr/>
          <p:nvPr userDrawn="1"/>
        </p:nvGrpSpPr>
        <p:grpSpPr>
          <a:xfrm rot="10800000" flipH="1">
            <a:off x="19824450" y="0"/>
            <a:ext cx="4559550" cy="4560911"/>
            <a:chOff x="18507854" y="1844603"/>
            <a:chExt cx="4559550" cy="4560911"/>
          </a:xfrm>
        </p:grpSpPr>
        <p:pic>
          <p:nvPicPr>
            <p:cNvPr id="13" name="Picture 12">
              <a:extLst>
                <a:ext uri="{FF2B5EF4-FFF2-40B4-BE49-F238E27FC236}">
                  <a16:creationId xmlns:a16="http://schemas.microsoft.com/office/drawing/2014/main" id="{49E45F0A-DD83-2049-9B39-3F5D7BD82F4D}"/>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368E07F6-02E7-5A4A-8DBF-BEAC2382D8BE}"/>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DFB593A5-784C-6641-812C-15F382FC86BA}"/>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733696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ll ou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704277" y="2346466"/>
            <a:ext cx="11952956" cy="854080"/>
          </a:xfrm>
          <a:prstGeom prst="rect">
            <a:avLst/>
          </a:prstGeom>
        </p:spPr>
        <p:txBody>
          <a:bodyPr wrap="square" anchor="t" anchorCtr="0">
            <a:spAutoFit/>
          </a:bodyPr>
          <a:lstStyle>
            <a:lvl1pPr>
              <a:defRPr sz="6000" b="0" i="0">
                <a:latin typeface="Poppins Light" pitchFamily="2" charset="77"/>
                <a:cs typeface="Poppins Light" pitchFamily="2" charset="77"/>
              </a:defRPr>
            </a:lvl1pPr>
          </a:lstStyle>
          <a:p>
            <a:r>
              <a:rPr lang="en-US"/>
              <a:t>CLICK TO EDIT MASTER TITLE STYLE</a:t>
            </a:r>
          </a:p>
        </p:txBody>
      </p:sp>
      <p:sp>
        <p:nvSpPr>
          <p:cNvPr id="15" name="Text Placeholder 14">
            <a:extLst>
              <a:ext uri="{FF2B5EF4-FFF2-40B4-BE49-F238E27FC236}">
                <a16:creationId xmlns:a16="http://schemas.microsoft.com/office/drawing/2014/main" id="{0F720303-8CDC-694C-829A-A4F0CE8F7272}"/>
              </a:ext>
            </a:extLst>
          </p:cNvPr>
          <p:cNvSpPr>
            <a:spLocks noGrp="1"/>
          </p:cNvSpPr>
          <p:nvPr>
            <p:ph type="body" sz="quarter" idx="11" hasCustomPrompt="1"/>
          </p:nvPr>
        </p:nvSpPr>
        <p:spPr>
          <a:xfrm>
            <a:off x="8735988" y="4337720"/>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6" name="Text Placeholder 14">
            <a:extLst>
              <a:ext uri="{FF2B5EF4-FFF2-40B4-BE49-F238E27FC236}">
                <a16:creationId xmlns:a16="http://schemas.microsoft.com/office/drawing/2014/main" id="{B3D20064-F3EA-4B4B-83A7-35F779646F89}"/>
              </a:ext>
            </a:extLst>
          </p:cNvPr>
          <p:cNvSpPr>
            <a:spLocks noGrp="1"/>
          </p:cNvSpPr>
          <p:nvPr>
            <p:ph type="body" sz="quarter" idx="12"/>
          </p:nvPr>
        </p:nvSpPr>
        <p:spPr>
          <a:xfrm>
            <a:off x="15216336" y="4337720"/>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7" name="Text Placeholder 14">
            <a:extLst>
              <a:ext uri="{FF2B5EF4-FFF2-40B4-BE49-F238E27FC236}">
                <a16:creationId xmlns:a16="http://schemas.microsoft.com/office/drawing/2014/main" id="{DB002068-DCA3-D74A-BEC9-594599955431}"/>
              </a:ext>
            </a:extLst>
          </p:cNvPr>
          <p:cNvSpPr>
            <a:spLocks noGrp="1"/>
          </p:cNvSpPr>
          <p:nvPr>
            <p:ph type="body" sz="quarter" idx="13" hasCustomPrompt="1"/>
          </p:nvPr>
        </p:nvSpPr>
        <p:spPr>
          <a:xfrm>
            <a:off x="8735988" y="6555984"/>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8" name="Text Placeholder 14">
            <a:extLst>
              <a:ext uri="{FF2B5EF4-FFF2-40B4-BE49-F238E27FC236}">
                <a16:creationId xmlns:a16="http://schemas.microsoft.com/office/drawing/2014/main" id="{4E207795-56DA-D943-9FA4-87FAD5EDF0F7}"/>
              </a:ext>
            </a:extLst>
          </p:cNvPr>
          <p:cNvSpPr>
            <a:spLocks noGrp="1"/>
          </p:cNvSpPr>
          <p:nvPr>
            <p:ph type="body" sz="quarter" idx="14"/>
          </p:nvPr>
        </p:nvSpPr>
        <p:spPr>
          <a:xfrm>
            <a:off x="15209987" y="6484662"/>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9" name="Text Placeholder 14">
            <a:extLst>
              <a:ext uri="{FF2B5EF4-FFF2-40B4-BE49-F238E27FC236}">
                <a16:creationId xmlns:a16="http://schemas.microsoft.com/office/drawing/2014/main" id="{B2DCB54C-39DC-7E42-8F62-493B82FF3DA5}"/>
              </a:ext>
            </a:extLst>
          </p:cNvPr>
          <p:cNvSpPr>
            <a:spLocks noGrp="1"/>
          </p:cNvSpPr>
          <p:nvPr>
            <p:ph type="body" sz="quarter" idx="15" hasCustomPrompt="1"/>
          </p:nvPr>
        </p:nvSpPr>
        <p:spPr>
          <a:xfrm>
            <a:off x="8735988" y="8774248"/>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20" name="Text Placeholder 14">
            <a:extLst>
              <a:ext uri="{FF2B5EF4-FFF2-40B4-BE49-F238E27FC236}">
                <a16:creationId xmlns:a16="http://schemas.microsoft.com/office/drawing/2014/main" id="{E3082B7F-E48A-E649-B20F-1CD07934F7FE}"/>
              </a:ext>
            </a:extLst>
          </p:cNvPr>
          <p:cNvSpPr>
            <a:spLocks noGrp="1"/>
          </p:cNvSpPr>
          <p:nvPr>
            <p:ph type="body" sz="quarter" idx="16"/>
          </p:nvPr>
        </p:nvSpPr>
        <p:spPr>
          <a:xfrm>
            <a:off x="15209987" y="8783714"/>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22" name="Picture Placeholder 21">
            <a:extLst>
              <a:ext uri="{FF2B5EF4-FFF2-40B4-BE49-F238E27FC236}">
                <a16:creationId xmlns:a16="http://schemas.microsoft.com/office/drawing/2014/main" id="{52BD3C10-330A-CA4B-8231-A90116F80155}"/>
              </a:ext>
            </a:extLst>
          </p:cNvPr>
          <p:cNvSpPr>
            <a:spLocks noGrp="1" noChangeAspect="1"/>
          </p:cNvSpPr>
          <p:nvPr>
            <p:ph type="pic" sz="quarter" idx="17"/>
          </p:nvPr>
        </p:nvSpPr>
        <p:spPr>
          <a:xfrm>
            <a:off x="0" y="2307277"/>
            <a:ext cx="7772400" cy="7772400"/>
          </a:xfrm>
        </p:spPr>
        <p:txBody>
          <a:bodyPr/>
          <a:lstStyle/>
          <a:p>
            <a:endParaRPr lang="en-US"/>
          </a:p>
        </p:txBody>
      </p:sp>
      <p:sp>
        <p:nvSpPr>
          <p:cNvPr id="14" name="Text Placeholder 2">
            <a:extLst>
              <a:ext uri="{FF2B5EF4-FFF2-40B4-BE49-F238E27FC236}">
                <a16:creationId xmlns:a16="http://schemas.microsoft.com/office/drawing/2014/main" id="{DD7BB58B-DDB3-6744-BDB2-695BD3B33971}"/>
              </a:ext>
            </a:extLst>
          </p:cNvPr>
          <p:cNvSpPr>
            <a:spLocks noGrp="1"/>
          </p:cNvSpPr>
          <p:nvPr>
            <p:ph type="body" idx="1"/>
          </p:nvPr>
        </p:nvSpPr>
        <p:spPr>
          <a:xfrm>
            <a:off x="8700394" y="3442884"/>
            <a:ext cx="11952955"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23" name="Picture 22">
            <a:extLst>
              <a:ext uri="{FF2B5EF4-FFF2-40B4-BE49-F238E27FC236}">
                <a16:creationId xmlns:a16="http://schemas.microsoft.com/office/drawing/2014/main" id="{75627D61-D2B8-2348-A9E0-D13629DE50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27" name="Group 26">
            <a:extLst>
              <a:ext uri="{FF2B5EF4-FFF2-40B4-BE49-F238E27FC236}">
                <a16:creationId xmlns:a16="http://schemas.microsoft.com/office/drawing/2014/main" id="{7E610412-3404-8B4B-8057-DF308316D0BF}"/>
              </a:ext>
            </a:extLst>
          </p:cNvPr>
          <p:cNvGrpSpPr/>
          <p:nvPr userDrawn="1"/>
        </p:nvGrpSpPr>
        <p:grpSpPr>
          <a:xfrm rot="10800000" flipH="1">
            <a:off x="0" y="10098925"/>
            <a:ext cx="6833099" cy="2293664"/>
            <a:chOff x="18507854" y="4111850"/>
            <a:chExt cx="6833099" cy="2293664"/>
          </a:xfrm>
        </p:grpSpPr>
        <p:pic>
          <p:nvPicPr>
            <p:cNvPr id="28" name="Picture 27">
              <a:extLst>
                <a:ext uri="{FF2B5EF4-FFF2-40B4-BE49-F238E27FC236}">
                  <a16:creationId xmlns:a16="http://schemas.microsoft.com/office/drawing/2014/main" id="{57B903DC-217A-6243-B1EE-922DAB86E7B6}"/>
                </a:ext>
              </a:extLst>
            </p:cNvPr>
            <p:cNvPicPr>
              <a:picLocks noChangeAspect="1"/>
            </p:cNvPicPr>
            <p:nvPr/>
          </p:nvPicPr>
          <p:blipFill>
            <a:blip r:embed="rId3"/>
            <a:stretch>
              <a:fillRect/>
            </a:stretch>
          </p:blipFill>
          <p:spPr>
            <a:xfrm rot="5400000" flipH="1">
              <a:off x="23054817" y="4111713"/>
              <a:ext cx="2286000" cy="2286273"/>
            </a:xfrm>
            <a:prstGeom prst="rect">
              <a:avLst/>
            </a:prstGeom>
          </p:spPr>
        </p:pic>
        <p:pic>
          <p:nvPicPr>
            <p:cNvPr id="29" name="Picture 28">
              <a:extLst>
                <a:ext uri="{FF2B5EF4-FFF2-40B4-BE49-F238E27FC236}">
                  <a16:creationId xmlns:a16="http://schemas.microsoft.com/office/drawing/2014/main" id="{327A032B-D00B-BC44-BFFE-EB678376FB68}"/>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30" name="Picture 29">
              <a:extLst>
                <a:ext uri="{FF2B5EF4-FFF2-40B4-BE49-F238E27FC236}">
                  <a16:creationId xmlns:a16="http://schemas.microsoft.com/office/drawing/2014/main" id="{313A1FD4-1544-C54B-AEF3-A8CD0E7033B7}"/>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99765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57024" y="1385392"/>
            <a:ext cx="15124112" cy="1257746"/>
          </a:xfrm>
          <a:prstGeom prst="rect">
            <a:avLst/>
          </a:prstGeom>
        </p:spPr>
        <p:txBody>
          <a:bodyPr wrap="square" bIns="0" anchor="b" anchorCtr="0"/>
          <a:lstStyle>
            <a:lvl1pPr>
              <a:defRPr b="1" i="0">
                <a:latin typeface="Poppins" pitchFamily="2" charset="77"/>
                <a:cs typeface="Poppins" pitchFamily="2" charset="77"/>
              </a:defRPr>
            </a:lvl1pPr>
          </a:lstStyle>
          <a:p>
            <a:r>
              <a:rPr lang="en-US"/>
              <a:t>CLICK TO EDIT MASTER TITLE STYLE</a:t>
            </a:r>
          </a:p>
        </p:txBody>
      </p:sp>
      <p:sp>
        <p:nvSpPr>
          <p:cNvPr id="6" name="Chart Placeholder 5">
            <a:extLst>
              <a:ext uri="{FF2B5EF4-FFF2-40B4-BE49-F238E27FC236}">
                <a16:creationId xmlns:a16="http://schemas.microsoft.com/office/drawing/2014/main" id="{96C56163-FA22-4549-A7FF-3EAE8E435E3C}"/>
              </a:ext>
            </a:extLst>
          </p:cNvPr>
          <p:cNvSpPr>
            <a:spLocks noGrp="1"/>
          </p:cNvSpPr>
          <p:nvPr>
            <p:ph type="chart" sz="quarter" idx="10"/>
          </p:nvPr>
        </p:nvSpPr>
        <p:spPr>
          <a:xfrm>
            <a:off x="1657024" y="3341291"/>
            <a:ext cx="18815896" cy="7693173"/>
          </a:xfrm>
        </p:spPr>
        <p:txBody>
          <a:bodyPr/>
          <a:lstStyle/>
          <a:p>
            <a:endParaRPr lang="en-US"/>
          </a:p>
        </p:txBody>
      </p:sp>
      <p:pic>
        <p:nvPicPr>
          <p:cNvPr id="10" name="Picture 9">
            <a:extLst>
              <a:ext uri="{FF2B5EF4-FFF2-40B4-BE49-F238E27FC236}">
                <a16:creationId xmlns:a16="http://schemas.microsoft.com/office/drawing/2014/main" id="{90D53CF9-4850-8440-878B-0C566EC575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3" name="Group 12">
            <a:extLst>
              <a:ext uri="{FF2B5EF4-FFF2-40B4-BE49-F238E27FC236}">
                <a16:creationId xmlns:a16="http://schemas.microsoft.com/office/drawing/2014/main" id="{5244058F-A6DA-F447-850A-4F0AC57A3F24}"/>
              </a:ext>
            </a:extLst>
          </p:cNvPr>
          <p:cNvGrpSpPr/>
          <p:nvPr userDrawn="1"/>
        </p:nvGrpSpPr>
        <p:grpSpPr>
          <a:xfrm flipH="1">
            <a:off x="0" y="9155226"/>
            <a:ext cx="4559686" cy="4560774"/>
            <a:chOff x="18507854" y="1844740"/>
            <a:chExt cx="4559686" cy="4560774"/>
          </a:xfrm>
        </p:grpSpPr>
        <p:pic>
          <p:nvPicPr>
            <p:cNvPr id="14" name="Picture 13">
              <a:extLst>
                <a:ext uri="{FF2B5EF4-FFF2-40B4-BE49-F238E27FC236}">
                  <a16:creationId xmlns:a16="http://schemas.microsoft.com/office/drawing/2014/main" id="{A38C9589-DCF4-A84B-AC9A-B877236965DE}"/>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15" name="Picture 14">
              <a:extLst>
                <a:ext uri="{FF2B5EF4-FFF2-40B4-BE49-F238E27FC236}">
                  <a16:creationId xmlns:a16="http://schemas.microsoft.com/office/drawing/2014/main" id="{ADDBD1D3-311F-3F4E-94C4-CF048DB586A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6" name="Picture 15">
              <a:extLst>
                <a:ext uri="{FF2B5EF4-FFF2-40B4-BE49-F238E27FC236}">
                  <a16:creationId xmlns:a16="http://schemas.microsoft.com/office/drawing/2014/main" id="{3C2E58A4-F849-8842-BEF3-B60E57B0F5F9}"/>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80780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7E3A9736-47F5-B046-93E7-10647D3B40C5}"/>
              </a:ext>
            </a:extLst>
          </p:cNvPr>
          <p:cNvSpPr>
            <a:spLocks noGrp="1"/>
          </p:cNvSpPr>
          <p:nvPr>
            <p:ph type="tbl" sz="quarter" idx="10"/>
          </p:nvPr>
        </p:nvSpPr>
        <p:spPr>
          <a:xfrm>
            <a:off x="2974976" y="3545633"/>
            <a:ext cx="19010113" cy="7416824"/>
          </a:xfrm>
        </p:spPr>
        <p:txBody>
          <a:bodyPr/>
          <a:lstStyle/>
          <a:p>
            <a:endParaRPr lang="en-US"/>
          </a:p>
        </p:txBody>
      </p:sp>
      <p:sp>
        <p:nvSpPr>
          <p:cNvPr id="4" name="Title 1">
            <a:extLst>
              <a:ext uri="{FF2B5EF4-FFF2-40B4-BE49-F238E27FC236}">
                <a16:creationId xmlns:a16="http://schemas.microsoft.com/office/drawing/2014/main" id="{F39F79E3-3087-034F-A38F-2410E1FDB502}"/>
              </a:ext>
            </a:extLst>
          </p:cNvPr>
          <p:cNvSpPr>
            <a:spLocks noGrp="1"/>
          </p:cNvSpPr>
          <p:nvPr>
            <p:ph type="title" hasCustomPrompt="1"/>
          </p:nvPr>
        </p:nvSpPr>
        <p:spPr>
          <a:xfrm>
            <a:off x="2974976" y="1385392"/>
            <a:ext cx="11089233" cy="1918319"/>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pic>
        <p:nvPicPr>
          <p:cNvPr id="8" name="Picture 7">
            <a:extLst>
              <a:ext uri="{FF2B5EF4-FFF2-40B4-BE49-F238E27FC236}">
                <a16:creationId xmlns:a16="http://schemas.microsoft.com/office/drawing/2014/main" id="{0C2792E6-A754-EC41-8DD8-AC3F931646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6" name="Group 15">
            <a:extLst>
              <a:ext uri="{FF2B5EF4-FFF2-40B4-BE49-F238E27FC236}">
                <a16:creationId xmlns:a16="http://schemas.microsoft.com/office/drawing/2014/main" id="{959D517C-B3C2-0045-826B-70A52258552A}"/>
              </a:ext>
            </a:extLst>
          </p:cNvPr>
          <p:cNvGrpSpPr/>
          <p:nvPr userDrawn="1"/>
        </p:nvGrpSpPr>
        <p:grpSpPr>
          <a:xfrm flipH="1">
            <a:off x="-9352" y="11429727"/>
            <a:ext cx="6814230" cy="2286273"/>
            <a:chOff x="16253174" y="4119513"/>
            <a:chExt cx="6814230" cy="2286273"/>
          </a:xfrm>
        </p:grpSpPr>
        <p:pic>
          <p:nvPicPr>
            <p:cNvPr id="17" name="Picture 16">
              <a:extLst>
                <a:ext uri="{FF2B5EF4-FFF2-40B4-BE49-F238E27FC236}">
                  <a16:creationId xmlns:a16="http://schemas.microsoft.com/office/drawing/2014/main" id="{4D70EB0C-2AD3-894A-81DF-B701A770AEB8}"/>
                </a:ext>
              </a:extLst>
            </p:cNvPr>
            <p:cNvPicPr>
              <a:picLocks noChangeAspect="1"/>
            </p:cNvPicPr>
            <p:nvPr/>
          </p:nvPicPr>
          <p:blipFill>
            <a:blip r:embed="rId3"/>
            <a:stretch>
              <a:fillRect/>
            </a:stretch>
          </p:blipFill>
          <p:spPr>
            <a:xfrm flipH="1">
              <a:off x="16253174" y="4119513"/>
              <a:ext cx="2286000" cy="2286273"/>
            </a:xfrm>
            <a:prstGeom prst="rect">
              <a:avLst/>
            </a:prstGeom>
          </p:spPr>
        </p:pic>
        <p:pic>
          <p:nvPicPr>
            <p:cNvPr id="18" name="Picture 17">
              <a:extLst>
                <a:ext uri="{FF2B5EF4-FFF2-40B4-BE49-F238E27FC236}">
                  <a16:creationId xmlns:a16="http://schemas.microsoft.com/office/drawing/2014/main" id="{276E32DA-5AE8-CE45-A66C-95F7CFF8566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9" name="Picture 18">
              <a:extLst>
                <a:ext uri="{FF2B5EF4-FFF2-40B4-BE49-F238E27FC236}">
                  <a16:creationId xmlns:a16="http://schemas.microsoft.com/office/drawing/2014/main" id="{F49629D1-97EC-6F4F-8ADC-77FD7FF74EFB}"/>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335155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Membe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426AAF-7C33-48E9-9A63-65F00A24A2B5}"/>
              </a:ext>
            </a:extLst>
          </p:cNvPr>
          <p:cNvSpPr>
            <a:spLocks noGrp="1"/>
          </p:cNvSpPr>
          <p:nvPr>
            <p:ph type="pic" sz="quarter" idx="10" hasCustomPrompt="1"/>
          </p:nvPr>
        </p:nvSpPr>
        <p:spPr>
          <a:xfrm>
            <a:off x="1890893" y="5516529"/>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a:ln w="76200">
            <a:noFill/>
          </a:ln>
        </p:spPr>
        <p:style>
          <a:lnRef idx="2">
            <a:schemeClr val="accent2"/>
          </a:lnRef>
          <a:fillRef idx="1">
            <a:schemeClr val="lt1"/>
          </a:fillRef>
          <a:effectRef idx="0">
            <a:schemeClr val="accent2"/>
          </a:effectRef>
          <a:fontRef idx="minor">
            <a:schemeClr val="dk1"/>
          </a:fontRef>
        </p:style>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6" name="Picture Placeholder 11">
            <a:extLst>
              <a:ext uri="{FF2B5EF4-FFF2-40B4-BE49-F238E27FC236}">
                <a16:creationId xmlns:a16="http://schemas.microsoft.com/office/drawing/2014/main" id="{DAC341CE-60EC-CE4B-828C-851C7620CA4F}"/>
              </a:ext>
            </a:extLst>
          </p:cNvPr>
          <p:cNvSpPr>
            <a:spLocks noGrp="1"/>
          </p:cNvSpPr>
          <p:nvPr>
            <p:ph type="pic" sz="quarter" idx="11" hasCustomPrompt="1"/>
          </p:nvPr>
        </p:nvSpPr>
        <p:spPr>
          <a:xfrm>
            <a:off x="6909094"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7" name="Picture Placeholder 11">
            <a:extLst>
              <a:ext uri="{FF2B5EF4-FFF2-40B4-BE49-F238E27FC236}">
                <a16:creationId xmlns:a16="http://schemas.microsoft.com/office/drawing/2014/main" id="{6550C196-8C7D-714F-9C91-1B0061559A9F}"/>
              </a:ext>
            </a:extLst>
          </p:cNvPr>
          <p:cNvSpPr>
            <a:spLocks noGrp="1"/>
          </p:cNvSpPr>
          <p:nvPr>
            <p:ph type="pic" sz="quarter" idx="12" hasCustomPrompt="1"/>
          </p:nvPr>
        </p:nvSpPr>
        <p:spPr>
          <a:xfrm>
            <a:off x="12439529" y="551076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8" name="Picture Placeholder 11">
            <a:extLst>
              <a:ext uri="{FF2B5EF4-FFF2-40B4-BE49-F238E27FC236}">
                <a16:creationId xmlns:a16="http://schemas.microsoft.com/office/drawing/2014/main" id="{06C2EE50-C51E-C241-BB1F-60D5751DAFC6}"/>
              </a:ext>
            </a:extLst>
          </p:cNvPr>
          <p:cNvSpPr>
            <a:spLocks noGrp="1"/>
          </p:cNvSpPr>
          <p:nvPr>
            <p:ph type="pic" sz="quarter" idx="13" hasCustomPrompt="1"/>
          </p:nvPr>
        </p:nvSpPr>
        <p:spPr>
          <a:xfrm>
            <a:off x="17966862"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9" name="Title 1">
            <a:extLst>
              <a:ext uri="{FF2B5EF4-FFF2-40B4-BE49-F238E27FC236}">
                <a16:creationId xmlns:a16="http://schemas.microsoft.com/office/drawing/2014/main" id="{FECCCFD9-25E9-C441-9860-489ADED8EEDB}"/>
              </a:ext>
            </a:extLst>
          </p:cNvPr>
          <p:cNvSpPr>
            <a:spLocks noGrp="1"/>
          </p:cNvSpPr>
          <p:nvPr>
            <p:ph type="title" hasCustomPrompt="1"/>
          </p:nvPr>
        </p:nvSpPr>
        <p:spPr>
          <a:xfrm>
            <a:off x="1685648" y="2365517"/>
            <a:ext cx="8355360" cy="1079357"/>
          </a:xfrm>
          <a:prstGeom prst="rect">
            <a:avLst/>
          </a:prstGeom>
        </p:spPr>
        <p:txBody>
          <a:bodyPr anchor="b" anchorCtr="0"/>
          <a:lstStyle>
            <a:lvl1pPr>
              <a:defRPr b="1" i="0">
                <a:latin typeface="Poppins" pitchFamily="2" charset="77"/>
                <a:cs typeface="Poppins" pitchFamily="2" charset="77"/>
              </a:defRPr>
            </a:lvl1pPr>
          </a:lstStyle>
          <a:p>
            <a:r>
              <a:rPr lang="en-US"/>
              <a:t>CLICK TO EDIT</a:t>
            </a:r>
          </a:p>
        </p:txBody>
      </p:sp>
      <p:sp>
        <p:nvSpPr>
          <p:cNvPr id="5" name="Text Placeholder 4">
            <a:extLst>
              <a:ext uri="{FF2B5EF4-FFF2-40B4-BE49-F238E27FC236}">
                <a16:creationId xmlns:a16="http://schemas.microsoft.com/office/drawing/2014/main" id="{8B797CB9-A7DC-9D43-A5B1-FFD61CCC66A2}"/>
              </a:ext>
            </a:extLst>
          </p:cNvPr>
          <p:cNvSpPr>
            <a:spLocks noGrp="1"/>
          </p:cNvSpPr>
          <p:nvPr userDrawn="1">
            <p:ph type="body" sz="quarter" idx="14" hasCustomPrompt="1"/>
          </p:nvPr>
        </p:nvSpPr>
        <p:spPr>
          <a:xfrm>
            <a:off x="1676400" y="3444875"/>
            <a:ext cx="8355360" cy="1684933"/>
          </a:xfrm>
        </p:spPr>
        <p:txBody>
          <a:bodyPr/>
          <a:lstStyle/>
          <a:p>
            <a:pPr lvl="0"/>
            <a:r>
              <a:rPr lang="en-US"/>
              <a:t>CLICK TO EDIT MASTER TEXT STYLES</a:t>
            </a:r>
          </a:p>
        </p:txBody>
      </p:sp>
      <p:sp>
        <p:nvSpPr>
          <p:cNvPr id="15" name="Text Placeholder 2">
            <a:extLst>
              <a:ext uri="{FF2B5EF4-FFF2-40B4-BE49-F238E27FC236}">
                <a16:creationId xmlns:a16="http://schemas.microsoft.com/office/drawing/2014/main" id="{8164194B-EDEB-BE49-9FDC-04FE920609C8}"/>
              </a:ext>
            </a:extLst>
          </p:cNvPr>
          <p:cNvSpPr>
            <a:spLocks noGrp="1"/>
          </p:cNvSpPr>
          <p:nvPr userDrawn="1">
            <p:ph type="body" idx="15"/>
          </p:nvPr>
        </p:nvSpPr>
        <p:spPr>
          <a:xfrm>
            <a:off x="1381761" y="10214560"/>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19" name="Text Placeholder 2">
            <a:extLst>
              <a:ext uri="{FF2B5EF4-FFF2-40B4-BE49-F238E27FC236}">
                <a16:creationId xmlns:a16="http://schemas.microsoft.com/office/drawing/2014/main" id="{5F1943AF-64A5-DD4D-AAF9-ECCCCEDFB08A}"/>
              </a:ext>
            </a:extLst>
          </p:cNvPr>
          <p:cNvSpPr>
            <a:spLocks noGrp="1"/>
          </p:cNvSpPr>
          <p:nvPr userDrawn="1">
            <p:ph type="body" idx="19" hasCustomPrompt="1"/>
          </p:nvPr>
        </p:nvSpPr>
        <p:spPr>
          <a:xfrm>
            <a:off x="1381761" y="9584514"/>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3" name="Text Placeholder 2">
            <a:extLst>
              <a:ext uri="{FF2B5EF4-FFF2-40B4-BE49-F238E27FC236}">
                <a16:creationId xmlns:a16="http://schemas.microsoft.com/office/drawing/2014/main" id="{CF933714-DE33-AE46-A842-97E6F31E9050}"/>
              </a:ext>
            </a:extLst>
          </p:cNvPr>
          <p:cNvSpPr>
            <a:spLocks noGrp="1"/>
          </p:cNvSpPr>
          <p:nvPr userDrawn="1">
            <p:ph type="body" idx="23" hasCustomPrompt="1"/>
          </p:nvPr>
        </p:nvSpPr>
        <p:spPr>
          <a:xfrm>
            <a:off x="1381761" y="8931385"/>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27" name="Text Placeholder 2">
            <a:extLst>
              <a:ext uri="{FF2B5EF4-FFF2-40B4-BE49-F238E27FC236}">
                <a16:creationId xmlns:a16="http://schemas.microsoft.com/office/drawing/2014/main" id="{161C7491-71FD-B74E-ABAB-85C136A2CFDF}"/>
              </a:ext>
            </a:extLst>
          </p:cNvPr>
          <p:cNvSpPr>
            <a:spLocks noGrp="1"/>
          </p:cNvSpPr>
          <p:nvPr userDrawn="1">
            <p:ph type="body" idx="24"/>
          </p:nvPr>
        </p:nvSpPr>
        <p:spPr>
          <a:xfrm>
            <a:off x="6441490" y="1018787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28" name="Text Placeholder 2">
            <a:extLst>
              <a:ext uri="{FF2B5EF4-FFF2-40B4-BE49-F238E27FC236}">
                <a16:creationId xmlns:a16="http://schemas.microsoft.com/office/drawing/2014/main" id="{A010AF7C-878F-E048-BFB7-8D88ABEF94BC}"/>
              </a:ext>
            </a:extLst>
          </p:cNvPr>
          <p:cNvSpPr>
            <a:spLocks noGrp="1"/>
          </p:cNvSpPr>
          <p:nvPr userDrawn="1">
            <p:ph type="body" idx="25" hasCustomPrompt="1"/>
          </p:nvPr>
        </p:nvSpPr>
        <p:spPr>
          <a:xfrm>
            <a:off x="6441490" y="955783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9" name="Text Placeholder 2">
            <a:extLst>
              <a:ext uri="{FF2B5EF4-FFF2-40B4-BE49-F238E27FC236}">
                <a16:creationId xmlns:a16="http://schemas.microsoft.com/office/drawing/2014/main" id="{297FE4DD-47EF-1F41-B7C4-56AB1759B005}"/>
              </a:ext>
            </a:extLst>
          </p:cNvPr>
          <p:cNvSpPr>
            <a:spLocks noGrp="1"/>
          </p:cNvSpPr>
          <p:nvPr userDrawn="1">
            <p:ph type="body" idx="26" hasCustomPrompt="1"/>
          </p:nvPr>
        </p:nvSpPr>
        <p:spPr>
          <a:xfrm>
            <a:off x="6441490" y="890470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0" name="Text Placeholder 2">
            <a:extLst>
              <a:ext uri="{FF2B5EF4-FFF2-40B4-BE49-F238E27FC236}">
                <a16:creationId xmlns:a16="http://schemas.microsoft.com/office/drawing/2014/main" id="{84FBE8D7-ABAA-E141-9D27-702D50FCE50A}"/>
              </a:ext>
            </a:extLst>
          </p:cNvPr>
          <p:cNvSpPr>
            <a:spLocks noGrp="1"/>
          </p:cNvSpPr>
          <p:nvPr userDrawn="1">
            <p:ph type="body" idx="27"/>
          </p:nvPr>
        </p:nvSpPr>
        <p:spPr>
          <a:xfrm>
            <a:off x="11971925" y="1017831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1" name="Text Placeholder 2">
            <a:extLst>
              <a:ext uri="{FF2B5EF4-FFF2-40B4-BE49-F238E27FC236}">
                <a16:creationId xmlns:a16="http://schemas.microsoft.com/office/drawing/2014/main" id="{EA5D22DA-C5E8-6942-8C6E-B209AC907AD3}"/>
              </a:ext>
            </a:extLst>
          </p:cNvPr>
          <p:cNvSpPr>
            <a:spLocks noGrp="1"/>
          </p:cNvSpPr>
          <p:nvPr userDrawn="1">
            <p:ph type="body" idx="28" hasCustomPrompt="1"/>
          </p:nvPr>
        </p:nvSpPr>
        <p:spPr>
          <a:xfrm>
            <a:off x="11971925" y="954827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2" name="Text Placeholder 2">
            <a:extLst>
              <a:ext uri="{FF2B5EF4-FFF2-40B4-BE49-F238E27FC236}">
                <a16:creationId xmlns:a16="http://schemas.microsoft.com/office/drawing/2014/main" id="{08017380-5F59-DA4B-AE1A-172AB9904EC2}"/>
              </a:ext>
            </a:extLst>
          </p:cNvPr>
          <p:cNvSpPr>
            <a:spLocks noGrp="1"/>
          </p:cNvSpPr>
          <p:nvPr userDrawn="1">
            <p:ph type="body" idx="29" hasCustomPrompt="1"/>
          </p:nvPr>
        </p:nvSpPr>
        <p:spPr>
          <a:xfrm>
            <a:off x="11971925" y="889514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3" name="Text Placeholder 2">
            <a:extLst>
              <a:ext uri="{FF2B5EF4-FFF2-40B4-BE49-F238E27FC236}">
                <a16:creationId xmlns:a16="http://schemas.microsoft.com/office/drawing/2014/main" id="{46BB7B61-444F-0A41-B385-B034069C0276}"/>
              </a:ext>
            </a:extLst>
          </p:cNvPr>
          <p:cNvSpPr>
            <a:spLocks noGrp="1"/>
          </p:cNvSpPr>
          <p:nvPr userDrawn="1">
            <p:ph type="body" idx="30"/>
          </p:nvPr>
        </p:nvSpPr>
        <p:spPr>
          <a:xfrm>
            <a:off x="17499258" y="1015739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4" name="Text Placeholder 2">
            <a:extLst>
              <a:ext uri="{FF2B5EF4-FFF2-40B4-BE49-F238E27FC236}">
                <a16:creationId xmlns:a16="http://schemas.microsoft.com/office/drawing/2014/main" id="{0D095F9E-91C3-F848-BF9F-DA1B7100A23E}"/>
              </a:ext>
            </a:extLst>
          </p:cNvPr>
          <p:cNvSpPr>
            <a:spLocks noGrp="1"/>
          </p:cNvSpPr>
          <p:nvPr userDrawn="1">
            <p:ph type="body" idx="31" hasCustomPrompt="1"/>
          </p:nvPr>
        </p:nvSpPr>
        <p:spPr>
          <a:xfrm>
            <a:off x="17499258" y="952735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5" name="Text Placeholder 2">
            <a:extLst>
              <a:ext uri="{FF2B5EF4-FFF2-40B4-BE49-F238E27FC236}">
                <a16:creationId xmlns:a16="http://schemas.microsoft.com/office/drawing/2014/main" id="{5AF6F783-A7F9-CE42-A7E7-B994B1F36CC6}"/>
              </a:ext>
            </a:extLst>
          </p:cNvPr>
          <p:cNvSpPr>
            <a:spLocks noGrp="1"/>
          </p:cNvSpPr>
          <p:nvPr userDrawn="1">
            <p:ph type="body" idx="32" hasCustomPrompt="1"/>
          </p:nvPr>
        </p:nvSpPr>
        <p:spPr>
          <a:xfrm>
            <a:off x="17499258" y="887422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pic>
        <p:nvPicPr>
          <p:cNvPr id="25" name="Picture 24">
            <a:extLst>
              <a:ext uri="{FF2B5EF4-FFF2-40B4-BE49-F238E27FC236}">
                <a16:creationId xmlns:a16="http://schemas.microsoft.com/office/drawing/2014/main" id="{33315B92-025D-3440-B15C-3F57A91E70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38" name="Group 37">
            <a:extLst>
              <a:ext uri="{FF2B5EF4-FFF2-40B4-BE49-F238E27FC236}">
                <a16:creationId xmlns:a16="http://schemas.microsoft.com/office/drawing/2014/main" id="{4EF1C71D-2009-D641-BBC2-F29CBF2EED16}"/>
              </a:ext>
            </a:extLst>
          </p:cNvPr>
          <p:cNvGrpSpPr/>
          <p:nvPr userDrawn="1"/>
        </p:nvGrpSpPr>
        <p:grpSpPr>
          <a:xfrm rot="10800000" flipH="1">
            <a:off x="19824314" y="0"/>
            <a:ext cx="4559686" cy="4560774"/>
            <a:chOff x="18507854" y="1844740"/>
            <a:chExt cx="4559686" cy="4560774"/>
          </a:xfrm>
        </p:grpSpPr>
        <p:pic>
          <p:nvPicPr>
            <p:cNvPr id="39" name="Picture 38">
              <a:extLst>
                <a:ext uri="{FF2B5EF4-FFF2-40B4-BE49-F238E27FC236}">
                  <a16:creationId xmlns:a16="http://schemas.microsoft.com/office/drawing/2014/main" id="{426DEEB5-4709-834E-B46B-E05CDF3AFE7B}"/>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40" name="Picture 39">
              <a:extLst>
                <a:ext uri="{FF2B5EF4-FFF2-40B4-BE49-F238E27FC236}">
                  <a16:creationId xmlns:a16="http://schemas.microsoft.com/office/drawing/2014/main" id="{D832FBCC-442A-414E-B522-E55D7A6B62C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41" name="Picture 40">
              <a:extLst>
                <a:ext uri="{FF2B5EF4-FFF2-40B4-BE49-F238E27FC236}">
                  <a16:creationId xmlns:a16="http://schemas.microsoft.com/office/drawing/2014/main" id="{A5BA568F-9779-BE4C-BDD0-C7AB40333C26}"/>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25728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4C4A32-E030-9A44-9571-610E4C0D8F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33853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6400" y="3419110"/>
            <a:ext cx="21100776" cy="3438890"/>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4">
            <a:extLst>
              <a:ext uri="{FF2B5EF4-FFF2-40B4-BE49-F238E27FC236}">
                <a16:creationId xmlns:a16="http://schemas.microsoft.com/office/drawing/2014/main" id="{75DEC782-238E-9B45-808E-F3C41B3E7C13}"/>
              </a:ext>
            </a:extLst>
          </p:cNvPr>
          <p:cNvSpPr>
            <a:spLocks noGrp="1"/>
          </p:cNvSpPr>
          <p:nvPr>
            <p:ph type="title"/>
          </p:nvPr>
        </p:nvSpPr>
        <p:spPr>
          <a:xfrm>
            <a:off x="1676400" y="1313384"/>
            <a:ext cx="9723512" cy="1772793"/>
          </a:xfrm>
          <a:prstGeom prst="rect">
            <a:avLst/>
          </a:prstGeom>
        </p:spPr>
        <p:txBody>
          <a:bodyPr vert="horz" lIns="91440" tIns="91440" rIns="91440" bIns="45720" rtlCol="0" anchor="b" anchorCtr="0">
            <a:spAutoFit/>
          </a:bodyPr>
          <a:lstStyle/>
          <a:p>
            <a:r>
              <a:rPr lang="en-US"/>
              <a:t>CLICK TO EDIT MASTER TITLE STYLE</a:t>
            </a:r>
          </a:p>
        </p:txBody>
      </p:sp>
    </p:spTree>
    <p:extLst>
      <p:ext uri="{BB962C8B-B14F-4D97-AF65-F5344CB8AC3E}">
        <p14:creationId xmlns:p14="http://schemas.microsoft.com/office/powerpoint/2010/main" val="931611992"/>
      </p:ext>
    </p:extLst>
  </p:cSld>
  <p:clrMap bg1="lt1" tx1="dk1" bg2="lt2" tx2="dk2" accent1="accent1" accent2="accent2" accent3="accent3" accent4="accent4" accent5="accent5" accent6="accent6" hlink="hlink" folHlink="folHlink"/>
  <p:sldLayoutIdLst>
    <p:sldLayoutId id="2147483788" r:id="rId1"/>
    <p:sldLayoutId id="2147483787" r:id="rId2"/>
    <p:sldLayoutId id="2147483777" r:id="rId3"/>
    <p:sldLayoutId id="2147483773" r:id="rId4"/>
    <p:sldLayoutId id="2147483776" r:id="rId5"/>
    <p:sldLayoutId id="2147483772" r:id="rId6"/>
    <p:sldLayoutId id="2147483780" r:id="rId7"/>
    <p:sldLayoutId id="2147483778" r:id="rId8"/>
    <p:sldLayoutId id="2147483779" r:id="rId9"/>
    <p:sldLayoutId id="2147483782" r:id="rId10"/>
    <p:sldLayoutId id="2147483789" r:id="rId11"/>
    <p:sldLayoutId id="2147483790" r:id="rId12"/>
    <p:sldLayoutId id="2147483791" r:id="rId13"/>
  </p:sldLayoutIdLst>
  <p:txStyles>
    <p:titleStyle>
      <a:lvl1pPr algn="l" defTabSz="1828800" rtl="0" eaLnBrk="1"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p:titleStyle>
    <p:body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microsoft.com/office/2018/10/relationships/comments" Target="../comments/modernComment_2BD_E45CB15E.xml"/><Relationship Id="rId7"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10.xml"/><Relationship Id="rId7" Type="http://schemas.openxmlformats.org/officeDocument/2006/relationships/image" Target="../media/image1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0.png"/><Relationship Id="rId5" Type="http://schemas.openxmlformats.org/officeDocument/2006/relationships/image" Target="../media/image15.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image" Target="../media/image12.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12.png"/><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0.png"/><Relationship Id="rId7" Type="http://schemas.openxmlformats.org/officeDocument/2006/relationships/diagramQuickStyle" Target="../diagrams/quickStyle1.xml"/><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12.png"/><Relationship Id="rId4" Type="http://schemas.openxmlformats.org/officeDocument/2006/relationships/image" Target="../media/image21.png"/><Relationship Id="rId9" Type="http://schemas.microsoft.com/office/2007/relationships/diagramDrawing" Target="../diagrams/drawing1.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4.emf"/><Relationship Id="rId3" Type="http://schemas.microsoft.com/office/2018/10/relationships/comments" Target="../comments/modernComment_1C5_4FB05DFE.xml"/><Relationship Id="rId7"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2.emf"/><Relationship Id="rId5" Type="http://schemas.openxmlformats.org/officeDocument/2006/relationships/image" Target="../media/image8.pn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26.emf"/></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microsoft.com/office/2018/10/relationships/comments" Target="../comments/modernComment_208_26CE79C0.xml"/><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12.png"/><Relationship Id="rId5" Type="http://schemas.openxmlformats.org/officeDocument/2006/relationships/image" Target="../media/image11.gif"/><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12.png"/><Relationship Id="rId5" Type="http://schemas.openxmlformats.org/officeDocument/2006/relationships/image" Target="../media/image14.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descr="Uma imagem com pessoa, Cara humana, vestuário, interior&#10;&#10;Descrição gerada automaticamente">
            <a:extLst>
              <a:ext uri="{FF2B5EF4-FFF2-40B4-BE49-F238E27FC236}">
                <a16:creationId xmlns:a16="http://schemas.microsoft.com/office/drawing/2014/main" id="{7B4E6AD7-92AB-4624-3A5D-829164230DF1}"/>
              </a:ext>
            </a:extLst>
          </p:cNvPr>
          <p:cNvPicPr>
            <a:picLocks noChangeAspect="1"/>
          </p:cNvPicPr>
          <p:nvPr/>
        </p:nvPicPr>
        <p:blipFill rotWithShape="1">
          <a:blip r:embed="rId3">
            <a:extLst>
              <a:ext uri="{28A0092B-C50C-407E-A947-70E740481C1C}">
                <a14:useLocalDpi xmlns:a14="http://schemas.microsoft.com/office/drawing/2010/main" val="0"/>
              </a:ext>
            </a:extLst>
          </a:blip>
          <a:srcRect t="4482" b="4480"/>
          <a:stretch/>
        </p:blipFill>
        <p:spPr>
          <a:xfrm>
            <a:off x="-32846" y="1"/>
            <a:ext cx="24416846" cy="13716000"/>
          </a:xfrm>
          <a:prstGeom prst="rect">
            <a:avLst/>
          </a:prstGeom>
        </p:spPr>
      </p:pic>
      <p:sp>
        <p:nvSpPr>
          <p:cNvPr id="3" name="Retângulo 2">
            <a:extLst>
              <a:ext uri="{FF2B5EF4-FFF2-40B4-BE49-F238E27FC236}">
                <a16:creationId xmlns:a16="http://schemas.microsoft.com/office/drawing/2014/main" id="{183152FE-C6E7-1A47-7350-E3445103D072}"/>
              </a:ext>
            </a:extLst>
          </p:cNvPr>
          <p:cNvSpPr/>
          <p:nvPr/>
        </p:nvSpPr>
        <p:spPr>
          <a:xfrm>
            <a:off x="0" y="0"/>
            <a:ext cx="24416846" cy="13716000"/>
          </a:xfrm>
          <a:prstGeom prst="rect">
            <a:avLst/>
          </a:prstGeom>
          <a:solidFill>
            <a:srgbClr val="211F1B">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3" name="Triângulo retângulo 22">
            <a:extLst>
              <a:ext uri="{FF2B5EF4-FFF2-40B4-BE49-F238E27FC236}">
                <a16:creationId xmlns:a16="http://schemas.microsoft.com/office/drawing/2014/main" id="{33AED018-C9DE-8736-191B-BA480E8A2823}"/>
              </a:ext>
            </a:extLst>
          </p:cNvPr>
          <p:cNvSpPr/>
          <p:nvPr/>
        </p:nvSpPr>
        <p:spPr>
          <a:xfrm>
            <a:off x="-65692" y="-1"/>
            <a:ext cx="13258800"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Imagem 8" descr="Uma imagem com Tipo de letra, Gráficos, logótipo, círculo&#10;&#10;Descrição gerada automaticamente">
            <a:extLst>
              <a:ext uri="{FF2B5EF4-FFF2-40B4-BE49-F238E27FC236}">
                <a16:creationId xmlns:a16="http://schemas.microsoft.com/office/drawing/2014/main" id="{AA0D9F21-2678-4F21-ED04-1DAF04DC14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0933" y="988264"/>
            <a:ext cx="2258570" cy="1907133"/>
          </a:xfrm>
          <a:prstGeom prst="rect">
            <a:avLst/>
          </a:prstGeom>
        </p:spPr>
      </p:pic>
      <p:sp>
        <p:nvSpPr>
          <p:cNvPr id="4" name="TextBox 1">
            <a:extLst>
              <a:ext uri="{FF2B5EF4-FFF2-40B4-BE49-F238E27FC236}">
                <a16:creationId xmlns:a16="http://schemas.microsoft.com/office/drawing/2014/main" id="{1C382740-B26D-820B-E9D5-9C9FF3C5E971}"/>
              </a:ext>
            </a:extLst>
          </p:cNvPr>
          <p:cNvSpPr txBox="1"/>
          <p:nvPr/>
        </p:nvSpPr>
        <p:spPr>
          <a:xfrm>
            <a:off x="2190032" y="7849044"/>
            <a:ext cx="18665182" cy="1569660"/>
          </a:xfrm>
          <a:prstGeom prst="rect">
            <a:avLst/>
          </a:prstGeom>
          <a:noFill/>
        </p:spPr>
        <p:txBody>
          <a:bodyPr wrap="square" rtlCol="0">
            <a:spAutoFit/>
          </a:bodyPr>
          <a:lstStyle/>
          <a:p>
            <a:r>
              <a:rPr lang="en-US" sz="9600" b="1">
                <a:solidFill>
                  <a:schemeClr val="bg1"/>
                </a:solidFill>
                <a:latin typeface="Poppins" pitchFamily="2" charset="77"/>
                <a:cs typeface="Poppins" pitchFamily="2" charset="77"/>
              </a:rPr>
              <a:t>MODULE 1</a:t>
            </a:r>
          </a:p>
        </p:txBody>
      </p:sp>
      <p:sp>
        <p:nvSpPr>
          <p:cNvPr id="5" name="TextBox 1">
            <a:extLst>
              <a:ext uri="{FF2B5EF4-FFF2-40B4-BE49-F238E27FC236}">
                <a16:creationId xmlns:a16="http://schemas.microsoft.com/office/drawing/2014/main" id="{987F04DB-2B20-845B-5C51-DE62EBCE9A97}"/>
              </a:ext>
            </a:extLst>
          </p:cNvPr>
          <p:cNvSpPr txBox="1"/>
          <p:nvPr/>
        </p:nvSpPr>
        <p:spPr>
          <a:xfrm>
            <a:off x="2157186" y="9422314"/>
            <a:ext cx="18665182" cy="2554545"/>
          </a:xfrm>
          <a:prstGeom prst="rect">
            <a:avLst/>
          </a:prstGeom>
          <a:noFill/>
        </p:spPr>
        <p:txBody>
          <a:bodyPr wrap="square" rtlCol="0">
            <a:spAutoFit/>
          </a:bodyPr>
          <a:lstStyle/>
          <a:p>
            <a:r>
              <a:rPr lang="en-US" sz="8000" b="1">
                <a:solidFill>
                  <a:schemeClr val="bg1"/>
                </a:solidFill>
                <a:latin typeface="Poppins Light" panose="00000400000000000000" pitchFamily="2" charset="0"/>
                <a:cs typeface="Poppins Light" panose="00000400000000000000" pitchFamily="2" charset="0"/>
              </a:rPr>
              <a:t>INTRODUCTION TO COUNSELING FOR CHOICE (C4C)</a:t>
            </a:r>
          </a:p>
        </p:txBody>
      </p:sp>
    </p:spTree>
    <p:extLst>
      <p:ext uri="{BB962C8B-B14F-4D97-AF65-F5344CB8AC3E}">
        <p14:creationId xmlns:p14="http://schemas.microsoft.com/office/powerpoint/2010/main" val="3020261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a:extLst>
              <a:ext uri="{FF2B5EF4-FFF2-40B4-BE49-F238E27FC236}">
                <a16:creationId xmlns:a16="http://schemas.microsoft.com/office/drawing/2014/main" id="{381D197E-EF35-2092-6887-A81FAE585974}"/>
              </a:ext>
            </a:extLst>
          </p:cNvPr>
          <p:cNvSpPr txBox="1"/>
          <p:nvPr/>
        </p:nvSpPr>
        <p:spPr>
          <a:xfrm>
            <a:off x="11570208" y="641128"/>
            <a:ext cx="9548891" cy="2308324"/>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PERSON</a:t>
            </a:r>
            <a:r>
              <a:rPr lang="en-US" sz="7200" b="1">
                <a:solidFill>
                  <a:srgbClr val="211F1B"/>
                </a:solidFill>
                <a:latin typeface="Poppins" pitchFamily="2" charset="77"/>
                <a:cs typeface="Poppins" pitchFamily="2" charset="77"/>
              </a:rPr>
              <a:t> CENTERED CARE</a:t>
            </a:r>
            <a:endParaRPr lang="en-US" sz="7200" b="1">
              <a:solidFill>
                <a:srgbClr val="16AD6A"/>
              </a:solidFill>
              <a:latin typeface="Poppins" pitchFamily="2" charset="77"/>
              <a:cs typeface="Poppins" pitchFamily="2" charset="77"/>
            </a:endParaRPr>
          </a:p>
        </p:txBody>
      </p:sp>
      <p:sp>
        <p:nvSpPr>
          <p:cNvPr id="8" name="CaixaDeTexto 7">
            <a:extLst>
              <a:ext uri="{FF2B5EF4-FFF2-40B4-BE49-F238E27FC236}">
                <a16:creationId xmlns:a16="http://schemas.microsoft.com/office/drawing/2014/main" id="{076671F5-E774-9879-3187-117F321E5FD6}"/>
              </a:ext>
            </a:extLst>
          </p:cNvPr>
          <p:cNvSpPr txBox="1"/>
          <p:nvPr/>
        </p:nvSpPr>
        <p:spPr>
          <a:xfrm>
            <a:off x="11570208" y="4410891"/>
            <a:ext cx="10768091" cy="7089120"/>
          </a:xfrm>
          <a:prstGeom prst="rect">
            <a:avLst/>
          </a:prstGeom>
          <a:noFill/>
        </p:spPr>
        <p:txBody>
          <a:bodyPr wrap="square">
            <a:spAutoFit/>
          </a:bodyPr>
          <a:lstStyle/>
          <a:p>
            <a:pPr marL="571500" indent="-571500">
              <a:lnSpc>
                <a:spcPct val="150000"/>
              </a:lnSpc>
              <a:buBlip>
                <a:blip r:embed="rId4"/>
              </a:buBlip>
            </a:pPr>
            <a:r>
              <a:rPr lang="en-US" sz="4400">
                <a:latin typeface="Roboto" panose="02000000000000000000" pitchFamily="2" charset="0"/>
                <a:ea typeface="Roboto" panose="02000000000000000000" pitchFamily="2" charset="0"/>
              </a:rPr>
              <a:t>Focuses on the individual client and their </a:t>
            </a:r>
            <a:r>
              <a:rPr lang="en-US" sz="4400" b="1">
                <a:latin typeface="Roboto" panose="02000000000000000000" pitchFamily="2" charset="0"/>
                <a:ea typeface="Roboto" panose="02000000000000000000" pitchFamily="2" charset="0"/>
              </a:rPr>
              <a:t>unique needs</a:t>
            </a:r>
            <a:r>
              <a:rPr lang="en-US" sz="4400">
                <a:latin typeface="Roboto" panose="02000000000000000000" pitchFamily="2" charset="0"/>
                <a:ea typeface="Roboto" panose="02000000000000000000" pitchFamily="2" charset="0"/>
              </a:rPr>
              <a:t>;</a:t>
            </a:r>
          </a:p>
          <a:p>
            <a:pPr marL="571500" indent="-571500">
              <a:lnSpc>
                <a:spcPct val="150000"/>
              </a:lnSpc>
              <a:buBlip>
                <a:blip r:embed="rId4"/>
              </a:buBlip>
            </a:pPr>
            <a:r>
              <a:rPr lang="en-US" sz="4400" b="1">
                <a:latin typeface="Roboto" panose="02000000000000000000" pitchFamily="2" charset="0"/>
                <a:ea typeface="Roboto" panose="02000000000000000000" pitchFamily="2" charset="0"/>
              </a:rPr>
              <a:t>Respects the client as a whole person</a:t>
            </a:r>
            <a:r>
              <a:rPr lang="en-US" sz="4400">
                <a:latin typeface="Roboto" panose="02000000000000000000" pitchFamily="2" charset="0"/>
                <a:ea typeface="Roboto" panose="02000000000000000000" pitchFamily="2" charset="0"/>
              </a:rPr>
              <a:t>, with their own voice and agency and the </a:t>
            </a:r>
            <a:r>
              <a:rPr lang="en-US" sz="4400" b="1">
                <a:solidFill>
                  <a:srgbClr val="16AD6A"/>
                </a:solidFill>
                <a:latin typeface="Roboto" panose="02000000000000000000" pitchFamily="2" charset="0"/>
                <a:ea typeface="Roboto" panose="02000000000000000000" pitchFamily="2" charset="0"/>
              </a:rPr>
              <a:t>right to make their own informed decisions </a:t>
            </a:r>
            <a:r>
              <a:rPr lang="en-US" sz="4400">
                <a:latin typeface="Roboto" panose="02000000000000000000" pitchFamily="2" charset="0"/>
                <a:ea typeface="Roboto" panose="02000000000000000000" pitchFamily="2" charset="0"/>
              </a:rPr>
              <a:t>about their health and wellbeing.</a:t>
            </a:r>
          </a:p>
        </p:txBody>
      </p:sp>
      <p:pic>
        <p:nvPicPr>
          <p:cNvPr id="7" name="Picture 5" descr="Background pattern&#10;&#10;Description automatically generated">
            <a:extLst>
              <a:ext uri="{FF2B5EF4-FFF2-40B4-BE49-F238E27FC236}">
                <a16:creationId xmlns:a16="http://schemas.microsoft.com/office/drawing/2014/main" id="{A48B60FF-6D3D-5933-BA3A-D99DD7CCAA49}"/>
              </a:ext>
            </a:extLst>
          </p:cNvPr>
          <p:cNvPicPr>
            <a:picLocks noChangeAspect="1"/>
          </p:cNvPicPr>
          <p:nvPr/>
        </p:nvPicPr>
        <p:blipFill>
          <a:blip r:embed="rId5">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Imagem 2">
            <a:extLst>
              <a:ext uri="{FF2B5EF4-FFF2-40B4-BE49-F238E27FC236}">
                <a16:creationId xmlns:a16="http://schemas.microsoft.com/office/drawing/2014/main" id="{023F74C0-FA4B-BD9F-4BDC-3325ED7C44F3}"/>
              </a:ext>
            </a:extLst>
          </p:cNvPr>
          <p:cNvPicPr>
            <a:picLocks noChangeAspect="1"/>
          </p:cNvPicPr>
          <p:nvPr/>
        </p:nvPicPr>
        <p:blipFill rotWithShape="1">
          <a:blip r:embed="rId6">
            <a:extLst>
              <a:ext uri="{28A0092B-C50C-407E-A947-70E740481C1C}">
                <a14:useLocalDpi xmlns:a14="http://schemas.microsoft.com/office/drawing/2010/main" val="0"/>
              </a:ext>
            </a:extLst>
          </a:blip>
          <a:srcRect l="4050" r="55300"/>
          <a:stretch/>
        </p:blipFill>
        <p:spPr>
          <a:xfrm>
            <a:off x="0" y="0"/>
            <a:ext cx="9912096" cy="13716000"/>
          </a:xfrm>
          <a:prstGeom prst="rect">
            <a:avLst/>
          </a:prstGeom>
        </p:spPr>
      </p:pic>
      <p:pic>
        <p:nvPicPr>
          <p:cNvPr id="10" name="Picture 5" descr="Background pattern&#10;&#10;Description automatically generated">
            <a:extLst>
              <a:ext uri="{FF2B5EF4-FFF2-40B4-BE49-F238E27FC236}">
                <a16:creationId xmlns:a16="http://schemas.microsoft.com/office/drawing/2014/main" id="{6F373E16-D056-78A2-4CAB-2EB5C9D03CFC}"/>
              </a:ext>
            </a:extLst>
          </p:cNvPr>
          <p:cNvPicPr>
            <a:picLocks noChangeAspect="1"/>
          </p:cNvPicPr>
          <p:nvPr/>
        </p:nvPicPr>
        <p:blipFill>
          <a:blip r:embed="rId5">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pic>
        <p:nvPicPr>
          <p:cNvPr id="2" name="Imagem 1" descr="Uma imagem com Gráficos, Tipo de letra, design gráfico, círculo&#10;&#10;Descrição gerada automaticamente">
            <a:extLst>
              <a:ext uri="{FF2B5EF4-FFF2-40B4-BE49-F238E27FC236}">
                <a16:creationId xmlns:a16="http://schemas.microsoft.com/office/drawing/2014/main" id="{200EBA47-6205-AFCE-7C78-6590BEA916F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3831279966"/>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ixaDeTexto 7">
            <a:extLst>
              <a:ext uri="{FF2B5EF4-FFF2-40B4-BE49-F238E27FC236}">
                <a16:creationId xmlns:a16="http://schemas.microsoft.com/office/drawing/2014/main" id="{076671F5-E774-9879-3187-117F321E5FD6}"/>
              </a:ext>
            </a:extLst>
          </p:cNvPr>
          <p:cNvSpPr txBox="1"/>
          <p:nvPr/>
        </p:nvSpPr>
        <p:spPr>
          <a:xfrm>
            <a:off x="1499616" y="8736563"/>
            <a:ext cx="22152864" cy="4042132"/>
          </a:xfrm>
          <a:prstGeom prst="rect">
            <a:avLst/>
          </a:prstGeom>
          <a:noFill/>
        </p:spPr>
        <p:txBody>
          <a:bodyPr wrap="square" lIns="91440" tIns="45720" rIns="91440" bIns="45720" anchor="t">
            <a:spAutoFit/>
          </a:bodyPr>
          <a:lstStyle/>
          <a:p>
            <a:pPr marL="571500" indent="-571500">
              <a:lnSpc>
                <a:spcPct val="150000"/>
              </a:lnSpc>
              <a:buBlip>
                <a:blip r:embed="rId5"/>
              </a:buBlip>
            </a:pPr>
            <a:r>
              <a:rPr lang="en-US" sz="4400">
                <a:latin typeface="Roboto" panose="02000000000000000000" pitchFamily="2" charset="0"/>
                <a:ea typeface="Roboto" panose="02000000000000000000" pitchFamily="2" charset="0"/>
              </a:rPr>
              <a:t>Client preferences, lifestyle and reproductive goals are considered;</a:t>
            </a:r>
          </a:p>
          <a:p>
            <a:pPr marL="571500" indent="-571500">
              <a:lnSpc>
                <a:spcPct val="150000"/>
              </a:lnSpc>
              <a:buBlip>
                <a:blip r:embed="rId5"/>
              </a:buBlip>
            </a:pPr>
            <a:r>
              <a:rPr lang="en-US" sz="4400">
                <a:latin typeface="Roboto" panose="02000000000000000000" pitchFamily="2" charset="0"/>
                <a:ea typeface="Roboto" panose="02000000000000000000" pitchFamily="2" charset="0"/>
              </a:rPr>
              <a:t>Client ends up with a method that best meets her needs;</a:t>
            </a:r>
          </a:p>
          <a:p>
            <a:pPr marL="571500" indent="-571500">
              <a:lnSpc>
                <a:spcPct val="150000"/>
              </a:lnSpc>
              <a:buBlip>
                <a:blip r:embed="rId5"/>
              </a:buBlip>
            </a:pPr>
            <a:r>
              <a:rPr lang="en-US" sz="4400">
                <a:latin typeface="Roboto" panose="02000000000000000000" pitchFamily="2" charset="0"/>
                <a:ea typeface="Roboto" panose="02000000000000000000" pitchFamily="2" charset="0"/>
              </a:rPr>
              <a:t>Client knows what to expect from method;</a:t>
            </a:r>
          </a:p>
          <a:p>
            <a:pPr marL="571500" indent="-571500">
              <a:lnSpc>
                <a:spcPct val="150000"/>
              </a:lnSpc>
              <a:buBlip>
                <a:blip r:embed="rId5"/>
              </a:buBlip>
            </a:pPr>
            <a:r>
              <a:rPr lang="en-US" sz="4400">
                <a:latin typeface="Roboto"/>
                <a:ea typeface="Roboto"/>
                <a:cs typeface="Roboto"/>
              </a:rPr>
              <a:t>Client more confident in her decisions</a:t>
            </a:r>
          </a:p>
        </p:txBody>
      </p:sp>
      <p:pic>
        <p:nvPicPr>
          <p:cNvPr id="7" name="Picture 5" descr="Background pattern&#10;&#10;Description automatically generated">
            <a:extLst>
              <a:ext uri="{FF2B5EF4-FFF2-40B4-BE49-F238E27FC236}">
                <a16:creationId xmlns:a16="http://schemas.microsoft.com/office/drawing/2014/main" id="{A48B60FF-6D3D-5933-BA3A-D99DD7CCAA49}"/>
              </a:ext>
            </a:extLst>
          </p:cNvPr>
          <p:cNvPicPr>
            <a:picLocks noChangeAspect="1"/>
          </p:cNvPicPr>
          <p:nvPr/>
        </p:nvPicPr>
        <p:blipFill>
          <a:blip r:embed="rId6">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10" name="counseling video_2">
            <a:hlinkClick r:id="" action="ppaction://media"/>
            <a:extLst>
              <a:ext uri="{FF2B5EF4-FFF2-40B4-BE49-F238E27FC236}">
                <a16:creationId xmlns:a16="http://schemas.microsoft.com/office/drawing/2014/main" id="{B1C7EF3A-CBCA-B87E-C835-C667F31F9A62}"/>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t="24783" b="12184"/>
          <a:stretch/>
        </p:blipFill>
        <p:spPr>
          <a:xfrm>
            <a:off x="0" y="0"/>
            <a:ext cx="24384000" cy="8541691"/>
          </a:xfrm>
          <a:prstGeom prst="rect">
            <a:avLst/>
          </a:prstGeom>
        </p:spPr>
      </p:pic>
      <p:sp>
        <p:nvSpPr>
          <p:cNvPr id="9" name="Retângulo 8">
            <a:extLst>
              <a:ext uri="{FF2B5EF4-FFF2-40B4-BE49-F238E27FC236}">
                <a16:creationId xmlns:a16="http://schemas.microsoft.com/office/drawing/2014/main" id="{4161A011-1180-2F1C-D850-2F23562B9515}"/>
              </a:ext>
            </a:extLst>
          </p:cNvPr>
          <p:cNvSpPr/>
          <p:nvPr/>
        </p:nvSpPr>
        <p:spPr>
          <a:xfrm>
            <a:off x="-3879" y="6917400"/>
            <a:ext cx="24397065" cy="1642520"/>
          </a:xfrm>
          <a:prstGeom prst="rect">
            <a:avLst/>
          </a:prstGeom>
          <a:solidFill>
            <a:srgbClr val="211F1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6" name="TextBox 1">
            <a:extLst>
              <a:ext uri="{FF2B5EF4-FFF2-40B4-BE49-F238E27FC236}">
                <a16:creationId xmlns:a16="http://schemas.microsoft.com/office/drawing/2014/main" id="{381D197E-EF35-2092-6887-A81FAE585974}"/>
              </a:ext>
            </a:extLst>
          </p:cNvPr>
          <p:cNvSpPr txBox="1"/>
          <p:nvPr/>
        </p:nvSpPr>
        <p:spPr>
          <a:xfrm>
            <a:off x="1097280" y="7261975"/>
            <a:ext cx="15998459" cy="1200329"/>
          </a:xfrm>
          <a:prstGeom prst="rect">
            <a:avLst/>
          </a:prstGeom>
          <a:noFill/>
        </p:spPr>
        <p:txBody>
          <a:bodyPr wrap="square" rtlCol="0">
            <a:spAutoFit/>
          </a:bodyPr>
          <a:lstStyle/>
          <a:p>
            <a:r>
              <a:rPr lang="en-US" sz="7200" b="1">
                <a:solidFill>
                  <a:schemeClr val="bg1"/>
                </a:solidFill>
                <a:latin typeface="Poppins" pitchFamily="2" charset="77"/>
                <a:cs typeface="Poppins" pitchFamily="2" charset="77"/>
              </a:rPr>
              <a:t>WITH </a:t>
            </a:r>
            <a:r>
              <a:rPr lang="en-US" sz="7200" b="1">
                <a:solidFill>
                  <a:srgbClr val="16AD6A"/>
                </a:solidFill>
                <a:latin typeface="Poppins" pitchFamily="2" charset="77"/>
                <a:cs typeface="Poppins" pitchFamily="2" charset="77"/>
              </a:rPr>
              <a:t>PERSON CENTERED </a:t>
            </a:r>
            <a:r>
              <a:rPr lang="en-US" sz="7200" b="1">
                <a:solidFill>
                  <a:schemeClr val="bg1"/>
                </a:solidFill>
                <a:latin typeface="Poppins" pitchFamily="2" charset="77"/>
                <a:cs typeface="Poppins" pitchFamily="2" charset="77"/>
              </a:rPr>
              <a:t>CARE</a:t>
            </a:r>
          </a:p>
        </p:txBody>
      </p:sp>
      <p:pic>
        <p:nvPicPr>
          <p:cNvPr id="11" name="Picture 5" descr="Background pattern&#10;&#10;Description automatically generated">
            <a:extLst>
              <a:ext uri="{FF2B5EF4-FFF2-40B4-BE49-F238E27FC236}">
                <a16:creationId xmlns:a16="http://schemas.microsoft.com/office/drawing/2014/main" id="{523C78E2-6CB6-B464-5B5D-7AED6D67A411}"/>
              </a:ext>
            </a:extLst>
          </p:cNvPr>
          <p:cNvPicPr>
            <a:picLocks noChangeAspect="1"/>
          </p:cNvPicPr>
          <p:nvPr/>
        </p:nvPicPr>
        <p:blipFill>
          <a:blip r:embed="rId6">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pic>
        <p:nvPicPr>
          <p:cNvPr id="3" name="Picture 5">
            <a:extLst>
              <a:ext uri="{FF2B5EF4-FFF2-40B4-BE49-F238E27FC236}">
                <a16:creationId xmlns:a16="http://schemas.microsoft.com/office/drawing/2014/main" id="{15C4036E-B739-8BB2-A7AB-DEB5BC6069AD}"/>
              </a:ext>
            </a:extLst>
          </p:cNvPr>
          <p:cNvPicPr>
            <a:picLocks noChangeAspect="1"/>
          </p:cNvPicPr>
          <p:nvPr/>
        </p:nvPicPr>
        <p:blipFill>
          <a:blip r:embed="rId8"/>
          <a:stretch>
            <a:fillRect/>
          </a:stretch>
        </p:blipFill>
        <p:spPr>
          <a:xfrm rot="5400000" flipV="1">
            <a:off x="22145149" y="8559784"/>
            <a:ext cx="2286001" cy="2286274"/>
          </a:xfrm>
          <a:prstGeom prst="rect">
            <a:avLst/>
          </a:prstGeom>
        </p:spPr>
      </p:pic>
    </p:spTree>
    <p:extLst>
      <p:ext uri="{BB962C8B-B14F-4D97-AF65-F5344CB8AC3E}">
        <p14:creationId xmlns:p14="http://schemas.microsoft.com/office/powerpoint/2010/main" val="3611890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80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ED7BD-A53A-5D1A-AE3F-C349F13B5406}"/>
              </a:ext>
            </a:extLst>
          </p:cNvPr>
          <p:cNvSpPr>
            <a:spLocks noGrp="1"/>
          </p:cNvSpPr>
          <p:nvPr>
            <p:ph type="title"/>
          </p:nvPr>
        </p:nvSpPr>
        <p:spPr>
          <a:xfrm>
            <a:off x="1462808" y="809328"/>
            <a:ext cx="17729100" cy="4856714"/>
          </a:xfrm>
        </p:spPr>
        <p:txBody>
          <a:bodyPr/>
          <a:lstStyle/>
          <a:p>
            <a:r>
              <a:rPr lang="en-US" dirty="0"/>
              <a:t>Through Human centered design, prototyping and piloting, PSI developed a person centered approach to counseling that </a:t>
            </a:r>
            <a:r>
              <a:rPr lang="en-US" dirty="0">
                <a:solidFill>
                  <a:schemeClr val="accent3"/>
                </a:solidFill>
              </a:rPr>
              <a:t>considers </a:t>
            </a:r>
            <a:r>
              <a:rPr lang="en-US" dirty="0"/>
              <a:t>these 3 important questions</a:t>
            </a:r>
          </a:p>
        </p:txBody>
      </p:sp>
      <p:sp>
        <p:nvSpPr>
          <p:cNvPr id="3" name="Text Placeholder 2">
            <a:extLst>
              <a:ext uri="{FF2B5EF4-FFF2-40B4-BE49-F238E27FC236}">
                <a16:creationId xmlns:a16="http://schemas.microsoft.com/office/drawing/2014/main" id="{BDA81D1F-337E-CDA8-6976-2E9170EE3733}"/>
              </a:ext>
            </a:extLst>
          </p:cNvPr>
          <p:cNvSpPr>
            <a:spLocks noGrp="1"/>
          </p:cNvSpPr>
          <p:nvPr>
            <p:ph type="body" idx="1"/>
          </p:nvPr>
        </p:nvSpPr>
        <p:spPr>
          <a:xfrm>
            <a:off x="1462808" y="5422701"/>
            <a:ext cx="20422600" cy="6805709"/>
          </a:xfrm>
        </p:spPr>
        <p:txBody>
          <a:bodyPr/>
          <a:lstStyle/>
          <a:p>
            <a:pPr marL="914400" indent="-914400">
              <a:lnSpc>
                <a:spcPct val="200000"/>
              </a:lnSpc>
              <a:buClr>
                <a:srgbClr val="ED4699"/>
              </a:buClr>
              <a:buFont typeface="+mj-lt"/>
              <a:buAutoNum type="arabicPeriod"/>
            </a:pPr>
            <a:r>
              <a:rPr lang="en-US" sz="5400" dirty="0"/>
              <a:t>How do people make decisions?</a:t>
            </a:r>
          </a:p>
          <a:p>
            <a:pPr marL="914400" indent="-914400">
              <a:lnSpc>
                <a:spcPct val="200000"/>
              </a:lnSpc>
              <a:buClr>
                <a:srgbClr val="ED4699"/>
              </a:buClr>
              <a:buFont typeface="+mj-lt"/>
              <a:buAutoNum type="arabicPeriod"/>
            </a:pPr>
            <a:r>
              <a:rPr lang="en-US" sz="5400" dirty="0"/>
              <a:t>Why do contraceptive users have negative experiences with their methods?</a:t>
            </a:r>
          </a:p>
          <a:p>
            <a:pPr marL="914400" indent="-914400">
              <a:lnSpc>
                <a:spcPct val="200000"/>
              </a:lnSpc>
              <a:buClr>
                <a:srgbClr val="ED4699"/>
              </a:buClr>
              <a:buFont typeface="+mj-lt"/>
              <a:buAutoNum type="arabicPeriod"/>
            </a:pPr>
            <a:r>
              <a:rPr lang="en-US" sz="5400" dirty="0"/>
              <a:t>How do people remember information?</a:t>
            </a:r>
          </a:p>
        </p:txBody>
      </p:sp>
    </p:spTree>
    <p:extLst>
      <p:ext uri="{BB962C8B-B14F-4D97-AF65-F5344CB8AC3E}">
        <p14:creationId xmlns:p14="http://schemas.microsoft.com/office/powerpoint/2010/main" val="9488831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171167" y="765793"/>
            <a:ext cx="12596267"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C4C</a:t>
            </a:r>
            <a:r>
              <a:rPr lang="en-US" sz="7200" b="1">
                <a:solidFill>
                  <a:srgbClr val="16AD6A"/>
                </a:solidFill>
                <a:latin typeface="Poppins" pitchFamily="2" charset="77"/>
                <a:cs typeface="Poppins" pitchFamily="2" charset="77"/>
              </a:rPr>
              <a:t> COUNSELING GOAL</a:t>
            </a:r>
            <a:endParaRPr lang="en-US" sz="7200" b="1">
              <a:latin typeface="Poppins" pitchFamily="2" charset="77"/>
              <a:cs typeface="Poppins" pitchFamily="2" charset="77"/>
            </a:endParaRPr>
          </a:p>
        </p:txBody>
      </p:sp>
      <p:pic>
        <p:nvPicPr>
          <p:cNvPr id="15" name="Imagem 14" descr="Uma imagem com círculo, Gráficos&#10;&#10;Descrição gerada automaticamente">
            <a:extLst>
              <a:ext uri="{FF2B5EF4-FFF2-40B4-BE49-F238E27FC236}">
                <a16:creationId xmlns:a16="http://schemas.microsoft.com/office/drawing/2014/main" id="{A3AC6197-DA0C-0037-A180-B199AEF33706}"/>
              </a:ext>
            </a:extLst>
          </p:cNvPr>
          <p:cNvPicPr>
            <a:picLocks noChangeAspect="1"/>
          </p:cNvPicPr>
          <p:nvPr/>
        </p:nvPicPr>
        <p:blipFill rotWithShape="1">
          <a:blip r:embed="rId4">
            <a:extLst>
              <a:ext uri="{28A0092B-C50C-407E-A947-70E740481C1C}">
                <a14:useLocalDpi xmlns:a14="http://schemas.microsoft.com/office/drawing/2010/main" val="0"/>
              </a:ext>
            </a:extLst>
          </a:blip>
          <a:srcRect l="27879" t="10808" r="26212" b="10000"/>
          <a:stretch/>
        </p:blipFill>
        <p:spPr>
          <a:xfrm>
            <a:off x="9047174" y="5959207"/>
            <a:ext cx="6289652" cy="6102831"/>
          </a:xfrm>
          <a:prstGeom prst="rect">
            <a:avLst/>
          </a:prstGeom>
        </p:spPr>
      </p:pic>
      <p:sp>
        <p:nvSpPr>
          <p:cNvPr id="17" name="CaixaDeTexto 16">
            <a:extLst>
              <a:ext uri="{FF2B5EF4-FFF2-40B4-BE49-F238E27FC236}">
                <a16:creationId xmlns:a16="http://schemas.microsoft.com/office/drawing/2014/main" id="{B07D8979-59BF-69B1-8BA6-CED1A6B7A87B}"/>
              </a:ext>
            </a:extLst>
          </p:cNvPr>
          <p:cNvSpPr txBox="1"/>
          <p:nvPr/>
        </p:nvSpPr>
        <p:spPr>
          <a:xfrm>
            <a:off x="2423119" y="3630564"/>
            <a:ext cx="19537763" cy="1446550"/>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Make the counseling experience more </a:t>
            </a:r>
            <a:r>
              <a:rPr lang="en-US" sz="4400" b="1">
                <a:latin typeface="Roboto" panose="02000000000000000000" pitchFamily="2" charset="0"/>
                <a:ea typeface="Roboto" panose="02000000000000000000" pitchFamily="2" charset="0"/>
              </a:rPr>
              <a:t>person centered</a:t>
            </a:r>
            <a:r>
              <a:rPr lang="en-US" sz="4400">
                <a:latin typeface="Roboto" panose="02000000000000000000" pitchFamily="2" charset="0"/>
                <a:ea typeface="Roboto" panose="02000000000000000000" pitchFamily="2" charset="0"/>
              </a:rPr>
              <a:t>, so that clients can make the </a:t>
            </a:r>
            <a:r>
              <a:rPr lang="en-US" sz="4400" b="1">
                <a:latin typeface="Roboto" panose="02000000000000000000" pitchFamily="2" charset="0"/>
                <a:ea typeface="Roboto" panose="02000000000000000000" pitchFamily="2" charset="0"/>
              </a:rPr>
              <a:t>right decision </a:t>
            </a:r>
            <a:r>
              <a:rPr lang="en-US" sz="4400">
                <a:latin typeface="Roboto" panose="02000000000000000000" pitchFamily="2" charset="0"/>
                <a:ea typeface="Roboto" panose="02000000000000000000" pitchFamily="2" charset="0"/>
              </a:rPr>
              <a:t>about the contraceptive method that is right for them.</a:t>
            </a:r>
          </a:p>
        </p:txBody>
      </p:sp>
      <p:pic>
        <p:nvPicPr>
          <p:cNvPr id="5" name="Imagem 4" descr="Uma imagem com Gráficos, Tipo de letra, design gráfico, círculo&#10;&#10;Descrição gerada automaticamente">
            <a:extLst>
              <a:ext uri="{FF2B5EF4-FFF2-40B4-BE49-F238E27FC236}">
                <a16:creationId xmlns:a16="http://schemas.microsoft.com/office/drawing/2014/main" id="{3720877E-3636-09AC-8062-AAAB12C262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4033167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423908" y="761858"/>
            <a:ext cx="14993727"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C4C</a:t>
            </a:r>
            <a:r>
              <a:rPr lang="en-US" sz="7200" b="1">
                <a:solidFill>
                  <a:srgbClr val="16AD6A"/>
                </a:solidFill>
                <a:latin typeface="Poppins" pitchFamily="2" charset="77"/>
                <a:cs typeface="Poppins" pitchFamily="2" charset="77"/>
              </a:rPr>
              <a:t> COUNSELING OBJECTIVES</a:t>
            </a:r>
            <a:endParaRPr lang="en-US" sz="7200" b="1">
              <a:latin typeface="Poppins" pitchFamily="2" charset="77"/>
              <a:cs typeface="Poppins" pitchFamily="2" charset="77"/>
            </a:endParaRPr>
          </a:p>
        </p:txBody>
      </p:sp>
      <p:sp>
        <p:nvSpPr>
          <p:cNvPr id="6" name="CaixaDeTexto 5">
            <a:extLst>
              <a:ext uri="{FF2B5EF4-FFF2-40B4-BE49-F238E27FC236}">
                <a16:creationId xmlns:a16="http://schemas.microsoft.com/office/drawing/2014/main" id="{773AA5AD-C3BD-CFDF-B49F-4721EC3AF01A}"/>
              </a:ext>
            </a:extLst>
          </p:cNvPr>
          <p:cNvSpPr txBox="1"/>
          <p:nvPr/>
        </p:nvSpPr>
        <p:spPr>
          <a:xfrm>
            <a:off x="15530234" y="11594029"/>
            <a:ext cx="4684262" cy="769441"/>
          </a:xfrm>
          <a:prstGeom prst="rect">
            <a:avLst/>
          </a:prstGeom>
          <a:noFill/>
        </p:spPr>
        <p:txBody>
          <a:bodyPr wrap="square">
            <a:spAutoFit/>
          </a:bodyPr>
          <a:lstStyle/>
          <a:p>
            <a:pPr algn="ctr"/>
            <a:r>
              <a:rPr lang="en-US" sz="4400" b="1">
                <a:solidFill>
                  <a:srgbClr val="16AD6A"/>
                </a:solidFill>
                <a:latin typeface="Roboto" panose="02000000000000000000" pitchFamily="2" charset="0"/>
                <a:ea typeface="Roboto" panose="02000000000000000000" pitchFamily="2" charset="0"/>
              </a:rPr>
              <a:t>HOW WE SAY IT</a:t>
            </a:r>
          </a:p>
        </p:txBody>
      </p:sp>
      <p:sp>
        <p:nvSpPr>
          <p:cNvPr id="8" name="CaixaDeTexto 7">
            <a:extLst>
              <a:ext uri="{FF2B5EF4-FFF2-40B4-BE49-F238E27FC236}">
                <a16:creationId xmlns:a16="http://schemas.microsoft.com/office/drawing/2014/main" id="{D66E6316-340D-1391-B657-152919C33E28}"/>
              </a:ext>
            </a:extLst>
          </p:cNvPr>
          <p:cNvSpPr txBox="1"/>
          <p:nvPr/>
        </p:nvSpPr>
        <p:spPr>
          <a:xfrm>
            <a:off x="3670026" y="11594030"/>
            <a:ext cx="4684262" cy="769441"/>
          </a:xfrm>
          <a:prstGeom prst="rect">
            <a:avLst/>
          </a:prstGeom>
          <a:noFill/>
        </p:spPr>
        <p:txBody>
          <a:bodyPr wrap="square">
            <a:spAutoFit/>
          </a:bodyPr>
          <a:lstStyle/>
          <a:p>
            <a:pPr algn="ctr"/>
            <a:r>
              <a:rPr lang="en-US" sz="4400" b="1">
                <a:solidFill>
                  <a:srgbClr val="16AD6A"/>
                </a:solidFill>
                <a:latin typeface="Roboto" panose="02000000000000000000" pitchFamily="2" charset="0"/>
                <a:ea typeface="Roboto" panose="02000000000000000000" pitchFamily="2" charset="0"/>
              </a:rPr>
              <a:t>WHAT WE SAY</a:t>
            </a:r>
          </a:p>
        </p:txBody>
      </p:sp>
      <p:pic>
        <p:nvPicPr>
          <p:cNvPr id="10" name="Imagem 9" descr="Uma imagem com desenho, Gráficos, clipart, arte&#10;&#10;Descrição gerada automaticamente">
            <a:extLst>
              <a:ext uri="{FF2B5EF4-FFF2-40B4-BE49-F238E27FC236}">
                <a16:creationId xmlns:a16="http://schemas.microsoft.com/office/drawing/2014/main" id="{BDAC5597-1953-843B-9FF9-AE02B861A662}"/>
              </a:ext>
            </a:extLst>
          </p:cNvPr>
          <p:cNvPicPr>
            <a:picLocks noChangeAspect="1"/>
          </p:cNvPicPr>
          <p:nvPr/>
        </p:nvPicPr>
        <p:blipFill rotWithShape="1">
          <a:blip r:embed="rId4">
            <a:extLst>
              <a:ext uri="{28A0092B-C50C-407E-A947-70E740481C1C}">
                <a14:useLocalDpi xmlns:a14="http://schemas.microsoft.com/office/drawing/2010/main" val="0"/>
              </a:ext>
            </a:extLst>
          </a:blip>
          <a:srcRect l="29015" t="2478" r="26894" b="5556"/>
          <a:stretch/>
        </p:blipFill>
        <p:spPr>
          <a:xfrm>
            <a:off x="3122431" y="2633287"/>
            <a:ext cx="5798341" cy="6803048"/>
          </a:xfrm>
          <a:prstGeom prst="rect">
            <a:avLst/>
          </a:prstGeom>
        </p:spPr>
      </p:pic>
      <p:sp>
        <p:nvSpPr>
          <p:cNvPr id="11" name="CaixaDeTexto 10">
            <a:extLst>
              <a:ext uri="{FF2B5EF4-FFF2-40B4-BE49-F238E27FC236}">
                <a16:creationId xmlns:a16="http://schemas.microsoft.com/office/drawing/2014/main" id="{6EECEC7A-7AF5-9EB2-2DFD-6D0F63FFAB5F}"/>
              </a:ext>
            </a:extLst>
          </p:cNvPr>
          <p:cNvSpPr txBox="1"/>
          <p:nvPr/>
        </p:nvSpPr>
        <p:spPr>
          <a:xfrm>
            <a:off x="1881722" y="9578206"/>
            <a:ext cx="8260870" cy="1446550"/>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Change </a:t>
            </a:r>
            <a:r>
              <a:rPr lang="en-US" sz="4400" b="1">
                <a:latin typeface="Roboto" panose="02000000000000000000" pitchFamily="2" charset="0"/>
                <a:ea typeface="Roboto" panose="02000000000000000000" pitchFamily="2" charset="0"/>
              </a:rPr>
              <a:t>the way we think </a:t>
            </a:r>
            <a:r>
              <a:rPr lang="en-US" sz="4400">
                <a:latin typeface="Roboto" panose="02000000000000000000" pitchFamily="2" charset="0"/>
                <a:ea typeface="Roboto" panose="02000000000000000000" pitchFamily="2" charset="0"/>
              </a:rPr>
              <a:t>about contraceptive methods.</a:t>
            </a:r>
          </a:p>
        </p:txBody>
      </p:sp>
      <p:pic>
        <p:nvPicPr>
          <p:cNvPr id="13" name="Imagem 12" descr="Uma imagem com Gráficos, clipart, design&#10;&#10;Descrição gerada automaticamente">
            <a:extLst>
              <a:ext uri="{FF2B5EF4-FFF2-40B4-BE49-F238E27FC236}">
                <a16:creationId xmlns:a16="http://schemas.microsoft.com/office/drawing/2014/main" id="{FF82CDA7-F6DF-134C-63F3-ADE0F4625A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66677" y="2322095"/>
            <a:ext cx="13410316" cy="7543303"/>
          </a:xfrm>
          <a:prstGeom prst="rect">
            <a:avLst/>
          </a:prstGeom>
        </p:spPr>
      </p:pic>
      <p:sp>
        <p:nvSpPr>
          <p:cNvPr id="14" name="CaixaDeTexto 13">
            <a:extLst>
              <a:ext uri="{FF2B5EF4-FFF2-40B4-BE49-F238E27FC236}">
                <a16:creationId xmlns:a16="http://schemas.microsoft.com/office/drawing/2014/main" id="{C70679CD-68BC-6827-E18A-1D19AA98CC40}"/>
              </a:ext>
            </a:extLst>
          </p:cNvPr>
          <p:cNvSpPr txBox="1"/>
          <p:nvPr/>
        </p:nvSpPr>
        <p:spPr>
          <a:xfrm>
            <a:off x="13381182" y="9578206"/>
            <a:ext cx="9260164" cy="1446550"/>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Change </a:t>
            </a:r>
            <a:r>
              <a:rPr lang="en-US" sz="4400" b="1">
                <a:latin typeface="Roboto" panose="02000000000000000000" pitchFamily="2" charset="0"/>
                <a:ea typeface="Roboto" panose="02000000000000000000" pitchFamily="2" charset="0"/>
              </a:rPr>
              <a:t>the way we communicate </a:t>
            </a:r>
            <a:r>
              <a:rPr lang="en-US" sz="4400">
                <a:latin typeface="Roboto" panose="02000000000000000000" pitchFamily="2" charset="0"/>
                <a:ea typeface="Roboto" panose="02000000000000000000" pitchFamily="2" charset="0"/>
              </a:rPr>
              <a:t>with FP clients.</a:t>
            </a:r>
          </a:p>
        </p:txBody>
      </p:sp>
      <p:pic>
        <p:nvPicPr>
          <p:cNvPr id="5" name="Imagem 4" descr="Uma imagem com Gráficos, Tipo de letra, design gráfico, círculo&#10;&#10;Descrição gerada automaticamente">
            <a:extLst>
              <a:ext uri="{FF2B5EF4-FFF2-40B4-BE49-F238E27FC236}">
                <a16:creationId xmlns:a16="http://schemas.microsoft.com/office/drawing/2014/main" id="{EE5E4E15-9F81-A7A7-D031-E58FCFDFF71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4" name="Retângulo 3">
            <a:extLst>
              <a:ext uri="{FF2B5EF4-FFF2-40B4-BE49-F238E27FC236}">
                <a16:creationId xmlns:a16="http://schemas.microsoft.com/office/drawing/2014/main" id="{27465C99-6A5D-D030-80B9-913BF2B21A75}"/>
              </a:ext>
            </a:extLst>
          </p:cNvPr>
          <p:cNvSpPr/>
          <p:nvPr/>
        </p:nvSpPr>
        <p:spPr>
          <a:xfrm>
            <a:off x="24794308" y="-2"/>
            <a:ext cx="6863711" cy="13716002"/>
          </a:xfrm>
          <a:prstGeom prst="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3000" b="1">
                <a:solidFill>
                  <a:schemeClr val="tx1"/>
                </a:solidFill>
                <a:latin typeface="Lato" panose="020F0502020204030203" pitchFamily="34" charset="0"/>
              </a:rPr>
              <a:t>VOICEOVER SCRIPT IS IN “NOTES” SECTION BELOW</a:t>
            </a:r>
            <a:br>
              <a:rPr lang="en-GB" sz="3000">
                <a:solidFill>
                  <a:schemeClr val="tx1"/>
                </a:solidFill>
                <a:latin typeface="Lato" panose="020F0502020204030203" pitchFamily="34" charset="0"/>
              </a:rPr>
            </a:br>
            <a:endParaRPr lang="en-US" sz="3000">
              <a:solidFill>
                <a:schemeClr val="tx1"/>
              </a:solidFill>
              <a:latin typeface="Lato" panose="020F0502020204030203" pitchFamily="34" charset="0"/>
            </a:endParaRPr>
          </a:p>
          <a:p>
            <a:r>
              <a:rPr lang="en-US" sz="3000" b="1">
                <a:solidFill>
                  <a:schemeClr val="tx1"/>
                </a:solidFill>
                <a:latin typeface="Lato" panose="020F0502020204030203" pitchFamily="34" charset="0"/>
              </a:rPr>
              <a:t>ANIMATION:</a:t>
            </a:r>
          </a:p>
          <a:p>
            <a:pPr marL="342900" indent="-342900">
              <a:buFont typeface="+mj-lt"/>
              <a:buAutoNum type="arabicPeriod"/>
            </a:pPr>
            <a:r>
              <a:rPr lang="en-US" sz="3000">
                <a:solidFill>
                  <a:schemeClr val="tx1"/>
                </a:solidFill>
                <a:latin typeface="Lato" panose="020F0502020204030203" pitchFamily="34" charset="0"/>
              </a:rPr>
              <a:t>Title and logo fade</a:t>
            </a:r>
          </a:p>
          <a:p>
            <a:pPr marL="342900" indent="-342900">
              <a:buFont typeface="+mj-lt"/>
              <a:buAutoNum type="arabicPeriod"/>
            </a:pPr>
            <a:r>
              <a:rPr lang="en-US" sz="3000">
                <a:solidFill>
                  <a:schemeClr val="tx1"/>
                </a:solidFill>
                <a:latin typeface="Lato" panose="020F0502020204030203" pitchFamily="34" charset="0"/>
              </a:rPr>
              <a:t>First icon appears with narration</a:t>
            </a:r>
          </a:p>
          <a:p>
            <a:pPr marL="342900" indent="-342900">
              <a:buFont typeface="+mj-lt"/>
              <a:buAutoNum type="arabicPeriod"/>
            </a:pPr>
            <a:r>
              <a:rPr lang="en-US" sz="3000">
                <a:solidFill>
                  <a:schemeClr val="tx1"/>
                </a:solidFill>
                <a:latin typeface="Lato" panose="020F0502020204030203" pitchFamily="34" charset="0"/>
              </a:rPr>
              <a:t>“what we say” appears with narration</a:t>
            </a:r>
          </a:p>
          <a:p>
            <a:pPr marL="342900" indent="-342900">
              <a:buFont typeface="+mj-lt"/>
              <a:buAutoNum type="arabicPeriod"/>
            </a:pPr>
            <a:r>
              <a:rPr lang="en-US" sz="3000">
                <a:solidFill>
                  <a:schemeClr val="tx1"/>
                </a:solidFill>
                <a:latin typeface="Lato" panose="020F0502020204030203" pitchFamily="34" charset="0"/>
              </a:rPr>
              <a:t>Second icon appears with narration</a:t>
            </a:r>
          </a:p>
          <a:p>
            <a:pPr marL="342900" indent="-342900">
              <a:buFont typeface="+mj-lt"/>
              <a:buAutoNum type="arabicPeriod"/>
            </a:pPr>
            <a:r>
              <a:rPr lang="en-US" sz="3000">
                <a:solidFill>
                  <a:schemeClr val="tx1"/>
                </a:solidFill>
                <a:latin typeface="Lato" panose="020F0502020204030203" pitchFamily="34" charset="0"/>
              </a:rPr>
              <a:t>“how we say it” appears with narration</a:t>
            </a:r>
          </a:p>
          <a:p>
            <a:pPr marL="342900" indent="-342900">
              <a:buFont typeface="+mj-lt"/>
              <a:buAutoNum type="arabicPeriod"/>
            </a:pPr>
            <a:endParaRPr lang="en-US" sz="3000">
              <a:solidFill>
                <a:schemeClr val="tx1"/>
              </a:solidFill>
              <a:latin typeface="Lato" panose="020F0502020204030203" pitchFamily="34" charset="0"/>
            </a:endParaRPr>
          </a:p>
          <a:p>
            <a:pPr marL="342900" indent="-342900">
              <a:buFont typeface="+mj-lt"/>
              <a:buAutoNum type="arabicPeriod"/>
            </a:pPr>
            <a:endParaRPr lang="en-US" sz="3000">
              <a:solidFill>
                <a:schemeClr val="tx1"/>
              </a:solidFill>
              <a:latin typeface="Lato" panose="020F0502020204030203" pitchFamily="34" charset="0"/>
            </a:endParaRPr>
          </a:p>
          <a:p>
            <a:pPr marL="342900" indent="-342900">
              <a:buFont typeface="+mj-lt"/>
              <a:buAutoNum type="arabicPeriod"/>
            </a:pPr>
            <a:endParaRPr lang="en-US" sz="3000">
              <a:solidFill>
                <a:schemeClr val="tx1"/>
              </a:solidFill>
              <a:latin typeface="Lato" panose="020F0502020204030203" pitchFamily="34" charset="0"/>
            </a:endParaRPr>
          </a:p>
          <a:p>
            <a:pPr marL="342900" indent="-342900">
              <a:buFont typeface="+mj-lt"/>
              <a:buAutoNum type="arabicPeriod"/>
            </a:pPr>
            <a:endParaRPr lang="en-US" sz="3000">
              <a:solidFill>
                <a:schemeClr val="tx1"/>
              </a:solidFill>
              <a:latin typeface="Lato" panose="020F0502020204030203" pitchFamily="34" charset="0"/>
            </a:endParaRPr>
          </a:p>
          <a:p>
            <a:pPr marL="342900" indent="-342900">
              <a:buFont typeface="+mj-lt"/>
              <a:buAutoNum type="arabicPeriod"/>
            </a:pPr>
            <a:endParaRPr lang="en-US" sz="3000">
              <a:solidFill>
                <a:schemeClr val="tx1"/>
              </a:solidFill>
              <a:latin typeface="Lato" panose="020F0502020204030203" pitchFamily="34" charset="0"/>
            </a:endParaRPr>
          </a:p>
          <a:p>
            <a:endParaRPr lang="en-US" sz="3000">
              <a:solidFill>
                <a:schemeClr val="tx1"/>
              </a:solidFill>
              <a:latin typeface="Lato" panose="020F0502020204030203" pitchFamily="34" charset="0"/>
            </a:endParaRPr>
          </a:p>
          <a:p>
            <a:endParaRPr lang="en-US" sz="3000">
              <a:solidFill>
                <a:schemeClr val="tx1"/>
              </a:solidFill>
              <a:latin typeface="Lato" panose="020F0502020204030203" pitchFamily="34" charset="0"/>
            </a:endParaRPr>
          </a:p>
        </p:txBody>
      </p:sp>
    </p:spTree>
    <p:extLst>
      <p:ext uri="{BB962C8B-B14F-4D97-AF65-F5344CB8AC3E}">
        <p14:creationId xmlns:p14="http://schemas.microsoft.com/office/powerpoint/2010/main" val="33310935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321905" y="1152358"/>
            <a:ext cx="14993727"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THE </a:t>
            </a:r>
            <a:r>
              <a:rPr lang="en-US" sz="7200" b="1">
                <a:solidFill>
                  <a:srgbClr val="16AD6A"/>
                </a:solidFill>
                <a:latin typeface="Poppins" pitchFamily="2" charset="77"/>
                <a:cs typeface="Poppins" pitchFamily="2" charset="77"/>
              </a:rPr>
              <a:t>PRINCIPLES OF C4C</a:t>
            </a:r>
          </a:p>
        </p:txBody>
      </p:sp>
      <p:pic>
        <p:nvPicPr>
          <p:cNvPr id="9" name="Imagem 8" descr="Uma imagem com vestuário, em pé, sapatos, pessoa&#10;&#10;Descrição gerada automaticamente">
            <a:extLst>
              <a:ext uri="{FF2B5EF4-FFF2-40B4-BE49-F238E27FC236}">
                <a16:creationId xmlns:a16="http://schemas.microsoft.com/office/drawing/2014/main" id="{5D13AC80-40F8-7FE2-3C05-66D7A2DC9465}"/>
              </a:ext>
            </a:extLst>
          </p:cNvPr>
          <p:cNvPicPr>
            <a:picLocks noChangeAspect="1"/>
          </p:cNvPicPr>
          <p:nvPr/>
        </p:nvPicPr>
        <p:blipFill rotWithShape="1">
          <a:blip r:embed="rId4">
            <a:extLst>
              <a:ext uri="{28A0092B-C50C-407E-A947-70E740481C1C}">
                <a14:useLocalDpi xmlns:a14="http://schemas.microsoft.com/office/drawing/2010/main" val="0"/>
              </a:ext>
            </a:extLst>
          </a:blip>
          <a:srcRect l="11742" r="56213" b="55153"/>
          <a:stretch/>
        </p:blipFill>
        <p:spPr>
          <a:xfrm>
            <a:off x="-1424878" y="4705377"/>
            <a:ext cx="11446147" cy="9010623"/>
          </a:xfrm>
          <a:prstGeom prst="rect">
            <a:avLst/>
          </a:prstGeom>
        </p:spPr>
      </p:pic>
      <p:sp>
        <p:nvSpPr>
          <p:cNvPr id="19" name="Oval 18">
            <a:extLst>
              <a:ext uri="{FF2B5EF4-FFF2-40B4-BE49-F238E27FC236}">
                <a16:creationId xmlns:a16="http://schemas.microsoft.com/office/drawing/2014/main" id="{0C4530BA-3E9D-82C0-6DF9-AA187A04759B}"/>
              </a:ext>
            </a:extLst>
          </p:cNvPr>
          <p:cNvSpPr/>
          <p:nvPr/>
        </p:nvSpPr>
        <p:spPr>
          <a:xfrm>
            <a:off x="14859985" y="6137257"/>
            <a:ext cx="2911295" cy="283482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aphicFrame>
        <p:nvGraphicFramePr>
          <p:cNvPr id="31" name="Diagrama 30">
            <a:extLst>
              <a:ext uri="{FF2B5EF4-FFF2-40B4-BE49-F238E27FC236}">
                <a16:creationId xmlns:a16="http://schemas.microsoft.com/office/drawing/2014/main" id="{2D22027A-AA71-747F-6A21-488812C8C263}"/>
              </a:ext>
            </a:extLst>
          </p:cNvPr>
          <p:cNvGraphicFramePr/>
          <p:nvPr/>
        </p:nvGraphicFramePr>
        <p:xfrm>
          <a:off x="9416470" y="3377166"/>
          <a:ext cx="14002331" cy="901062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5" name="Imagem 4" descr="Uma imagem com Gráficos, Tipo de letra, design gráfico, círculo&#10;&#10;Descrição gerada automaticamente">
            <a:extLst>
              <a:ext uri="{FF2B5EF4-FFF2-40B4-BE49-F238E27FC236}">
                <a16:creationId xmlns:a16="http://schemas.microsoft.com/office/drawing/2014/main" id="{7CD9BA32-6DF4-EDEA-B0A5-16D88C1F403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348523" y="6979720"/>
            <a:ext cx="2138224" cy="1805513"/>
          </a:xfrm>
          <a:prstGeom prst="rect">
            <a:avLst/>
          </a:prstGeom>
        </p:spPr>
      </p:pic>
      <p:sp>
        <p:nvSpPr>
          <p:cNvPr id="4" name="Retângulo 3">
            <a:extLst>
              <a:ext uri="{FF2B5EF4-FFF2-40B4-BE49-F238E27FC236}">
                <a16:creationId xmlns:a16="http://schemas.microsoft.com/office/drawing/2014/main" id="{1D2897C8-8191-8DC2-6A6D-78682D006A02}"/>
              </a:ext>
            </a:extLst>
          </p:cNvPr>
          <p:cNvSpPr/>
          <p:nvPr/>
        </p:nvSpPr>
        <p:spPr>
          <a:xfrm>
            <a:off x="24794308" y="-2"/>
            <a:ext cx="6863711" cy="13716002"/>
          </a:xfrm>
          <a:prstGeom prst="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3000" b="1">
                <a:solidFill>
                  <a:schemeClr val="tx1"/>
                </a:solidFill>
                <a:latin typeface="Lato" panose="020F0502020204030203" pitchFamily="34" charset="0"/>
              </a:rPr>
              <a:t>VOICEOVER SCRIPT IS IN “NOTES” SECTION BELOW</a:t>
            </a:r>
            <a:br>
              <a:rPr lang="en-GB" sz="3000">
                <a:solidFill>
                  <a:schemeClr val="tx1"/>
                </a:solidFill>
                <a:latin typeface="Lato" panose="020F0502020204030203" pitchFamily="34" charset="0"/>
              </a:rPr>
            </a:br>
            <a:endParaRPr lang="en-US" sz="3000">
              <a:solidFill>
                <a:schemeClr val="tx1"/>
              </a:solidFill>
              <a:latin typeface="Lato" panose="020F0502020204030203" pitchFamily="34" charset="0"/>
            </a:endParaRPr>
          </a:p>
          <a:p>
            <a:r>
              <a:rPr lang="en-US" sz="3000" b="1">
                <a:solidFill>
                  <a:schemeClr val="tx1"/>
                </a:solidFill>
                <a:latin typeface="Lato" panose="020F0502020204030203" pitchFamily="34" charset="0"/>
              </a:rPr>
              <a:t>ANIMATION:</a:t>
            </a:r>
          </a:p>
          <a:p>
            <a:pPr marL="342900" indent="-342900">
              <a:buFont typeface="+mj-lt"/>
              <a:buAutoNum type="arabicPeriod"/>
            </a:pPr>
            <a:r>
              <a:rPr lang="en-US" sz="3000">
                <a:solidFill>
                  <a:schemeClr val="tx1"/>
                </a:solidFill>
                <a:latin typeface="Lato" panose="020F0502020204030203" pitchFamily="34" charset="0"/>
              </a:rPr>
              <a:t>Title and </a:t>
            </a:r>
            <a:r>
              <a:rPr lang="en-US" sz="3000" err="1">
                <a:solidFill>
                  <a:schemeClr val="tx1"/>
                </a:solidFill>
                <a:latin typeface="Lato" panose="020F0502020204030203" pitchFamily="34" charset="0"/>
              </a:rPr>
              <a:t>and</a:t>
            </a:r>
            <a:r>
              <a:rPr lang="en-US" sz="3000">
                <a:solidFill>
                  <a:schemeClr val="tx1"/>
                </a:solidFill>
                <a:latin typeface="Lato" panose="020F0502020204030203" pitchFamily="34" charset="0"/>
              </a:rPr>
              <a:t> animated woman fade</a:t>
            </a:r>
          </a:p>
          <a:p>
            <a:pPr marL="342900" indent="-342900">
              <a:buFont typeface="+mj-lt"/>
              <a:buAutoNum type="arabicPeriod"/>
            </a:pPr>
            <a:r>
              <a:rPr lang="en-US" sz="3000">
                <a:solidFill>
                  <a:schemeClr val="tx1"/>
                </a:solidFill>
                <a:latin typeface="Lato" panose="020F0502020204030203" pitchFamily="34" charset="0"/>
              </a:rPr>
              <a:t>Each box appears in time with narration</a:t>
            </a:r>
          </a:p>
          <a:p>
            <a:pPr marL="342900" indent="-342900">
              <a:buFont typeface="+mj-lt"/>
              <a:buAutoNum type="arabicPeriod"/>
            </a:pPr>
            <a:endParaRPr lang="en-US" sz="3000">
              <a:solidFill>
                <a:schemeClr val="tx1"/>
              </a:solidFill>
              <a:latin typeface="Lato" panose="020F0502020204030203" pitchFamily="34" charset="0"/>
            </a:endParaRPr>
          </a:p>
          <a:p>
            <a:pPr marL="342900" indent="-342900">
              <a:buFont typeface="+mj-lt"/>
              <a:buAutoNum type="arabicPeriod"/>
            </a:pPr>
            <a:endParaRPr lang="en-US" sz="3000">
              <a:solidFill>
                <a:schemeClr val="tx1"/>
              </a:solidFill>
              <a:latin typeface="Lato" panose="020F0502020204030203" pitchFamily="34" charset="0"/>
            </a:endParaRPr>
          </a:p>
          <a:p>
            <a:pPr marL="342900" indent="-342900">
              <a:buFont typeface="+mj-lt"/>
              <a:buAutoNum type="arabicPeriod"/>
            </a:pPr>
            <a:endParaRPr lang="en-US" sz="3000">
              <a:solidFill>
                <a:schemeClr val="tx1"/>
              </a:solidFill>
              <a:latin typeface="Lato" panose="020F0502020204030203" pitchFamily="34" charset="0"/>
            </a:endParaRPr>
          </a:p>
          <a:p>
            <a:pPr marL="342900" indent="-342900">
              <a:buFont typeface="+mj-lt"/>
              <a:buAutoNum type="arabicPeriod"/>
            </a:pPr>
            <a:endParaRPr lang="en-US" sz="3000">
              <a:solidFill>
                <a:schemeClr val="tx1"/>
              </a:solidFill>
              <a:latin typeface="Lato" panose="020F0502020204030203" pitchFamily="34" charset="0"/>
            </a:endParaRPr>
          </a:p>
          <a:p>
            <a:pPr marL="342900" indent="-342900">
              <a:buFont typeface="+mj-lt"/>
              <a:buAutoNum type="arabicPeriod"/>
            </a:pPr>
            <a:endParaRPr lang="en-US" sz="3000">
              <a:solidFill>
                <a:schemeClr val="tx1"/>
              </a:solidFill>
              <a:latin typeface="Lato" panose="020F0502020204030203" pitchFamily="34" charset="0"/>
            </a:endParaRPr>
          </a:p>
          <a:p>
            <a:endParaRPr lang="en-US" sz="3000">
              <a:solidFill>
                <a:schemeClr val="tx1"/>
              </a:solidFill>
              <a:latin typeface="Lato" panose="020F0502020204030203" pitchFamily="34" charset="0"/>
            </a:endParaRPr>
          </a:p>
          <a:p>
            <a:endParaRPr lang="en-US" sz="3000">
              <a:solidFill>
                <a:schemeClr val="tx1"/>
              </a:solidFill>
              <a:latin typeface="Lato" panose="020F0502020204030203" pitchFamily="34" charset="0"/>
            </a:endParaRPr>
          </a:p>
        </p:txBody>
      </p:sp>
    </p:spTree>
    <p:extLst>
      <p:ext uri="{BB962C8B-B14F-4D97-AF65-F5344CB8AC3E}">
        <p14:creationId xmlns:p14="http://schemas.microsoft.com/office/powerpoint/2010/main" val="18125564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nvGraphicFramePr>
        <p:xfrm>
          <a:off x="3191000" y="1991583"/>
          <a:ext cx="18146016" cy="11724417"/>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a:extLst>
              <a:ext uri="{FF2B5EF4-FFF2-40B4-BE49-F238E27FC236}">
                <a16:creationId xmlns:a16="http://schemas.microsoft.com/office/drawing/2014/main" id="{75FD69DB-459D-671B-C2CE-DE375DB4C23C}"/>
              </a:ext>
            </a:extLst>
          </p:cNvPr>
          <p:cNvSpPr/>
          <p:nvPr/>
        </p:nvSpPr>
        <p:spPr>
          <a:xfrm>
            <a:off x="814736" y="521296"/>
            <a:ext cx="21626759" cy="3139321"/>
          </a:xfrm>
          <a:prstGeom prst="rect">
            <a:avLst/>
          </a:prstGeom>
        </p:spPr>
        <p:txBody>
          <a:bodyPr wrap="square">
            <a:spAutoFit/>
          </a:bodyPr>
          <a:lstStyle/>
          <a:p>
            <a:pPr lvl="0" defTabSz="1828800"/>
            <a:r>
              <a:rPr lang="en-US" sz="6600" dirty="0">
                <a:latin typeface="+mj-lt"/>
                <a:ea typeface="Calibri" panose="020F0502020204030204" pitchFamily="34" charset="0"/>
                <a:cs typeface="Calibri" panose="020F0502020204030204" pitchFamily="34" charset="0"/>
              </a:rPr>
              <a:t>THOSE COUNSELED BY A C4C-TRAINED PROVIDER REPORTED EXPERIENCING </a:t>
            </a:r>
            <a:r>
              <a:rPr lang="en-US" sz="6600" b="1" dirty="0">
                <a:solidFill>
                  <a:schemeClr val="accent4"/>
                </a:solidFill>
                <a:latin typeface="+mj-lt"/>
                <a:ea typeface="Calibri" panose="020F0502020204030204" pitchFamily="34" charset="0"/>
                <a:cs typeface="Calibri" panose="020F0502020204030204" pitchFamily="34" charset="0"/>
              </a:rPr>
              <a:t>A BETTER COUNSLEING SESSION OVERALL</a:t>
            </a:r>
            <a:endParaRPr lang="en-GB" sz="6600" b="1" dirty="0">
              <a:solidFill>
                <a:schemeClr val="accent4"/>
              </a:solidFill>
              <a:latin typeface="+mj-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654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848A69-D73A-6C85-7899-BB1BFC364E49}"/>
              </a:ext>
            </a:extLst>
          </p:cNvPr>
          <p:cNvSpPr/>
          <p:nvPr/>
        </p:nvSpPr>
        <p:spPr>
          <a:xfrm>
            <a:off x="1030760" y="428907"/>
            <a:ext cx="23353240" cy="3139321"/>
          </a:xfrm>
          <a:prstGeom prst="rect">
            <a:avLst/>
          </a:prstGeom>
        </p:spPr>
        <p:txBody>
          <a:bodyPr wrap="square">
            <a:spAutoFit/>
          </a:bodyPr>
          <a:lstStyle/>
          <a:p>
            <a:pPr lvl="0" defTabSz="1828800"/>
            <a:r>
              <a:rPr lang="en-US" sz="6600" dirty="0">
                <a:solidFill>
                  <a:srgbClr val="000000"/>
                </a:solidFill>
                <a:latin typeface="+mj-lt"/>
                <a:ea typeface="Roboto Light" panose="02000000000000000000" pitchFamily="2" charset="0"/>
              </a:rPr>
              <a:t>Respondents rated their providers significantly higher </a:t>
            </a:r>
            <a:r>
              <a:rPr lang="en-US" sz="6600" b="1" dirty="0">
                <a:solidFill>
                  <a:srgbClr val="000000"/>
                </a:solidFill>
                <a:latin typeface="+mj-lt"/>
                <a:ea typeface="Roboto Light" panose="02000000000000000000" pitchFamily="2" charset="0"/>
              </a:rPr>
              <a:t>across all validated measures of person centered care</a:t>
            </a:r>
            <a:endParaRPr lang="en-GB" sz="6600" b="1" dirty="0">
              <a:solidFill>
                <a:srgbClr val="000000"/>
              </a:solidFill>
              <a:latin typeface="+mj-lt"/>
              <a:ea typeface="Roboto Light" panose="02000000000000000000" pitchFamily="2" charset="0"/>
            </a:endParaRPr>
          </a:p>
        </p:txBody>
      </p:sp>
      <p:grpSp>
        <p:nvGrpSpPr>
          <p:cNvPr id="12" name="Group 11">
            <a:extLst>
              <a:ext uri="{FF2B5EF4-FFF2-40B4-BE49-F238E27FC236}">
                <a16:creationId xmlns:a16="http://schemas.microsoft.com/office/drawing/2014/main" id="{48A92B68-DE49-CD95-5569-B4BA07D72F6F}"/>
              </a:ext>
            </a:extLst>
          </p:cNvPr>
          <p:cNvGrpSpPr/>
          <p:nvPr/>
        </p:nvGrpSpPr>
        <p:grpSpPr>
          <a:xfrm>
            <a:off x="2281354" y="6235960"/>
            <a:ext cx="10369152" cy="821705"/>
            <a:chOff x="2326904" y="5489848"/>
            <a:chExt cx="10369152" cy="821705"/>
          </a:xfrm>
        </p:grpSpPr>
        <p:cxnSp>
          <p:nvCxnSpPr>
            <p:cNvPr id="4" name="Straight Connector 3">
              <a:extLst>
                <a:ext uri="{FF2B5EF4-FFF2-40B4-BE49-F238E27FC236}">
                  <a16:creationId xmlns:a16="http://schemas.microsoft.com/office/drawing/2014/main" id="{5A9C1D1C-3074-01FC-1A58-5F5238FE42BA}"/>
                </a:ext>
              </a:extLst>
            </p:cNvPr>
            <p:cNvCxnSpPr>
              <a:cxnSpLocks/>
            </p:cNvCxnSpPr>
            <p:nvPr/>
          </p:nvCxnSpPr>
          <p:spPr>
            <a:xfrm>
              <a:off x="2326904" y="5489848"/>
              <a:ext cx="9577064" cy="0"/>
            </a:xfrm>
            <a:prstGeom prst="line">
              <a:avLst/>
            </a:prstGeom>
            <a:ln w="76200"/>
          </p:spPr>
          <p:style>
            <a:lnRef idx="3">
              <a:schemeClr val="accent3"/>
            </a:lnRef>
            <a:fillRef idx="0">
              <a:schemeClr val="accent3"/>
            </a:fillRef>
            <a:effectRef idx="2">
              <a:schemeClr val="accent3"/>
            </a:effectRef>
            <a:fontRef idx="minor">
              <a:schemeClr val="tx1"/>
            </a:fontRef>
          </p:style>
        </p:cxnSp>
        <p:sp>
          <p:nvSpPr>
            <p:cNvPr id="8" name="TextBox 7">
              <a:extLst>
                <a:ext uri="{FF2B5EF4-FFF2-40B4-BE49-F238E27FC236}">
                  <a16:creationId xmlns:a16="http://schemas.microsoft.com/office/drawing/2014/main" id="{BAC8A82A-0A12-E894-A62C-50230CA71AEE}"/>
                </a:ext>
              </a:extLst>
            </p:cNvPr>
            <p:cNvSpPr txBox="1"/>
            <p:nvPr/>
          </p:nvSpPr>
          <p:spPr>
            <a:xfrm>
              <a:off x="2326904" y="5849888"/>
              <a:ext cx="10369152" cy="461665"/>
            </a:xfrm>
            <a:prstGeom prst="rect">
              <a:avLst/>
            </a:prstGeom>
            <a:noFill/>
          </p:spPr>
          <p:txBody>
            <a:bodyPr wrap="square" rtlCol="0">
              <a:spAutoFit/>
            </a:bodyPr>
            <a:lstStyle/>
            <a:p>
              <a:r>
                <a:rPr lang="en-US" sz="2400" b="1" dirty="0"/>
                <a:t>1		               2			              3		                     4			           	      5</a:t>
              </a:r>
            </a:p>
          </p:txBody>
        </p:sp>
      </p:grpSp>
      <p:grpSp>
        <p:nvGrpSpPr>
          <p:cNvPr id="16" name="Group 15">
            <a:extLst>
              <a:ext uri="{FF2B5EF4-FFF2-40B4-BE49-F238E27FC236}">
                <a16:creationId xmlns:a16="http://schemas.microsoft.com/office/drawing/2014/main" id="{126998CB-5FA5-989B-469A-90FC1BFE70B1}"/>
              </a:ext>
            </a:extLst>
          </p:cNvPr>
          <p:cNvGrpSpPr/>
          <p:nvPr/>
        </p:nvGrpSpPr>
        <p:grpSpPr>
          <a:xfrm>
            <a:off x="13155579" y="11106472"/>
            <a:ext cx="10369152" cy="821705"/>
            <a:chOff x="2326904" y="5489848"/>
            <a:chExt cx="10369152" cy="821705"/>
          </a:xfrm>
        </p:grpSpPr>
        <p:cxnSp>
          <p:nvCxnSpPr>
            <p:cNvPr id="17" name="Straight Connector 16">
              <a:extLst>
                <a:ext uri="{FF2B5EF4-FFF2-40B4-BE49-F238E27FC236}">
                  <a16:creationId xmlns:a16="http://schemas.microsoft.com/office/drawing/2014/main" id="{6ADD5261-5F11-5645-9409-E1702458B916}"/>
                </a:ext>
              </a:extLst>
            </p:cNvPr>
            <p:cNvCxnSpPr>
              <a:cxnSpLocks/>
            </p:cNvCxnSpPr>
            <p:nvPr/>
          </p:nvCxnSpPr>
          <p:spPr>
            <a:xfrm>
              <a:off x="2326904" y="5489848"/>
              <a:ext cx="9577064" cy="0"/>
            </a:xfrm>
            <a:prstGeom prst="line">
              <a:avLst/>
            </a:prstGeom>
            <a:ln w="76200"/>
          </p:spPr>
          <p:style>
            <a:lnRef idx="3">
              <a:schemeClr val="accent3"/>
            </a:lnRef>
            <a:fillRef idx="0">
              <a:schemeClr val="accent3"/>
            </a:fillRef>
            <a:effectRef idx="2">
              <a:schemeClr val="accent3"/>
            </a:effectRef>
            <a:fontRef idx="minor">
              <a:schemeClr val="tx1"/>
            </a:fontRef>
          </p:style>
        </p:cxnSp>
        <p:sp>
          <p:nvSpPr>
            <p:cNvPr id="18" name="TextBox 17">
              <a:extLst>
                <a:ext uri="{FF2B5EF4-FFF2-40B4-BE49-F238E27FC236}">
                  <a16:creationId xmlns:a16="http://schemas.microsoft.com/office/drawing/2014/main" id="{23AB4C69-0CDB-A94D-F463-95B6DA1D89E0}"/>
                </a:ext>
              </a:extLst>
            </p:cNvPr>
            <p:cNvSpPr txBox="1"/>
            <p:nvPr/>
          </p:nvSpPr>
          <p:spPr>
            <a:xfrm>
              <a:off x="2326904" y="5849888"/>
              <a:ext cx="10369152" cy="461665"/>
            </a:xfrm>
            <a:prstGeom prst="rect">
              <a:avLst/>
            </a:prstGeom>
            <a:noFill/>
          </p:spPr>
          <p:txBody>
            <a:bodyPr wrap="square" rtlCol="0">
              <a:spAutoFit/>
            </a:bodyPr>
            <a:lstStyle/>
            <a:p>
              <a:r>
                <a:rPr lang="en-US" sz="2400" b="1" dirty="0"/>
                <a:t>1		               2			              3		                     4			           	      5</a:t>
              </a:r>
            </a:p>
          </p:txBody>
        </p:sp>
      </p:grpSp>
      <p:grpSp>
        <p:nvGrpSpPr>
          <p:cNvPr id="19" name="Group 18">
            <a:extLst>
              <a:ext uri="{FF2B5EF4-FFF2-40B4-BE49-F238E27FC236}">
                <a16:creationId xmlns:a16="http://schemas.microsoft.com/office/drawing/2014/main" id="{870078C4-FD63-961F-2B10-EEF05E08A517}"/>
              </a:ext>
            </a:extLst>
          </p:cNvPr>
          <p:cNvGrpSpPr/>
          <p:nvPr/>
        </p:nvGrpSpPr>
        <p:grpSpPr>
          <a:xfrm>
            <a:off x="13155579" y="6235960"/>
            <a:ext cx="10369152" cy="821705"/>
            <a:chOff x="2326904" y="5489848"/>
            <a:chExt cx="10369152" cy="821705"/>
          </a:xfrm>
        </p:grpSpPr>
        <p:cxnSp>
          <p:nvCxnSpPr>
            <p:cNvPr id="21" name="Straight Connector 20">
              <a:extLst>
                <a:ext uri="{FF2B5EF4-FFF2-40B4-BE49-F238E27FC236}">
                  <a16:creationId xmlns:a16="http://schemas.microsoft.com/office/drawing/2014/main" id="{AD86A0BF-46A6-4B27-CE96-A2A45F0FB73A}"/>
                </a:ext>
              </a:extLst>
            </p:cNvPr>
            <p:cNvCxnSpPr>
              <a:cxnSpLocks/>
            </p:cNvCxnSpPr>
            <p:nvPr/>
          </p:nvCxnSpPr>
          <p:spPr>
            <a:xfrm>
              <a:off x="2326904" y="5489848"/>
              <a:ext cx="9577064" cy="0"/>
            </a:xfrm>
            <a:prstGeom prst="line">
              <a:avLst/>
            </a:prstGeom>
            <a:ln w="76200"/>
          </p:spPr>
          <p:style>
            <a:lnRef idx="3">
              <a:schemeClr val="accent3"/>
            </a:lnRef>
            <a:fillRef idx="0">
              <a:schemeClr val="accent3"/>
            </a:fillRef>
            <a:effectRef idx="2">
              <a:schemeClr val="accent3"/>
            </a:effectRef>
            <a:fontRef idx="minor">
              <a:schemeClr val="tx1"/>
            </a:fontRef>
          </p:style>
        </p:cxnSp>
        <p:sp>
          <p:nvSpPr>
            <p:cNvPr id="22" name="TextBox 21">
              <a:extLst>
                <a:ext uri="{FF2B5EF4-FFF2-40B4-BE49-F238E27FC236}">
                  <a16:creationId xmlns:a16="http://schemas.microsoft.com/office/drawing/2014/main" id="{DF6EDA72-BA22-5945-CEB1-F4A3BD447685}"/>
                </a:ext>
              </a:extLst>
            </p:cNvPr>
            <p:cNvSpPr txBox="1"/>
            <p:nvPr/>
          </p:nvSpPr>
          <p:spPr>
            <a:xfrm>
              <a:off x="2326904" y="5849888"/>
              <a:ext cx="10369152" cy="461665"/>
            </a:xfrm>
            <a:prstGeom prst="rect">
              <a:avLst/>
            </a:prstGeom>
            <a:noFill/>
          </p:spPr>
          <p:txBody>
            <a:bodyPr wrap="square" rtlCol="0">
              <a:spAutoFit/>
            </a:bodyPr>
            <a:lstStyle/>
            <a:p>
              <a:r>
                <a:rPr lang="en-US" sz="2400" b="1" dirty="0"/>
                <a:t>1		               2			              3		                     4			           	      5</a:t>
              </a:r>
            </a:p>
          </p:txBody>
        </p:sp>
      </p:grpSp>
      <p:grpSp>
        <p:nvGrpSpPr>
          <p:cNvPr id="23" name="Group 22">
            <a:extLst>
              <a:ext uri="{FF2B5EF4-FFF2-40B4-BE49-F238E27FC236}">
                <a16:creationId xmlns:a16="http://schemas.microsoft.com/office/drawing/2014/main" id="{20542291-F61C-7AD2-200D-4B1E9883E377}"/>
              </a:ext>
            </a:extLst>
          </p:cNvPr>
          <p:cNvGrpSpPr/>
          <p:nvPr/>
        </p:nvGrpSpPr>
        <p:grpSpPr>
          <a:xfrm>
            <a:off x="2313257" y="11106472"/>
            <a:ext cx="10369152" cy="821705"/>
            <a:chOff x="2326904" y="5489848"/>
            <a:chExt cx="10369152" cy="821705"/>
          </a:xfrm>
        </p:grpSpPr>
        <p:cxnSp>
          <p:nvCxnSpPr>
            <p:cNvPr id="24" name="Straight Connector 23">
              <a:extLst>
                <a:ext uri="{FF2B5EF4-FFF2-40B4-BE49-F238E27FC236}">
                  <a16:creationId xmlns:a16="http://schemas.microsoft.com/office/drawing/2014/main" id="{A6348022-A8ED-DEE2-F0DA-747A00F61A94}"/>
                </a:ext>
              </a:extLst>
            </p:cNvPr>
            <p:cNvCxnSpPr>
              <a:cxnSpLocks/>
            </p:cNvCxnSpPr>
            <p:nvPr/>
          </p:nvCxnSpPr>
          <p:spPr>
            <a:xfrm>
              <a:off x="2326904" y="5489848"/>
              <a:ext cx="9577064" cy="0"/>
            </a:xfrm>
            <a:prstGeom prst="line">
              <a:avLst/>
            </a:prstGeom>
            <a:ln w="76200"/>
          </p:spPr>
          <p:style>
            <a:lnRef idx="3">
              <a:schemeClr val="accent3"/>
            </a:lnRef>
            <a:fillRef idx="0">
              <a:schemeClr val="accent3"/>
            </a:fillRef>
            <a:effectRef idx="2">
              <a:schemeClr val="accent3"/>
            </a:effectRef>
            <a:fontRef idx="minor">
              <a:schemeClr val="tx1"/>
            </a:fontRef>
          </p:style>
        </p:cxnSp>
        <p:sp>
          <p:nvSpPr>
            <p:cNvPr id="25" name="TextBox 24">
              <a:extLst>
                <a:ext uri="{FF2B5EF4-FFF2-40B4-BE49-F238E27FC236}">
                  <a16:creationId xmlns:a16="http://schemas.microsoft.com/office/drawing/2014/main" id="{194BAD12-C03B-A5C9-E48A-FAFD1196A3F2}"/>
                </a:ext>
              </a:extLst>
            </p:cNvPr>
            <p:cNvSpPr txBox="1"/>
            <p:nvPr/>
          </p:nvSpPr>
          <p:spPr>
            <a:xfrm>
              <a:off x="2326904" y="5849888"/>
              <a:ext cx="10369152" cy="461665"/>
            </a:xfrm>
            <a:prstGeom prst="rect">
              <a:avLst/>
            </a:prstGeom>
            <a:noFill/>
          </p:spPr>
          <p:txBody>
            <a:bodyPr wrap="square" rtlCol="0">
              <a:spAutoFit/>
            </a:bodyPr>
            <a:lstStyle/>
            <a:p>
              <a:r>
                <a:rPr lang="en-US" sz="2400" b="1" dirty="0"/>
                <a:t>1		               2			              3		                     4			           	      5</a:t>
              </a:r>
            </a:p>
          </p:txBody>
        </p:sp>
      </p:grpSp>
      <p:sp>
        <p:nvSpPr>
          <p:cNvPr id="26" name="TextBox 25">
            <a:extLst>
              <a:ext uri="{FF2B5EF4-FFF2-40B4-BE49-F238E27FC236}">
                <a16:creationId xmlns:a16="http://schemas.microsoft.com/office/drawing/2014/main" id="{61AE749E-8FAF-4AED-570D-05CB94F2B985}"/>
              </a:ext>
            </a:extLst>
          </p:cNvPr>
          <p:cNvSpPr txBox="1"/>
          <p:nvPr/>
        </p:nvSpPr>
        <p:spPr>
          <a:xfrm>
            <a:off x="2281354" y="3462305"/>
            <a:ext cx="9577064" cy="1323439"/>
          </a:xfrm>
          <a:prstGeom prst="rect">
            <a:avLst/>
          </a:prstGeom>
          <a:noFill/>
        </p:spPr>
        <p:txBody>
          <a:bodyPr wrap="square" rtlCol="0">
            <a:spAutoFit/>
          </a:bodyPr>
          <a:lstStyle/>
          <a:p>
            <a:r>
              <a:rPr lang="en-US" sz="4000" dirty="0"/>
              <a:t>How do you think the provider did in respecting you as a person?</a:t>
            </a:r>
          </a:p>
        </p:txBody>
      </p:sp>
      <p:sp>
        <p:nvSpPr>
          <p:cNvPr id="27" name="TextBox 26">
            <a:extLst>
              <a:ext uri="{FF2B5EF4-FFF2-40B4-BE49-F238E27FC236}">
                <a16:creationId xmlns:a16="http://schemas.microsoft.com/office/drawing/2014/main" id="{ECA72CC4-FF00-DA49-8181-A756C447AF9F}"/>
              </a:ext>
            </a:extLst>
          </p:cNvPr>
          <p:cNvSpPr txBox="1"/>
          <p:nvPr/>
        </p:nvSpPr>
        <p:spPr>
          <a:xfrm>
            <a:off x="13183562" y="8215375"/>
            <a:ext cx="9577064" cy="1938992"/>
          </a:xfrm>
          <a:prstGeom prst="rect">
            <a:avLst/>
          </a:prstGeom>
          <a:noFill/>
        </p:spPr>
        <p:txBody>
          <a:bodyPr wrap="square" rtlCol="0">
            <a:spAutoFit/>
          </a:bodyPr>
          <a:lstStyle/>
          <a:p>
            <a:r>
              <a:rPr lang="en-US" sz="4000" dirty="0"/>
              <a:t>How do you think the provider did in giving you enough information to make an informed decision?</a:t>
            </a:r>
          </a:p>
        </p:txBody>
      </p:sp>
      <p:sp>
        <p:nvSpPr>
          <p:cNvPr id="28" name="TextBox 27">
            <a:extLst>
              <a:ext uri="{FF2B5EF4-FFF2-40B4-BE49-F238E27FC236}">
                <a16:creationId xmlns:a16="http://schemas.microsoft.com/office/drawing/2014/main" id="{D8D6E55C-5556-85C5-2D99-CA9B4C0937A5}"/>
              </a:ext>
            </a:extLst>
          </p:cNvPr>
          <p:cNvSpPr txBox="1"/>
          <p:nvPr/>
        </p:nvSpPr>
        <p:spPr>
          <a:xfrm>
            <a:off x="13183562" y="3378641"/>
            <a:ext cx="9577064" cy="1938992"/>
          </a:xfrm>
          <a:prstGeom prst="rect">
            <a:avLst/>
          </a:prstGeom>
          <a:noFill/>
        </p:spPr>
        <p:txBody>
          <a:bodyPr wrap="square" rtlCol="0">
            <a:spAutoFit/>
          </a:bodyPr>
          <a:lstStyle/>
          <a:p>
            <a:r>
              <a:rPr lang="en-US" sz="4000" dirty="0"/>
              <a:t>How do you think the provider did in letting you say what mattered to you about your contraceptive method?</a:t>
            </a:r>
          </a:p>
        </p:txBody>
      </p:sp>
      <p:sp>
        <p:nvSpPr>
          <p:cNvPr id="29" name="TextBox 28">
            <a:extLst>
              <a:ext uri="{FF2B5EF4-FFF2-40B4-BE49-F238E27FC236}">
                <a16:creationId xmlns:a16="http://schemas.microsoft.com/office/drawing/2014/main" id="{035582BD-FC9E-6261-3B39-E6013AD12E73}"/>
              </a:ext>
            </a:extLst>
          </p:cNvPr>
          <p:cNvSpPr txBox="1"/>
          <p:nvPr/>
        </p:nvSpPr>
        <p:spPr>
          <a:xfrm>
            <a:off x="2281354" y="8252769"/>
            <a:ext cx="9577064" cy="1323439"/>
          </a:xfrm>
          <a:prstGeom prst="rect">
            <a:avLst/>
          </a:prstGeom>
          <a:noFill/>
        </p:spPr>
        <p:txBody>
          <a:bodyPr wrap="square" rtlCol="0">
            <a:spAutoFit/>
          </a:bodyPr>
          <a:lstStyle/>
          <a:p>
            <a:r>
              <a:rPr lang="en-US" sz="4000" dirty="0"/>
              <a:t>How do you think the provider did in taking your preferences seriously?</a:t>
            </a:r>
          </a:p>
        </p:txBody>
      </p:sp>
      <p:sp>
        <p:nvSpPr>
          <p:cNvPr id="30" name="Flowchart: Connector 29">
            <a:extLst>
              <a:ext uri="{FF2B5EF4-FFF2-40B4-BE49-F238E27FC236}">
                <a16:creationId xmlns:a16="http://schemas.microsoft.com/office/drawing/2014/main" id="{9A992A15-D4FD-9B4B-D086-97E0545AEDAE}"/>
              </a:ext>
            </a:extLst>
          </p:cNvPr>
          <p:cNvSpPr/>
          <p:nvPr/>
        </p:nvSpPr>
        <p:spPr>
          <a:xfrm>
            <a:off x="7943528" y="5948876"/>
            <a:ext cx="576064" cy="615144"/>
          </a:xfrm>
          <a:prstGeom prst="flowChartConnector">
            <a:avLst/>
          </a:prstGeom>
          <a:solidFill>
            <a:srgbClr val="8DC9C8"/>
          </a:solidFill>
          <a:ln>
            <a:solidFill>
              <a:srgbClr val="8DC9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3.8</a:t>
            </a:r>
          </a:p>
        </p:txBody>
      </p:sp>
      <p:sp>
        <p:nvSpPr>
          <p:cNvPr id="31" name="Flowchart: Connector 30">
            <a:extLst>
              <a:ext uri="{FF2B5EF4-FFF2-40B4-BE49-F238E27FC236}">
                <a16:creationId xmlns:a16="http://schemas.microsoft.com/office/drawing/2014/main" id="{3CB3C360-B484-2C6D-BD7A-1A79C3FBC37D}"/>
              </a:ext>
            </a:extLst>
          </p:cNvPr>
          <p:cNvSpPr/>
          <p:nvPr/>
        </p:nvSpPr>
        <p:spPr>
          <a:xfrm>
            <a:off x="15576376" y="10793528"/>
            <a:ext cx="576064" cy="615144"/>
          </a:xfrm>
          <a:prstGeom prst="flowChartConnector">
            <a:avLst/>
          </a:prstGeom>
          <a:solidFill>
            <a:srgbClr val="8DC9C8"/>
          </a:solidFill>
          <a:ln>
            <a:solidFill>
              <a:srgbClr val="8DC9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2.3</a:t>
            </a:r>
          </a:p>
        </p:txBody>
      </p:sp>
      <p:sp>
        <p:nvSpPr>
          <p:cNvPr id="32" name="Flowchart: Connector 31">
            <a:extLst>
              <a:ext uri="{FF2B5EF4-FFF2-40B4-BE49-F238E27FC236}">
                <a16:creationId xmlns:a16="http://schemas.microsoft.com/office/drawing/2014/main" id="{B4110962-3325-79FC-20BE-61215B15AC28}"/>
              </a:ext>
            </a:extLst>
          </p:cNvPr>
          <p:cNvSpPr/>
          <p:nvPr/>
        </p:nvSpPr>
        <p:spPr>
          <a:xfrm>
            <a:off x="7358173" y="10829422"/>
            <a:ext cx="576064" cy="615144"/>
          </a:xfrm>
          <a:prstGeom prst="flowChartConnector">
            <a:avLst/>
          </a:prstGeom>
          <a:solidFill>
            <a:srgbClr val="8DC9C8"/>
          </a:solidFill>
          <a:ln>
            <a:solidFill>
              <a:srgbClr val="8DC9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3.4</a:t>
            </a:r>
          </a:p>
        </p:txBody>
      </p:sp>
      <p:sp>
        <p:nvSpPr>
          <p:cNvPr id="33" name="Flowchart: Connector 32">
            <a:extLst>
              <a:ext uri="{FF2B5EF4-FFF2-40B4-BE49-F238E27FC236}">
                <a16:creationId xmlns:a16="http://schemas.microsoft.com/office/drawing/2014/main" id="{A0FECDE8-6589-E960-DA42-6A5DDC0A6683}"/>
              </a:ext>
            </a:extLst>
          </p:cNvPr>
          <p:cNvSpPr/>
          <p:nvPr/>
        </p:nvSpPr>
        <p:spPr>
          <a:xfrm>
            <a:off x="17972094" y="5948876"/>
            <a:ext cx="576064" cy="615144"/>
          </a:xfrm>
          <a:prstGeom prst="flowChartConnector">
            <a:avLst/>
          </a:prstGeom>
          <a:solidFill>
            <a:srgbClr val="8DC9C8"/>
          </a:solidFill>
          <a:ln>
            <a:solidFill>
              <a:srgbClr val="8DC9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3.3</a:t>
            </a:r>
          </a:p>
        </p:txBody>
      </p:sp>
      <p:sp>
        <p:nvSpPr>
          <p:cNvPr id="34" name="Flowchart: Connector 33">
            <a:extLst>
              <a:ext uri="{FF2B5EF4-FFF2-40B4-BE49-F238E27FC236}">
                <a16:creationId xmlns:a16="http://schemas.microsoft.com/office/drawing/2014/main" id="{7B913234-B552-15AF-54AB-0A256EDC35ED}"/>
              </a:ext>
            </a:extLst>
          </p:cNvPr>
          <p:cNvSpPr/>
          <p:nvPr/>
        </p:nvSpPr>
        <p:spPr>
          <a:xfrm>
            <a:off x="9528721" y="5948876"/>
            <a:ext cx="576064" cy="615144"/>
          </a:xfrm>
          <a:prstGeom prst="flowChartConnector">
            <a:avLst/>
          </a:prstGeom>
          <a:solidFill>
            <a:srgbClr val="18AC68"/>
          </a:solidFill>
          <a:ln>
            <a:solidFill>
              <a:srgbClr val="18AC6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4.2</a:t>
            </a:r>
          </a:p>
        </p:txBody>
      </p:sp>
      <p:sp>
        <p:nvSpPr>
          <p:cNvPr id="35" name="Flowchart: Connector 34">
            <a:extLst>
              <a:ext uri="{FF2B5EF4-FFF2-40B4-BE49-F238E27FC236}">
                <a16:creationId xmlns:a16="http://schemas.microsoft.com/office/drawing/2014/main" id="{9E70A528-33BD-CBB0-5763-25E11FBA18A9}"/>
              </a:ext>
            </a:extLst>
          </p:cNvPr>
          <p:cNvSpPr/>
          <p:nvPr/>
        </p:nvSpPr>
        <p:spPr>
          <a:xfrm>
            <a:off x="19310232" y="5997278"/>
            <a:ext cx="576064" cy="615144"/>
          </a:xfrm>
          <a:prstGeom prst="flowChartConnector">
            <a:avLst/>
          </a:prstGeom>
          <a:solidFill>
            <a:srgbClr val="18AC68"/>
          </a:solidFill>
          <a:ln>
            <a:solidFill>
              <a:srgbClr val="18AC6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3.9</a:t>
            </a:r>
          </a:p>
        </p:txBody>
      </p:sp>
      <p:sp>
        <p:nvSpPr>
          <p:cNvPr id="36" name="Flowchart: Connector 35">
            <a:extLst>
              <a:ext uri="{FF2B5EF4-FFF2-40B4-BE49-F238E27FC236}">
                <a16:creationId xmlns:a16="http://schemas.microsoft.com/office/drawing/2014/main" id="{3579C71D-048B-DEDD-A340-210773C366F5}"/>
              </a:ext>
            </a:extLst>
          </p:cNvPr>
          <p:cNvSpPr/>
          <p:nvPr/>
        </p:nvSpPr>
        <p:spPr>
          <a:xfrm>
            <a:off x="8911463" y="10829422"/>
            <a:ext cx="576064" cy="615144"/>
          </a:xfrm>
          <a:prstGeom prst="flowChartConnector">
            <a:avLst/>
          </a:prstGeom>
          <a:solidFill>
            <a:srgbClr val="18AC68"/>
          </a:solidFill>
          <a:ln>
            <a:solidFill>
              <a:srgbClr val="18AC6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4.0</a:t>
            </a:r>
          </a:p>
        </p:txBody>
      </p:sp>
      <p:sp>
        <p:nvSpPr>
          <p:cNvPr id="37" name="Flowchart: Connector 36">
            <a:extLst>
              <a:ext uri="{FF2B5EF4-FFF2-40B4-BE49-F238E27FC236}">
                <a16:creationId xmlns:a16="http://schemas.microsoft.com/office/drawing/2014/main" id="{08F4FF94-0FB4-FD0C-07D2-86625107196E}"/>
              </a:ext>
            </a:extLst>
          </p:cNvPr>
          <p:cNvSpPr/>
          <p:nvPr/>
        </p:nvSpPr>
        <p:spPr>
          <a:xfrm>
            <a:off x="18578445" y="10822448"/>
            <a:ext cx="576064" cy="615144"/>
          </a:xfrm>
          <a:prstGeom prst="flowChartConnector">
            <a:avLst/>
          </a:prstGeom>
          <a:solidFill>
            <a:srgbClr val="18AC68"/>
          </a:solidFill>
          <a:ln>
            <a:solidFill>
              <a:srgbClr val="18AC6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3.6</a:t>
            </a:r>
          </a:p>
        </p:txBody>
      </p:sp>
      <p:sp>
        <p:nvSpPr>
          <p:cNvPr id="3" name="Flowchart: Connector 2">
            <a:extLst>
              <a:ext uri="{FF2B5EF4-FFF2-40B4-BE49-F238E27FC236}">
                <a16:creationId xmlns:a16="http://schemas.microsoft.com/office/drawing/2014/main" id="{F18C3ABD-28BA-54FB-B8EC-6CC6A7F84823}"/>
              </a:ext>
            </a:extLst>
          </p:cNvPr>
          <p:cNvSpPr/>
          <p:nvPr/>
        </p:nvSpPr>
        <p:spPr>
          <a:xfrm>
            <a:off x="9082824" y="12390208"/>
            <a:ext cx="576064" cy="615144"/>
          </a:xfrm>
          <a:prstGeom prst="flowChartConnector">
            <a:avLst/>
          </a:prstGeom>
          <a:solidFill>
            <a:srgbClr val="8DC9C8"/>
          </a:solidFill>
          <a:ln>
            <a:solidFill>
              <a:srgbClr val="8DC9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5" name="Flowchart: Connector 4">
            <a:extLst>
              <a:ext uri="{FF2B5EF4-FFF2-40B4-BE49-F238E27FC236}">
                <a16:creationId xmlns:a16="http://schemas.microsoft.com/office/drawing/2014/main" id="{5F4DF93F-24EA-13F1-B69A-57CCF146CE50}"/>
              </a:ext>
            </a:extLst>
          </p:cNvPr>
          <p:cNvSpPr/>
          <p:nvPr/>
        </p:nvSpPr>
        <p:spPr>
          <a:xfrm>
            <a:off x="13586935" y="12472040"/>
            <a:ext cx="576064" cy="615144"/>
          </a:xfrm>
          <a:prstGeom prst="flowChartConnector">
            <a:avLst/>
          </a:prstGeom>
          <a:solidFill>
            <a:srgbClr val="18AC68"/>
          </a:solidFill>
          <a:ln>
            <a:solidFill>
              <a:srgbClr val="18AC6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6" name="TextBox 5">
            <a:extLst>
              <a:ext uri="{FF2B5EF4-FFF2-40B4-BE49-F238E27FC236}">
                <a16:creationId xmlns:a16="http://schemas.microsoft.com/office/drawing/2014/main" id="{B9B3CF5B-BC25-7C6D-465E-9101D206D2FF}"/>
              </a:ext>
            </a:extLst>
          </p:cNvPr>
          <p:cNvSpPr txBox="1"/>
          <p:nvPr/>
        </p:nvSpPr>
        <p:spPr>
          <a:xfrm>
            <a:off x="9788770" y="12513114"/>
            <a:ext cx="3366809" cy="584775"/>
          </a:xfrm>
          <a:prstGeom prst="rect">
            <a:avLst/>
          </a:prstGeom>
          <a:noFill/>
        </p:spPr>
        <p:txBody>
          <a:bodyPr wrap="square" rtlCol="0">
            <a:spAutoFit/>
          </a:bodyPr>
          <a:lstStyle/>
          <a:p>
            <a:r>
              <a:rPr lang="en-US" sz="3200" dirty="0"/>
              <a:t>Control</a:t>
            </a:r>
            <a:endParaRPr lang="en-US" dirty="0"/>
          </a:p>
        </p:txBody>
      </p:sp>
      <p:sp>
        <p:nvSpPr>
          <p:cNvPr id="7" name="TextBox 6">
            <a:extLst>
              <a:ext uri="{FF2B5EF4-FFF2-40B4-BE49-F238E27FC236}">
                <a16:creationId xmlns:a16="http://schemas.microsoft.com/office/drawing/2014/main" id="{9FCC3F83-EF83-8F14-2A0D-1A2F4C6C78F9}"/>
              </a:ext>
            </a:extLst>
          </p:cNvPr>
          <p:cNvSpPr txBox="1"/>
          <p:nvPr/>
        </p:nvSpPr>
        <p:spPr>
          <a:xfrm>
            <a:off x="14469035" y="12463418"/>
            <a:ext cx="3366809" cy="584775"/>
          </a:xfrm>
          <a:prstGeom prst="rect">
            <a:avLst/>
          </a:prstGeom>
          <a:noFill/>
        </p:spPr>
        <p:txBody>
          <a:bodyPr wrap="square" rtlCol="0">
            <a:spAutoFit/>
          </a:bodyPr>
          <a:lstStyle/>
          <a:p>
            <a:r>
              <a:rPr lang="en-US" sz="3200" dirty="0"/>
              <a:t>Intervention</a:t>
            </a:r>
            <a:endParaRPr lang="en-US" dirty="0"/>
          </a:p>
        </p:txBody>
      </p:sp>
    </p:spTree>
    <p:extLst>
      <p:ext uri="{BB962C8B-B14F-4D97-AF65-F5344CB8AC3E}">
        <p14:creationId xmlns:p14="http://schemas.microsoft.com/office/powerpoint/2010/main" val="3997181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ontent Placeholder 7">
            <a:extLst>
              <a:ext uri="{FF2B5EF4-FFF2-40B4-BE49-F238E27FC236}">
                <a16:creationId xmlns:a16="http://schemas.microsoft.com/office/drawing/2014/main" id="{064F8FF9-9452-4F3E-A3ED-68E53857DFBB}"/>
              </a:ext>
            </a:extLst>
          </p:cNvPr>
          <p:cNvSpPr txBox="1">
            <a:spLocks/>
          </p:cNvSpPr>
          <p:nvPr/>
        </p:nvSpPr>
        <p:spPr>
          <a:xfrm>
            <a:off x="10535816" y="3602655"/>
            <a:ext cx="12684968" cy="9831486"/>
          </a:xfrm>
          <a:prstGeom prst="rect">
            <a:avLst/>
          </a:prstGeom>
        </p:spPr>
        <p:txBody>
          <a:bodyPr>
            <a:normAutofit/>
          </a:bodyPr>
          <a:lstStyle>
            <a:lvl1pPr marL="0" indent="0" algn="l" defTabSz="1828800" rtl="0" eaLnBrk="1" latinLnBrk="0" hangingPunct="1">
              <a:lnSpc>
                <a:spcPct val="90000"/>
              </a:lnSpc>
              <a:spcBef>
                <a:spcPts val="200"/>
              </a:spcBef>
              <a:spcAft>
                <a:spcPts val="1000"/>
              </a:spcAft>
              <a:buFontTx/>
              <a:buNone/>
              <a:defRPr sz="6600" b="0" i="0" kern="120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Tx/>
              <a:buBlip>
                <a:blip r:embed="rId3"/>
              </a:buBlip>
              <a:defRPr sz="36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Tx/>
              <a:buBlip>
                <a:blip r:embed="rId3"/>
              </a:buBlip>
              <a:defRPr sz="32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Tx/>
              <a:buBlip>
                <a:blip r:embed="rId3"/>
              </a:buBlip>
              <a:defRPr sz="32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Tx/>
              <a:buBlip>
                <a:blip r:embed="rId3"/>
              </a:buBlip>
              <a:defRPr sz="3200" b="0" i="0" kern="1200">
                <a:solidFill>
                  <a:schemeClr val="tx1"/>
                </a:solidFill>
                <a:latin typeface="Roboto Light" panose="02000000000000000000" pitchFamily="2" charset="0"/>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857250" marR="0" lvl="0" indent="-857250" algn="l" defTabSz="1828800" rtl="0" eaLnBrk="1" fontAlgn="auto" latinLnBrk="0" hangingPunct="1">
              <a:lnSpc>
                <a:spcPct val="90000"/>
              </a:lnSpc>
              <a:spcBef>
                <a:spcPts val="200"/>
              </a:spcBef>
              <a:spcAft>
                <a:spcPts val="100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srgbClr val="000000"/>
                </a:solidFill>
                <a:effectLst/>
                <a:uLnTx/>
                <a:uFillTx/>
                <a:latin typeface="+mn-lt"/>
                <a:ea typeface="Roboto Light" panose="02000000000000000000" pitchFamily="2" charset="0"/>
                <a:cs typeface="Poppins Light" pitchFamily="2" charset="77"/>
              </a:rPr>
              <a:t>Reduced overall counseling time </a:t>
            </a:r>
            <a:r>
              <a:rPr lang="en-US" sz="3600" dirty="0">
                <a:solidFill>
                  <a:srgbClr val="000000"/>
                </a:solidFill>
                <a:latin typeface="+mn-lt"/>
              </a:rPr>
              <a:t>by</a:t>
            </a:r>
            <a:r>
              <a:rPr kumimoji="0" lang="en-US" sz="3600" b="0" i="0" u="none" strike="noStrike" kern="1200" cap="none" spc="0" normalizeH="0" baseline="0" noProof="0" dirty="0">
                <a:ln>
                  <a:noFill/>
                </a:ln>
                <a:solidFill>
                  <a:srgbClr val="000000"/>
                </a:solidFill>
                <a:effectLst/>
                <a:uLnTx/>
                <a:uFillTx/>
                <a:latin typeface="+mn-lt"/>
                <a:ea typeface="Roboto Light" panose="02000000000000000000" pitchFamily="2" charset="0"/>
                <a:cs typeface="Poppins Light" pitchFamily="2" charset="77"/>
              </a:rPr>
              <a:t> simplifying the counselling process and aiding providers to focus on relevant,</a:t>
            </a:r>
            <a:r>
              <a:rPr kumimoji="0" lang="en-US" sz="3600" b="0" i="0" u="none" strike="noStrike" kern="1200" cap="none" spc="0" normalizeH="0" noProof="0" dirty="0">
                <a:ln>
                  <a:noFill/>
                </a:ln>
                <a:solidFill>
                  <a:srgbClr val="000000"/>
                </a:solidFill>
                <a:effectLst/>
                <a:uLnTx/>
                <a:uFillTx/>
                <a:latin typeface="+mn-lt"/>
                <a:ea typeface="Roboto Light" panose="02000000000000000000" pitchFamily="2" charset="0"/>
                <a:cs typeface="Poppins Light" pitchFamily="2" charset="77"/>
              </a:rPr>
              <a:t> client-specific</a:t>
            </a:r>
            <a:r>
              <a:rPr kumimoji="0" lang="en-US" sz="3600" b="0" i="0" u="none" strike="noStrike" kern="1200" cap="none" spc="0" normalizeH="0" baseline="0" noProof="0" dirty="0">
                <a:ln>
                  <a:noFill/>
                </a:ln>
                <a:solidFill>
                  <a:srgbClr val="000000"/>
                </a:solidFill>
                <a:effectLst/>
                <a:uLnTx/>
                <a:uFillTx/>
                <a:latin typeface="+mn-lt"/>
                <a:ea typeface="Roboto Light" panose="02000000000000000000" pitchFamily="2" charset="0"/>
                <a:cs typeface="Poppins Light" pitchFamily="2" charset="77"/>
              </a:rPr>
              <a:t> information only:</a:t>
            </a:r>
          </a:p>
          <a:p>
            <a:pPr marL="1773237" marR="0" lvl="0" algn="l" defTabSz="1828800" rtl="0" eaLnBrk="1" fontAlgn="auto" latinLnBrk="0" hangingPunct="1">
              <a:lnSpc>
                <a:spcPct val="90000"/>
              </a:lnSpc>
              <a:spcBef>
                <a:spcPts val="200"/>
              </a:spcBef>
              <a:spcAft>
                <a:spcPts val="1000"/>
              </a:spcAft>
              <a:buClrTx/>
              <a:buSzTx/>
              <a:tabLst/>
              <a:defRPr/>
            </a:pPr>
            <a:r>
              <a:rPr kumimoji="0" lang="en-US" sz="3600" b="0" i="1" u="none" strike="noStrike" kern="1200" cap="none" spc="0" normalizeH="0" baseline="0" noProof="0" dirty="0">
                <a:ln>
                  <a:noFill/>
                </a:ln>
                <a:solidFill>
                  <a:schemeClr val="accent5">
                    <a:lumMod val="50000"/>
                  </a:schemeClr>
                </a:solidFill>
                <a:effectLst/>
                <a:uLnTx/>
                <a:uFillTx/>
                <a:latin typeface="+mn-lt"/>
                <a:ea typeface="Roboto Light" panose="02000000000000000000" pitchFamily="2" charset="0"/>
                <a:cs typeface="Poppins Light" pitchFamily="2" charset="77"/>
              </a:rPr>
              <a:t>“Before we started using the Choice Book, we were using Banja Book (family planning book) which has too much information some of which is irrelevant to clients. But with the Choice </a:t>
            </a:r>
            <a:r>
              <a:rPr lang="en-US" sz="3600" i="1" dirty="0">
                <a:solidFill>
                  <a:schemeClr val="accent5">
                    <a:lumMod val="50000"/>
                  </a:schemeClr>
                </a:solidFill>
                <a:latin typeface="+mn-lt"/>
              </a:rPr>
              <a:t>B</a:t>
            </a:r>
            <a:r>
              <a:rPr kumimoji="0" lang="en-US" sz="3600" b="0" i="1" u="none" strike="noStrike" kern="1200" cap="none" spc="0" normalizeH="0" baseline="0" noProof="0" dirty="0" err="1">
                <a:ln>
                  <a:noFill/>
                </a:ln>
                <a:solidFill>
                  <a:schemeClr val="accent5">
                    <a:lumMod val="50000"/>
                  </a:schemeClr>
                </a:solidFill>
                <a:effectLst/>
                <a:uLnTx/>
                <a:uFillTx/>
                <a:latin typeface="+mn-lt"/>
                <a:ea typeface="Roboto Light" panose="02000000000000000000" pitchFamily="2" charset="0"/>
                <a:cs typeface="Poppins Light" pitchFamily="2" charset="77"/>
              </a:rPr>
              <a:t>ook</a:t>
            </a:r>
            <a:r>
              <a:rPr kumimoji="0" lang="en-US" sz="3600" b="0" i="1" u="none" strike="noStrike" kern="1200" cap="none" spc="0" normalizeH="0" baseline="0" noProof="0" dirty="0">
                <a:ln>
                  <a:noFill/>
                </a:ln>
                <a:solidFill>
                  <a:schemeClr val="accent5">
                    <a:lumMod val="50000"/>
                  </a:schemeClr>
                </a:solidFill>
                <a:effectLst/>
                <a:uLnTx/>
                <a:uFillTx/>
                <a:latin typeface="+mn-lt"/>
                <a:ea typeface="Roboto Light" panose="02000000000000000000" pitchFamily="2" charset="0"/>
                <a:cs typeface="Poppins Light" pitchFamily="2" charset="77"/>
              </a:rPr>
              <a:t> we only convey specific messages for particular methods.”- Provider in Public Sector</a:t>
            </a:r>
          </a:p>
          <a:p>
            <a:pPr marL="857250" marR="0" lvl="0" indent="-857250" algn="l" defTabSz="1828800" rtl="0" eaLnBrk="1" fontAlgn="auto" latinLnBrk="0" hangingPunct="1">
              <a:lnSpc>
                <a:spcPct val="90000"/>
              </a:lnSpc>
              <a:spcBef>
                <a:spcPts val="200"/>
              </a:spcBef>
              <a:spcAft>
                <a:spcPts val="100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srgbClr val="000000"/>
                </a:solidFill>
                <a:effectLst/>
                <a:uLnTx/>
                <a:uFillTx/>
                <a:latin typeface="+mn-lt"/>
                <a:ea typeface="Roboto Light" panose="02000000000000000000" pitchFamily="2" charset="0"/>
                <a:cs typeface="Poppins Light" pitchFamily="2" charset="77"/>
              </a:rPr>
              <a:t>Provided constructive feedback as to how to make the Choice Book more user friendly. </a:t>
            </a:r>
            <a:r>
              <a:rPr lang="en-US" sz="3600" dirty="0">
                <a:solidFill>
                  <a:srgbClr val="000000"/>
                </a:solidFill>
                <a:latin typeface="+mn-lt"/>
              </a:rPr>
              <a:t>T</a:t>
            </a:r>
            <a:r>
              <a:rPr kumimoji="0" lang="en-US" sz="3600" b="0" i="0" u="none" strike="noStrike" kern="1200" cap="none" spc="0" normalizeH="0" baseline="0" noProof="0" dirty="0" err="1">
                <a:ln>
                  <a:noFill/>
                </a:ln>
                <a:solidFill>
                  <a:srgbClr val="000000"/>
                </a:solidFill>
                <a:effectLst/>
                <a:uLnTx/>
                <a:uFillTx/>
                <a:latin typeface="+mn-lt"/>
                <a:ea typeface="Roboto Light" panose="02000000000000000000" pitchFamily="2" charset="0"/>
                <a:cs typeface="Poppins Light" pitchFamily="2" charset="77"/>
              </a:rPr>
              <a:t>hese</a:t>
            </a:r>
            <a:r>
              <a:rPr kumimoji="0" lang="en-US" sz="3600" b="0" i="0" u="none" strike="noStrike" kern="1200" cap="none" spc="0" normalizeH="0" baseline="0" noProof="0" dirty="0">
                <a:ln>
                  <a:noFill/>
                </a:ln>
                <a:solidFill>
                  <a:srgbClr val="000000"/>
                </a:solidFill>
                <a:effectLst/>
                <a:uLnTx/>
                <a:uFillTx/>
                <a:latin typeface="+mn-lt"/>
                <a:ea typeface="Roboto Light" panose="02000000000000000000" pitchFamily="2" charset="0"/>
                <a:cs typeface="Poppins Light" pitchFamily="2" charset="77"/>
              </a:rPr>
              <a:t> changes have been adopted</a:t>
            </a:r>
          </a:p>
          <a:p>
            <a:pPr marL="857250" marR="0" lvl="0" indent="-857250" algn="l" defTabSz="1828800" rtl="0" eaLnBrk="1" fontAlgn="auto" latinLnBrk="0" hangingPunct="1">
              <a:lnSpc>
                <a:spcPct val="90000"/>
              </a:lnSpc>
              <a:spcBef>
                <a:spcPts val="200"/>
              </a:spcBef>
              <a:spcAft>
                <a:spcPts val="1000"/>
              </a:spcAft>
              <a:buClrTx/>
              <a:buSzTx/>
              <a:buFont typeface="Wingdings" panose="05000000000000000000" pitchFamily="2" charset="2"/>
              <a:buChar char="q"/>
              <a:tabLst/>
              <a:defRPr/>
            </a:pPr>
            <a:endParaRPr kumimoji="0" lang="en-US" sz="3600" b="0" i="0" u="none" strike="noStrike" kern="1200" cap="none" spc="0" normalizeH="0" baseline="0" noProof="0" dirty="0">
              <a:ln>
                <a:noFill/>
              </a:ln>
              <a:solidFill>
                <a:srgbClr val="000000"/>
              </a:solidFill>
              <a:effectLst/>
              <a:uLnTx/>
              <a:uFillTx/>
              <a:latin typeface="+mn-lt"/>
              <a:ea typeface="Roboto Light" panose="02000000000000000000" pitchFamily="2" charset="0"/>
              <a:cs typeface="Poppins Light" pitchFamily="2" charset="77"/>
            </a:endParaRPr>
          </a:p>
        </p:txBody>
      </p:sp>
      <p:sp>
        <p:nvSpPr>
          <p:cNvPr id="3" name="Rectangle 2">
            <a:extLst>
              <a:ext uri="{FF2B5EF4-FFF2-40B4-BE49-F238E27FC236}">
                <a16:creationId xmlns:a16="http://schemas.microsoft.com/office/drawing/2014/main" id="{F8C9A957-9DE5-9D33-F308-18B408888A7F}"/>
              </a:ext>
            </a:extLst>
          </p:cNvPr>
          <p:cNvSpPr/>
          <p:nvPr/>
        </p:nvSpPr>
        <p:spPr>
          <a:xfrm>
            <a:off x="1030760" y="428907"/>
            <a:ext cx="23353240" cy="3139321"/>
          </a:xfrm>
          <a:prstGeom prst="rect">
            <a:avLst/>
          </a:prstGeom>
        </p:spPr>
        <p:txBody>
          <a:bodyPr wrap="square">
            <a:spAutoFit/>
          </a:bodyPr>
          <a:lstStyle/>
          <a:p>
            <a:pPr lvl="0" defTabSz="1828800"/>
            <a:r>
              <a:rPr lang="en-US" sz="6600" b="1" dirty="0">
                <a:solidFill>
                  <a:srgbClr val="000000"/>
                </a:solidFill>
                <a:latin typeface="+mj-lt"/>
                <a:ea typeface="Roboto Light" panose="02000000000000000000" pitchFamily="2" charset="0"/>
              </a:rPr>
              <a:t>PROVIDERS REPORT THAT C4C SAVES TIME AND FACILITATES A MORE CLIENT-FOCUSED COUNSELING SESSION</a:t>
            </a:r>
            <a:endParaRPr lang="en-GB" sz="6600" b="1" dirty="0">
              <a:solidFill>
                <a:srgbClr val="000000"/>
              </a:solidFill>
              <a:latin typeface="+mj-lt"/>
              <a:ea typeface="Roboto Light" panose="02000000000000000000" pitchFamily="2" charset="0"/>
            </a:endParaRPr>
          </a:p>
        </p:txBody>
      </p:sp>
      <p:pic>
        <p:nvPicPr>
          <p:cNvPr id="6" name="Picture 5">
            <a:extLst>
              <a:ext uri="{FF2B5EF4-FFF2-40B4-BE49-F238E27FC236}">
                <a16:creationId xmlns:a16="http://schemas.microsoft.com/office/drawing/2014/main" id="{1D67B057-00CF-BF45-6FC6-6D06547F2A8D}"/>
              </a:ext>
            </a:extLst>
          </p:cNvPr>
          <p:cNvPicPr>
            <a:picLocks noChangeAspect="1"/>
          </p:cNvPicPr>
          <p:nvPr/>
        </p:nvPicPr>
        <p:blipFill>
          <a:blip r:embed="rId4"/>
          <a:stretch>
            <a:fillRect/>
          </a:stretch>
        </p:blipFill>
        <p:spPr>
          <a:xfrm rot="1140869">
            <a:off x="4854824" y="5065440"/>
            <a:ext cx="4303912" cy="4303912"/>
          </a:xfrm>
          <a:prstGeom prst="rect">
            <a:avLst/>
          </a:prstGeom>
        </p:spPr>
      </p:pic>
      <p:pic>
        <p:nvPicPr>
          <p:cNvPr id="7" name="Picture 6">
            <a:extLst>
              <a:ext uri="{FF2B5EF4-FFF2-40B4-BE49-F238E27FC236}">
                <a16:creationId xmlns:a16="http://schemas.microsoft.com/office/drawing/2014/main" id="{080939C3-EB35-4551-94E6-091248E65B08}"/>
              </a:ext>
            </a:extLst>
          </p:cNvPr>
          <p:cNvPicPr>
            <a:picLocks noChangeAspect="1"/>
          </p:cNvPicPr>
          <p:nvPr/>
        </p:nvPicPr>
        <p:blipFill>
          <a:blip r:embed="rId5"/>
          <a:stretch>
            <a:fillRect/>
          </a:stretch>
        </p:blipFill>
        <p:spPr>
          <a:xfrm rot="20830061">
            <a:off x="915153" y="4685056"/>
            <a:ext cx="4414167" cy="4428663"/>
          </a:xfrm>
          <a:prstGeom prst="rect">
            <a:avLst/>
          </a:prstGeom>
        </p:spPr>
      </p:pic>
      <p:pic>
        <p:nvPicPr>
          <p:cNvPr id="8" name="Picture 7">
            <a:extLst>
              <a:ext uri="{FF2B5EF4-FFF2-40B4-BE49-F238E27FC236}">
                <a16:creationId xmlns:a16="http://schemas.microsoft.com/office/drawing/2014/main" id="{4FB14FB2-C980-2D49-E683-D1FEEC14509F}"/>
              </a:ext>
            </a:extLst>
          </p:cNvPr>
          <p:cNvPicPr>
            <a:picLocks noChangeAspect="1"/>
          </p:cNvPicPr>
          <p:nvPr/>
        </p:nvPicPr>
        <p:blipFill>
          <a:blip r:embed="rId6"/>
          <a:stretch>
            <a:fillRect/>
          </a:stretch>
        </p:blipFill>
        <p:spPr>
          <a:xfrm>
            <a:off x="2559745" y="7760168"/>
            <a:ext cx="4447036" cy="4454338"/>
          </a:xfrm>
          <a:prstGeom prst="rect">
            <a:avLst/>
          </a:prstGeom>
        </p:spPr>
      </p:pic>
    </p:spTree>
    <p:extLst>
      <p:ext uri="{BB962C8B-B14F-4D97-AF65-F5344CB8AC3E}">
        <p14:creationId xmlns:p14="http://schemas.microsoft.com/office/powerpoint/2010/main" val="1666823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753B9-1F03-4893-8A04-C26F9F743263}"/>
              </a:ext>
            </a:extLst>
          </p:cNvPr>
          <p:cNvSpPr>
            <a:spLocks noGrp="1"/>
          </p:cNvSpPr>
          <p:nvPr>
            <p:ph type="title"/>
          </p:nvPr>
        </p:nvSpPr>
        <p:spPr>
          <a:xfrm>
            <a:off x="1663700" y="1961456"/>
            <a:ext cx="10528300" cy="978729"/>
          </a:xfrm>
        </p:spPr>
        <p:txBody>
          <a:bodyPr/>
          <a:lstStyle/>
          <a:p>
            <a:r>
              <a:rPr lang="en-US"/>
              <a:t>Module 1 findings</a:t>
            </a:r>
          </a:p>
        </p:txBody>
      </p:sp>
      <p:sp>
        <p:nvSpPr>
          <p:cNvPr id="3" name="Text Placeholder 2">
            <a:extLst>
              <a:ext uri="{FF2B5EF4-FFF2-40B4-BE49-F238E27FC236}">
                <a16:creationId xmlns:a16="http://schemas.microsoft.com/office/drawing/2014/main" id="{648EBC0B-C677-486E-A2FF-B6B2AB3DC02E}"/>
              </a:ext>
            </a:extLst>
          </p:cNvPr>
          <p:cNvSpPr>
            <a:spLocks noGrp="1"/>
          </p:cNvSpPr>
          <p:nvPr>
            <p:ph type="body" idx="1"/>
          </p:nvPr>
        </p:nvSpPr>
        <p:spPr>
          <a:xfrm>
            <a:off x="1663700" y="3857626"/>
            <a:ext cx="20422600" cy="5250668"/>
          </a:xfrm>
        </p:spPr>
        <p:txBody>
          <a:bodyPr vert="horz" wrap="square" lIns="91440" tIns="45720" rIns="91440" bIns="45720" rtlCol="0" anchor="t">
            <a:spAutoFit/>
          </a:bodyPr>
          <a:lstStyle/>
          <a:p>
            <a:pPr marL="571500" indent="-571500">
              <a:buBlip>
                <a:blip r:embed="rId3"/>
              </a:buBlip>
            </a:pPr>
            <a:r>
              <a:rPr lang="en-US" sz="4800" dirty="0">
                <a:solidFill>
                  <a:schemeClr val="tx1">
                    <a:lumMod val="75000"/>
                    <a:lumOff val="25000"/>
                  </a:schemeClr>
                </a:solidFill>
                <a:latin typeface="Roboto Light"/>
                <a:ea typeface="Roboto Light"/>
                <a:cs typeface="Roboto Light"/>
              </a:rPr>
              <a:t>Modern contraceptive use prevalence is increasing globally, but method related discontinuation while a woman is in need remains high.</a:t>
            </a:r>
          </a:p>
          <a:p>
            <a:pPr marL="571500" indent="-571500">
              <a:buBlip>
                <a:blip r:embed="rId3"/>
              </a:buBlip>
            </a:pPr>
            <a:r>
              <a:rPr lang="en-US" sz="4800" dirty="0">
                <a:solidFill>
                  <a:schemeClr val="tx1">
                    <a:lumMod val="75000"/>
                    <a:lumOff val="25000"/>
                  </a:schemeClr>
                </a:solidFill>
                <a:latin typeface="Roboto Light"/>
                <a:ea typeface="Roboto Light"/>
                <a:cs typeface="Roboto Light"/>
              </a:rPr>
              <a:t>One of the main reasons for this discontinuation is side effects related to the method used.</a:t>
            </a:r>
          </a:p>
          <a:p>
            <a:pPr marL="571500" indent="-571500">
              <a:buBlip>
                <a:blip r:embed="rId3"/>
              </a:buBlip>
            </a:pPr>
            <a:r>
              <a:rPr lang="en-US" sz="4800" dirty="0">
                <a:solidFill>
                  <a:schemeClr val="tx1">
                    <a:lumMod val="75000"/>
                    <a:lumOff val="25000"/>
                  </a:schemeClr>
                </a:solidFill>
                <a:latin typeface="Roboto Light"/>
                <a:ea typeface="Roboto Light"/>
                <a:cs typeface="Roboto Light"/>
              </a:rPr>
              <a:t>Counseling is one of the best ways to address side effects and to reassure the client about contraceptive induced bleeding changes</a:t>
            </a:r>
          </a:p>
          <a:p>
            <a:pPr marL="571500" indent="-571500">
              <a:buBlip>
                <a:blip r:embed="rId3"/>
              </a:buBlip>
            </a:pPr>
            <a:r>
              <a:rPr lang="en-US" sz="4800" dirty="0">
                <a:solidFill>
                  <a:schemeClr val="tx1">
                    <a:lumMod val="75000"/>
                    <a:lumOff val="25000"/>
                  </a:schemeClr>
                </a:solidFill>
                <a:latin typeface="Roboto Light"/>
                <a:ea typeface="Roboto Light"/>
                <a:cs typeface="Roboto Light"/>
              </a:rPr>
              <a:t>C4C is an evidence-based approach that has been shown to improve the quality of the counseling experience for clients</a:t>
            </a:r>
          </a:p>
          <a:p>
            <a:endParaRPr lang="en-US" dirty="0">
              <a:solidFill>
                <a:srgbClr val="000000"/>
              </a:solidFill>
              <a:latin typeface="Roboto Light" panose="02000000000000000000" pitchFamily="2" charset="0"/>
            </a:endParaRPr>
          </a:p>
        </p:txBody>
      </p:sp>
    </p:spTree>
    <p:extLst>
      <p:ext uri="{BB962C8B-B14F-4D97-AF65-F5344CB8AC3E}">
        <p14:creationId xmlns:p14="http://schemas.microsoft.com/office/powerpoint/2010/main" val="1846251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1291DDD-5754-8949-AFF6-5584379A2F3E}"/>
              </a:ext>
            </a:extLst>
          </p:cNvPr>
          <p:cNvPicPr>
            <a:picLocks noChangeAspect="1"/>
          </p:cNvPicPr>
          <p:nvPr/>
        </p:nvPicPr>
        <p:blipFill rotWithShape="1">
          <a:blip r:embed="rId4">
            <a:extLst>
              <a:ext uri="{28A0092B-C50C-407E-A947-70E740481C1C}">
                <a14:useLocalDpi xmlns:a14="http://schemas.microsoft.com/office/drawing/2010/main" val="0"/>
              </a:ext>
            </a:extLst>
          </a:blip>
          <a:srcRect l="33515" t="-224" r="152" b="224"/>
          <a:stretch/>
        </p:blipFill>
        <p:spPr>
          <a:xfrm>
            <a:off x="-1" y="1828800"/>
            <a:ext cx="10058400" cy="10058400"/>
          </a:xfrm>
          <a:prstGeom prst="rect">
            <a:avLst/>
          </a:prstGeom>
        </p:spPr>
      </p:pic>
      <p:sp>
        <p:nvSpPr>
          <p:cNvPr id="12" name="Rectangle 11">
            <a:extLst>
              <a:ext uri="{FF2B5EF4-FFF2-40B4-BE49-F238E27FC236}">
                <a16:creationId xmlns:a16="http://schemas.microsoft.com/office/drawing/2014/main" id="{CDA26550-4F0F-AE4A-A2E3-82016DEE1709}"/>
              </a:ext>
            </a:extLst>
          </p:cNvPr>
          <p:cNvSpPr/>
          <p:nvPr/>
        </p:nvSpPr>
        <p:spPr>
          <a:xfrm>
            <a:off x="13344382" y="3613380"/>
            <a:ext cx="6452087" cy="985654"/>
          </a:xfrm>
          <a:prstGeom prst="rect">
            <a:avLst/>
          </a:prstGeom>
        </p:spPr>
        <p:txBody>
          <a:bodyPr wrap="square">
            <a:spAutoFit/>
          </a:bodyPr>
          <a:lstStyle/>
          <a:p>
            <a:pPr>
              <a:lnSpc>
                <a:spcPts val="6600"/>
              </a:lnSpc>
            </a:pPr>
            <a:r>
              <a:rPr lang="en-US" sz="7200" b="1">
                <a:latin typeface="Poppins" pitchFamily="2" charset="77"/>
                <a:ea typeface="Roboto Light" charset="0"/>
                <a:cs typeface="Poppins" pitchFamily="2" charset="77"/>
              </a:rPr>
              <a:t>OBJECTIVES</a:t>
            </a:r>
          </a:p>
        </p:txBody>
      </p:sp>
      <p:sp>
        <p:nvSpPr>
          <p:cNvPr id="16" name="Rectangle 15">
            <a:extLst>
              <a:ext uri="{FF2B5EF4-FFF2-40B4-BE49-F238E27FC236}">
                <a16:creationId xmlns:a16="http://schemas.microsoft.com/office/drawing/2014/main" id="{F25F01B8-7B9B-EE4E-B3E2-F6B6A4D1D1B4}"/>
              </a:ext>
            </a:extLst>
          </p:cNvPr>
          <p:cNvSpPr/>
          <p:nvPr/>
        </p:nvSpPr>
        <p:spPr>
          <a:xfrm>
            <a:off x="13344382" y="5345832"/>
            <a:ext cx="9190109" cy="2862322"/>
          </a:xfrm>
          <a:prstGeom prst="rect">
            <a:avLst/>
          </a:prstGeom>
        </p:spPr>
        <p:txBody>
          <a:bodyPr wrap="square">
            <a:spAutoFit/>
          </a:bodyPr>
          <a:lstStyle/>
          <a:p>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At the end of this module, you will be able to</a:t>
            </a:r>
            <a:r>
              <a:rPr lang="en-US" sz="3600" dirty="0"/>
              <a:t>: </a:t>
            </a:r>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5"/>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Describe the background of common challenges with contraceptive counseling </a:t>
            </a:r>
          </a:p>
          <a:p>
            <a:pPr marL="571500" indent="-571500">
              <a:buBlip>
                <a:blip r:embed="rId5"/>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Explain the rationale behind C4C </a:t>
            </a:r>
          </a:p>
          <a:p>
            <a:pPr marL="571500" indent="-571500">
              <a:buBlip>
                <a:blip r:embed="rId5"/>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Explain some of the evidence behind C4C</a:t>
            </a:r>
          </a:p>
        </p:txBody>
      </p:sp>
      <p:sp>
        <p:nvSpPr>
          <p:cNvPr id="23" name="Rectangle 12">
            <a:extLst>
              <a:ext uri="{FF2B5EF4-FFF2-40B4-BE49-F238E27FC236}">
                <a16:creationId xmlns:a16="http://schemas.microsoft.com/office/drawing/2014/main" id="{65A485B6-0CCA-E040-8366-91063292A72E}"/>
              </a:ext>
            </a:extLst>
          </p:cNvPr>
          <p:cNvSpPr>
            <a:spLocks noChangeAspect="1"/>
          </p:cNvSpPr>
          <p:nvPr/>
        </p:nvSpPr>
        <p:spPr>
          <a:xfrm flipH="1">
            <a:off x="15047"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grpSp>
        <p:nvGrpSpPr>
          <p:cNvPr id="2" name="Group 1">
            <a:extLst>
              <a:ext uri="{FF2B5EF4-FFF2-40B4-BE49-F238E27FC236}">
                <a16:creationId xmlns:a16="http://schemas.microsoft.com/office/drawing/2014/main" id="{883F6144-252E-4545-A4FE-46382FBE1B3C}"/>
              </a:ext>
            </a:extLst>
          </p:cNvPr>
          <p:cNvGrpSpPr/>
          <p:nvPr/>
        </p:nvGrpSpPr>
        <p:grpSpPr>
          <a:xfrm rot="10800000" flipH="1">
            <a:off x="19824450" y="164"/>
            <a:ext cx="4559550" cy="4560911"/>
            <a:chOff x="18507854" y="1844603"/>
            <a:chExt cx="4559550" cy="4560911"/>
          </a:xfrm>
        </p:grpSpPr>
        <p:pic>
          <p:nvPicPr>
            <p:cNvPr id="6" name="Picture 5">
              <a:extLst>
                <a:ext uri="{FF2B5EF4-FFF2-40B4-BE49-F238E27FC236}">
                  <a16:creationId xmlns:a16="http://schemas.microsoft.com/office/drawing/2014/main" id="{221E4B24-E872-8B46-B528-F23456A8B69B}"/>
                </a:ext>
              </a:extLst>
            </p:cNvPr>
            <p:cNvPicPr>
              <a:picLocks noChangeAspect="1"/>
            </p:cNvPicPr>
            <p:nvPr/>
          </p:nvPicPr>
          <p:blipFill>
            <a:blip r:embed="rId6"/>
            <a:stretch>
              <a:fillRect/>
            </a:stretch>
          </p:blipFill>
          <p:spPr>
            <a:xfrm flipH="1">
              <a:off x="20781404" y="1844603"/>
              <a:ext cx="2286000" cy="2286273"/>
            </a:xfrm>
            <a:prstGeom prst="rect">
              <a:avLst/>
            </a:prstGeom>
          </p:spPr>
        </p:pic>
        <p:pic>
          <p:nvPicPr>
            <p:cNvPr id="7" name="Picture 6">
              <a:extLst>
                <a:ext uri="{FF2B5EF4-FFF2-40B4-BE49-F238E27FC236}">
                  <a16:creationId xmlns:a16="http://schemas.microsoft.com/office/drawing/2014/main" id="{AFD638F6-B654-B144-88B2-35E48B53AA5A}"/>
                </a:ext>
              </a:extLst>
            </p:cNvPr>
            <p:cNvPicPr>
              <a:picLocks noChangeAspect="1"/>
            </p:cNvPicPr>
            <p:nvPr/>
          </p:nvPicPr>
          <p:blipFill>
            <a:blip r:embed="rId7"/>
            <a:stretch>
              <a:fillRect/>
            </a:stretch>
          </p:blipFill>
          <p:spPr>
            <a:xfrm flipH="1">
              <a:off x="18507854" y="4119514"/>
              <a:ext cx="2288598" cy="2286000"/>
            </a:xfrm>
            <a:prstGeom prst="rect">
              <a:avLst/>
            </a:prstGeom>
          </p:spPr>
        </p:pic>
        <p:pic>
          <p:nvPicPr>
            <p:cNvPr id="8" name="Picture 7">
              <a:extLst>
                <a:ext uri="{FF2B5EF4-FFF2-40B4-BE49-F238E27FC236}">
                  <a16:creationId xmlns:a16="http://schemas.microsoft.com/office/drawing/2014/main" id="{2A5F7484-0830-C241-90FC-6A744D182F7D}"/>
                </a:ext>
              </a:extLst>
            </p:cNvPr>
            <p:cNvPicPr>
              <a:picLocks noChangeAspect="1"/>
            </p:cNvPicPr>
            <p:nvPr/>
          </p:nvPicPr>
          <p:blipFill>
            <a:blip r:embed="rId8"/>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336958462"/>
      </p:ext>
    </p:extLst>
  </p:cSld>
  <p:clrMapOvr>
    <a:masterClrMapping/>
  </p:clrMapOvr>
  <p:extLst>
    <p:ext uri="{6950BFC3-D8DA-4A85-94F7-54DA5524770B}">
      <p188:commentRel xmlns:p188="http://schemas.microsoft.com/office/powerpoint/2018/8/main" r:id="rId3"/>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4" t="7813" r="24" b="7813"/>
          <a:stretch/>
        </p:blipFill>
        <p:spPr>
          <a:xfrm>
            <a:off x="0" y="0"/>
            <a:ext cx="24384000" cy="13716000"/>
          </a:xfrm>
          <a:prstGeom prst="rect">
            <a:avLst/>
          </a:prstGeom>
        </p:spPr>
      </p:pic>
      <p:sp>
        <p:nvSpPr>
          <p:cNvPr id="7" name="Rectangle 12">
            <a:extLst>
              <a:ext uri="{FF2B5EF4-FFF2-40B4-BE49-F238E27FC236}">
                <a16:creationId xmlns:a16="http://schemas.microsoft.com/office/drawing/2014/main" id="{E08065B8-8666-5D4B-BF86-E6A99AB19335}"/>
              </a:ext>
            </a:extLst>
          </p:cNvPr>
          <p:cNvSpPr/>
          <p:nvPr/>
        </p:nvSpPr>
        <p:spPr>
          <a:xfrm rot="5400000" flipV="1">
            <a:off x="0" y="0"/>
            <a:ext cx="13716000" cy="13716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7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6" name="Rectangle 5">
            <a:extLst>
              <a:ext uri="{FF2B5EF4-FFF2-40B4-BE49-F238E27FC236}">
                <a16:creationId xmlns:a16="http://schemas.microsoft.com/office/drawing/2014/main" id="{BED4E966-C6BF-41CE-B888-BE6D09B5ABF4}"/>
              </a:ext>
            </a:extLst>
          </p:cNvPr>
          <p:cNvSpPr/>
          <p:nvPr/>
        </p:nvSpPr>
        <p:spPr>
          <a:xfrm>
            <a:off x="-398752" y="9968708"/>
            <a:ext cx="10890738" cy="2308324"/>
          </a:xfrm>
          <a:prstGeom prst="rect">
            <a:avLst/>
          </a:prstGeom>
        </p:spPr>
        <p:txBody>
          <a:bodyPr wrap="square">
            <a:spAutoFit/>
          </a:bodyPr>
          <a:lstStyle/>
          <a:p>
            <a:pPr algn="ctr"/>
            <a:r>
              <a:rPr lang="en-US" sz="7200" b="1">
                <a:solidFill>
                  <a:schemeClr val="bg1"/>
                </a:solidFill>
                <a:latin typeface="Poppins" pitchFamily="2" charset="77"/>
                <a:ea typeface="Roboto Light" charset="0"/>
                <a:cs typeface="Poppins" pitchFamily="2" charset="77"/>
              </a:rPr>
              <a:t>Module 1: </a:t>
            </a:r>
          </a:p>
          <a:p>
            <a:pPr algn="ctr"/>
            <a:r>
              <a:rPr lang="en-US" sz="7200" b="1">
                <a:solidFill>
                  <a:schemeClr val="bg1"/>
                </a:solidFill>
                <a:latin typeface="Poppins" pitchFamily="2" charset="77"/>
                <a:ea typeface="Roboto Light" charset="0"/>
                <a:cs typeface="Poppins" pitchFamily="2" charset="77"/>
              </a:rPr>
              <a:t>QUESTIONS?</a:t>
            </a:r>
            <a:endParaRPr lang="ru-RU" sz="7200" b="1">
              <a:solidFill>
                <a:schemeClr val="bg1"/>
              </a:solidFill>
              <a:latin typeface="Roboto Light" charset="0"/>
              <a:ea typeface="Roboto Light" charset="0"/>
              <a:cs typeface="Poppins" pitchFamily="2" charset="77"/>
            </a:endParaRPr>
          </a:p>
        </p:txBody>
      </p:sp>
      <p:pic>
        <p:nvPicPr>
          <p:cNvPr id="9" name="Picture 8">
            <a:extLst>
              <a:ext uri="{FF2B5EF4-FFF2-40B4-BE49-F238E27FC236}">
                <a16:creationId xmlns:a16="http://schemas.microsoft.com/office/drawing/2014/main" id="{525BAE34-32D0-1844-A6DD-16A7E0E2B2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76976" y="665312"/>
            <a:ext cx="2588234" cy="2186612"/>
          </a:xfrm>
          <a:prstGeom prst="rect">
            <a:avLst/>
          </a:prstGeom>
        </p:spPr>
      </p:pic>
    </p:spTree>
    <p:extLst>
      <p:ext uri="{BB962C8B-B14F-4D97-AF65-F5344CB8AC3E}">
        <p14:creationId xmlns:p14="http://schemas.microsoft.com/office/powerpoint/2010/main" val="1936361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t="15070" b="52818"/>
          <a:stretch/>
        </p:blipFill>
        <p:spPr>
          <a:xfrm>
            <a:off x="0" y="-90325"/>
            <a:ext cx="24384000" cy="5242559"/>
          </a:xfrm>
          <a:solidFill>
            <a:schemeClr val="bg1">
              <a:lumMod val="75000"/>
            </a:schemeClr>
          </a:solidFill>
        </p:spPr>
      </p:pic>
      <p:sp>
        <p:nvSpPr>
          <p:cNvPr id="11" name="Rectangle 10">
            <a:extLst>
              <a:ext uri="{FF2B5EF4-FFF2-40B4-BE49-F238E27FC236}">
                <a16:creationId xmlns:a16="http://schemas.microsoft.com/office/drawing/2014/main" id="{05ADF322-8D04-4143-BFF5-E057F829ECE6}"/>
              </a:ext>
            </a:extLst>
          </p:cNvPr>
          <p:cNvSpPr/>
          <p:nvPr/>
        </p:nvSpPr>
        <p:spPr>
          <a:xfrm>
            <a:off x="0" y="-98629"/>
            <a:ext cx="5242560" cy="5242560"/>
          </a:xfrm>
          <a:custGeom>
            <a:avLst/>
            <a:gdLst>
              <a:gd name="connsiteX0" fmla="*/ 0 w 6827520"/>
              <a:gd name="connsiteY0" fmla="*/ 0 h 6827520"/>
              <a:gd name="connsiteX1" fmla="*/ 6827520 w 6827520"/>
              <a:gd name="connsiteY1" fmla="*/ 0 h 6827520"/>
              <a:gd name="connsiteX2" fmla="*/ 6827520 w 6827520"/>
              <a:gd name="connsiteY2" fmla="*/ 6827520 h 6827520"/>
              <a:gd name="connsiteX3" fmla="*/ 0 w 6827520"/>
              <a:gd name="connsiteY3" fmla="*/ 6827520 h 6827520"/>
              <a:gd name="connsiteX4" fmla="*/ 0 w 6827520"/>
              <a:gd name="connsiteY4" fmla="*/ 0 h 6827520"/>
              <a:gd name="connsiteX0" fmla="*/ 0 w 6827520"/>
              <a:gd name="connsiteY0" fmla="*/ 0 h 6827520"/>
              <a:gd name="connsiteX1" fmla="*/ 5913120 w 6827520"/>
              <a:gd name="connsiteY1" fmla="*/ 6004560 h 6827520"/>
              <a:gd name="connsiteX2" fmla="*/ 6827520 w 6827520"/>
              <a:gd name="connsiteY2" fmla="*/ 6827520 h 6827520"/>
              <a:gd name="connsiteX3" fmla="*/ 0 w 6827520"/>
              <a:gd name="connsiteY3" fmla="*/ 6827520 h 6827520"/>
              <a:gd name="connsiteX4" fmla="*/ 0 w 6827520"/>
              <a:gd name="connsiteY4" fmla="*/ 0 h 682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7520" h="6827520">
                <a:moveTo>
                  <a:pt x="0" y="0"/>
                </a:moveTo>
                <a:lnTo>
                  <a:pt x="5913120" y="6004560"/>
                </a:lnTo>
                <a:lnTo>
                  <a:pt x="6827520" y="6827520"/>
                </a:lnTo>
                <a:lnTo>
                  <a:pt x="0" y="6827520"/>
                </a:lnTo>
                <a:lnTo>
                  <a:pt x="0" y="0"/>
                </a:lnTo>
                <a:close/>
              </a:path>
            </a:pathLst>
          </a:cu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ndParaRPr>
          </a:p>
        </p:txBody>
      </p:sp>
      <p:sp>
        <p:nvSpPr>
          <p:cNvPr id="8" name="Rectangle 7">
            <a:extLst>
              <a:ext uri="{FF2B5EF4-FFF2-40B4-BE49-F238E27FC236}">
                <a16:creationId xmlns:a16="http://schemas.microsoft.com/office/drawing/2014/main" id="{601EBBCC-753A-FE47-B061-00EF11F5C06A}"/>
              </a:ext>
            </a:extLst>
          </p:cNvPr>
          <p:cNvSpPr/>
          <p:nvPr/>
        </p:nvSpPr>
        <p:spPr>
          <a:xfrm>
            <a:off x="310680" y="5909984"/>
            <a:ext cx="21153714" cy="948016"/>
          </a:xfrm>
          <a:prstGeom prst="rect">
            <a:avLst/>
          </a:prstGeom>
        </p:spPr>
        <p:txBody>
          <a:bodyPr wrap="square">
            <a:spAutoFit/>
          </a:bodyPr>
          <a:lstStyle/>
          <a:p>
            <a:pPr>
              <a:lnSpc>
                <a:spcPts val="5400"/>
              </a:lnSpc>
            </a:pPr>
            <a:r>
              <a:rPr lang="en-US" sz="8800"/>
              <a:t>WHY IS FP COUNSELING IMPORTANT</a:t>
            </a:r>
            <a:r>
              <a:rPr lang="en-US" sz="9600"/>
              <a:t>?</a:t>
            </a:r>
            <a:endParaRPr lang="en-US" sz="6000">
              <a:latin typeface="Poppins Light" pitchFamily="2" charset="77"/>
              <a:cs typeface="Poppins Light" pitchFamily="2" charset="77"/>
            </a:endParaRPr>
          </a:p>
        </p:txBody>
      </p:sp>
      <p:sp>
        <p:nvSpPr>
          <p:cNvPr id="10" name="Rectangle 9">
            <a:extLst>
              <a:ext uri="{FF2B5EF4-FFF2-40B4-BE49-F238E27FC236}">
                <a16:creationId xmlns:a16="http://schemas.microsoft.com/office/drawing/2014/main" id="{8D65A6AE-C1BB-2544-A514-FF58DD70FEA5}"/>
              </a:ext>
            </a:extLst>
          </p:cNvPr>
          <p:cNvSpPr/>
          <p:nvPr/>
        </p:nvSpPr>
        <p:spPr>
          <a:xfrm>
            <a:off x="351799" y="7077141"/>
            <a:ext cx="19120853" cy="6073458"/>
          </a:xfrm>
          <a:prstGeom prst="rect">
            <a:avLst/>
          </a:prstGeom>
        </p:spPr>
        <p:txBody>
          <a:bodyPr wrap="square">
            <a:spAutoFit/>
          </a:bodyPr>
          <a:lstStyle/>
          <a:p>
            <a:pPr marL="571500" indent="-571500">
              <a:lnSpc>
                <a:spcPct val="150000"/>
              </a:lnSpc>
              <a:buBlip>
                <a:blip r:embed="rId4"/>
              </a:buBlip>
            </a:pPr>
            <a:r>
              <a:rPr lang="en-US" sz="4400" dirty="0">
                <a:latin typeface="+mn-lt"/>
                <a:ea typeface="Roboto Light"/>
                <a:cs typeface="Poppins Light"/>
              </a:rPr>
              <a:t>Support women to reach their reproductive goals by choosing a method that </a:t>
            </a:r>
            <a:r>
              <a:rPr lang="en-US" sz="4400" b="1" dirty="0">
                <a:latin typeface="+mn-lt"/>
                <a:ea typeface="Roboto Light"/>
                <a:cs typeface="Poppins Light"/>
              </a:rPr>
              <a:t>will help them avoid an unintended pregnancy.</a:t>
            </a:r>
          </a:p>
          <a:p>
            <a:pPr marL="571500" indent="-571500">
              <a:lnSpc>
                <a:spcPct val="150000"/>
              </a:lnSpc>
              <a:buBlip>
                <a:blip r:embed="rId4"/>
              </a:buBlip>
            </a:pPr>
            <a:r>
              <a:rPr lang="en-US" sz="4400" dirty="0">
                <a:latin typeface="+mn-lt"/>
                <a:ea typeface="Roboto Light"/>
                <a:cs typeface="Poppins Light"/>
              </a:rPr>
              <a:t>Counseling is related to </a:t>
            </a:r>
            <a:r>
              <a:rPr lang="en-US" sz="4400" b="1" dirty="0">
                <a:latin typeface="+mn-lt"/>
                <a:ea typeface="Roboto Light"/>
                <a:cs typeface="Poppins Light"/>
              </a:rPr>
              <a:t>quality of care</a:t>
            </a:r>
            <a:r>
              <a:rPr lang="en-US" sz="4400" b="1" dirty="0">
                <a:ea typeface="Roboto Light"/>
                <a:cs typeface="Poppins Light"/>
              </a:rPr>
              <a:t>; quality counseling</a:t>
            </a:r>
            <a:r>
              <a:rPr lang="en-US" sz="4400" b="1" dirty="0">
                <a:latin typeface="+mn-lt"/>
                <a:ea typeface="Roboto Light"/>
                <a:cs typeface="Poppins Light"/>
              </a:rPr>
              <a:t> can help reduce unmet need. </a:t>
            </a:r>
          </a:p>
          <a:p>
            <a:pPr marL="571500" indent="-571500">
              <a:lnSpc>
                <a:spcPct val="150000"/>
              </a:lnSpc>
              <a:buBlip>
                <a:blip r:embed="rId4"/>
              </a:buBlip>
            </a:pPr>
            <a:r>
              <a:rPr lang="en-US" sz="4400" dirty="0">
                <a:latin typeface="+mn-lt"/>
              </a:rPr>
              <a:t>When clients are effectively counseled, they can choose a method that meets their needs and </a:t>
            </a:r>
            <a:r>
              <a:rPr lang="en-US" sz="4400" b="1" dirty="0">
                <a:latin typeface="+mn-lt"/>
              </a:rPr>
              <a:t>continue using methods that satisfy them.</a:t>
            </a:r>
          </a:p>
        </p:txBody>
      </p:sp>
      <p:grpSp>
        <p:nvGrpSpPr>
          <p:cNvPr id="17" name="Group 16">
            <a:extLst>
              <a:ext uri="{FF2B5EF4-FFF2-40B4-BE49-F238E27FC236}">
                <a16:creationId xmlns:a16="http://schemas.microsoft.com/office/drawing/2014/main" id="{B26C968C-1FEC-F548-AA10-27720B402355}"/>
              </a:ext>
            </a:extLst>
          </p:cNvPr>
          <p:cNvGrpSpPr/>
          <p:nvPr/>
        </p:nvGrpSpPr>
        <p:grpSpPr>
          <a:xfrm rot="10800000" flipH="1">
            <a:off x="19824450" y="5118200"/>
            <a:ext cx="4559550" cy="4560911"/>
            <a:chOff x="18507854" y="1844603"/>
            <a:chExt cx="4559550" cy="4560911"/>
          </a:xfrm>
        </p:grpSpPr>
        <p:pic>
          <p:nvPicPr>
            <p:cNvPr id="18" name="Picture 17">
              <a:extLst>
                <a:ext uri="{FF2B5EF4-FFF2-40B4-BE49-F238E27FC236}">
                  <a16:creationId xmlns:a16="http://schemas.microsoft.com/office/drawing/2014/main" id="{C9777051-1408-5442-BA7D-677B49268871}"/>
                </a:ext>
              </a:extLst>
            </p:cNvPr>
            <p:cNvPicPr>
              <a:picLocks noChangeAspect="1"/>
            </p:cNvPicPr>
            <p:nvPr/>
          </p:nvPicPr>
          <p:blipFill>
            <a:blip r:embed="rId5"/>
            <a:stretch>
              <a:fillRect/>
            </a:stretch>
          </p:blipFill>
          <p:spPr>
            <a:xfrm flipH="1">
              <a:off x="20781404" y="1844603"/>
              <a:ext cx="2286000" cy="2286273"/>
            </a:xfrm>
            <a:prstGeom prst="rect">
              <a:avLst/>
            </a:prstGeom>
          </p:spPr>
        </p:pic>
        <p:pic>
          <p:nvPicPr>
            <p:cNvPr id="19" name="Picture 18">
              <a:extLst>
                <a:ext uri="{FF2B5EF4-FFF2-40B4-BE49-F238E27FC236}">
                  <a16:creationId xmlns:a16="http://schemas.microsoft.com/office/drawing/2014/main" id="{22251C28-1302-D540-A5D7-3F1C88F7CF97}"/>
                </a:ext>
              </a:extLst>
            </p:cNvPr>
            <p:cNvPicPr>
              <a:picLocks noChangeAspect="1"/>
            </p:cNvPicPr>
            <p:nvPr/>
          </p:nvPicPr>
          <p:blipFill>
            <a:blip r:embed="rId6"/>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12B202C8-EC04-9140-8895-1FDEBEBBBFA8}"/>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470802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DD9CF-E678-4B61-AFF5-1E0BCEEBDD53}"/>
              </a:ext>
            </a:extLst>
          </p:cNvPr>
          <p:cNvSpPr>
            <a:spLocks noGrp="1"/>
          </p:cNvSpPr>
          <p:nvPr>
            <p:ph type="title"/>
          </p:nvPr>
        </p:nvSpPr>
        <p:spPr>
          <a:xfrm>
            <a:off x="1663700" y="1961456"/>
            <a:ext cx="10528300" cy="1754326"/>
          </a:xfrm>
        </p:spPr>
        <p:txBody>
          <a:bodyPr/>
          <a:lstStyle/>
          <a:p>
            <a:r>
              <a:rPr lang="en-US" sz="7200"/>
              <a:t>GAPS TO FURTHER REDUCE UNMET NEED</a:t>
            </a:r>
            <a:endParaRPr lang="en-US"/>
          </a:p>
        </p:txBody>
      </p:sp>
      <p:sp>
        <p:nvSpPr>
          <p:cNvPr id="3" name="Text Placeholder 2">
            <a:extLst>
              <a:ext uri="{FF2B5EF4-FFF2-40B4-BE49-F238E27FC236}">
                <a16:creationId xmlns:a16="http://schemas.microsoft.com/office/drawing/2014/main" id="{792648BE-D27C-4D9F-A60F-3E460534431E}"/>
              </a:ext>
            </a:extLst>
          </p:cNvPr>
          <p:cNvSpPr>
            <a:spLocks noGrp="1"/>
          </p:cNvSpPr>
          <p:nvPr>
            <p:ph type="body" idx="1"/>
          </p:nvPr>
        </p:nvSpPr>
        <p:spPr>
          <a:xfrm>
            <a:off x="1630981" y="4497801"/>
            <a:ext cx="20422600" cy="5823133"/>
          </a:xfrm>
        </p:spPr>
        <p:txBody>
          <a:bodyPr/>
          <a:lstStyle/>
          <a:p>
            <a:r>
              <a:rPr lang="en-US" sz="9600" dirty="0">
                <a:latin typeface="+mn-lt"/>
                <a:ea typeface="Roboto Light"/>
                <a:cs typeface="Poppins Light" panose="020B0604020202020204" charset="0"/>
              </a:rPr>
              <a:t>As modern contraception prevalence rates increase and unmet need decreases – the rate of </a:t>
            </a:r>
            <a:r>
              <a:rPr lang="en-US" sz="9600" b="1" dirty="0">
                <a:latin typeface="+mn-lt"/>
                <a:ea typeface="Roboto Light"/>
                <a:cs typeface="Poppins Light" panose="020B0604020202020204" charset="0"/>
              </a:rPr>
              <a:t>discontinuation</a:t>
            </a:r>
            <a:r>
              <a:rPr lang="en-US" sz="9600" dirty="0">
                <a:latin typeface="+mn-lt"/>
                <a:ea typeface="Roboto Light"/>
                <a:cs typeface="Poppins Light" panose="020B0604020202020204" charset="0"/>
              </a:rPr>
              <a:t> of contraception among users in need remains high.</a:t>
            </a:r>
          </a:p>
          <a:p>
            <a:endParaRPr lang="en-US" dirty="0"/>
          </a:p>
        </p:txBody>
      </p:sp>
    </p:spTree>
    <p:extLst>
      <p:ext uri="{BB962C8B-B14F-4D97-AF65-F5344CB8AC3E}">
        <p14:creationId xmlns:p14="http://schemas.microsoft.com/office/powerpoint/2010/main" val="42659143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pic>
        <p:nvPicPr>
          <p:cNvPr id="18" name="Imagem 17" descr="Uma imagem com bola, Mundo&#10;&#10;Descrição gerada automaticamente">
            <a:extLst>
              <a:ext uri="{FF2B5EF4-FFF2-40B4-BE49-F238E27FC236}">
                <a16:creationId xmlns:a16="http://schemas.microsoft.com/office/drawing/2014/main" id="{F75B451F-A222-EC33-3A08-811CDB6F9D9B}"/>
              </a:ext>
            </a:extLst>
          </p:cNvPr>
          <p:cNvPicPr>
            <a:picLocks noChangeAspect="1"/>
          </p:cNvPicPr>
          <p:nvPr/>
        </p:nvPicPr>
        <p:blipFill rotWithShape="1">
          <a:blip r:embed="rId5">
            <a:extLst>
              <a:ext uri="{28A0092B-C50C-407E-A947-70E740481C1C}">
                <a14:useLocalDpi xmlns:a14="http://schemas.microsoft.com/office/drawing/2010/main" val="0"/>
              </a:ext>
            </a:extLst>
          </a:blip>
          <a:srcRect l="2621" t="2475" r="3021" b="3168"/>
          <a:stretch/>
        </p:blipFill>
        <p:spPr>
          <a:xfrm>
            <a:off x="2569023" y="2955630"/>
            <a:ext cx="7804742" cy="7804741"/>
          </a:xfrm>
          <a:prstGeom prst="ellipse">
            <a:avLst/>
          </a:prstGeom>
        </p:spPr>
      </p:pic>
      <p:sp>
        <p:nvSpPr>
          <p:cNvPr id="19" name="CaixaDeTexto 18">
            <a:extLst>
              <a:ext uri="{FF2B5EF4-FFF2-40B4-BE49-F238E27FC236}">
                <a16:creationId xmlns:a16="http://schemas.microsoft.com/office/drawing/2014/main" id="{2D8D4E76-4E90-9FCF-F022-B4C46B60506D}"/>
              </a:ext>
            </a:extLst>
          </p:cNvPr>
          <p:cNvSpPr txBox="1"/>
          <p:nvPr/>
        </p:nvSpPr>
        <p:spPr>
          <a:xfrm>
            <a:off x="11426281" y="6618790"/>
            <a:ext cx="10005837" cy="2862322"/>
          </a:xfrm>
          <a:prstGeom prst="rect">
            <a:avLst/>
          </a:prstGeom>
          <a:noFill/>
        </p:spPr>
        <p:txBody>
          <a:bodyPr wrap="square">
            <a:spAutoFit/>
          </a:bodyPr>
          <a:lstStyle/>
          <a:p>
            <a:pPr algn="ctr"/>
            <a:r>
              <a:rPr lang="en-US" sz="6000">
                <a:solidFill>
                  <a:srgbClr val="211F1B"/>
                </a:solidFill>
                <a:latin typeface="Roboto" panose="02000000000000000000" pitchFamily="2" charset="0"/>
                <a:ea typeface="Roboto" panose="02000000000000000000" pitchFamily="2" charset="0"/>
                <a:cs typeface="+mn-lt"/>
              </a:rPr>
              <a:t>Of contraceptive users discontinue use of a method within the first 12 months.</a:t>
            </a:r>
          </a:p>
        </p:txBody>
      </p:sp>
      <p:sp>
        <p:nvSpPr>
          <p:cNvPr id="22" name="CaixaDeTexto 21">
            <a:extLst>
              <a:ext uri="{FF2B5EF4-FFF2-40B4-BE49-F238E27FC236}">
                <a16:creationId xmlns:a16="http://schemas.microsoft.com/office/drawing/2014/main" id="{60818EE9-0ED9-1CB2-74F1-14BE18E19DAF}"/>
              </a:ext>
            </a:extLst>
          </p:cNvPr>
          <p:cNvSpPr txBox="1"/>
          <p:nvPr/>
        </p:nvSpPr>
        <p:spPr>
          <a:xfrm>
            <a:off x="12192000" y="3856201"/>
            <a:ext cx="9240118" cy="2400657"/>
          </a:xfrm>
          <a:prstGeom prst="rect">
            <a:avLst/>
          </a:prstGeom>
          <a:noFill/>
        </p:spPr>
        <p:txBody>
          <a:bodyPr wrap="square">
            <a:spAutoFit/>
          </a:bodyPr>
          <a:lstStyle/>
          <a:p>
            <a:pPr algn="ctr"/>
            <a:r>
              <a:rPr lang="en-US" sz="15000" b="1">
                <a:solidFill>
                  <a:srgbClr val="16AD6A"/>
                </a:solidFill>
                <a:latin typeface="Roboto" panose="02000000000000000000" pitchFamily="2" charset="0"/>
                <a:ea typeface="Roboto" panose="02000000000000000000" pitchFamily="2" charset="0"/>
                <a:cs typeface="+mn-lt"/>
              </a:rPr>
              <a:t>38%</a:t>
            </a:r>
          </a:p>
        </p:txBody>
      </p:sp>
      <p:pic>
        <p:nvPicPr>
          <p:cNvPr id="4" name="Imagem 3" descr="Uma imagem com Gráficos, Tipo de letra, design gráfico, círculo&#10;&#10;Descrição gerada automaticamente">
            <a:extLst>
              <a:ext uri="{FF2B5EF4-FFF2-40B4-BE49-F238E27FC236}">
                <a16:creationId xmlns:a16="http://schemas.microsoft.com/office/drawing/2014/main" id="{77186C17-A91D-78DD-F2EC-F28E7D199BD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651065792"/>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m 24" descr="Uma imagem com pessoa, Cara humana, vestuário, parede&#10;&#10;Descrição gerada automaticamente">
            <a:extLst>
              <a:ext uri="{FF2B5EF4-FFF2-40B4-BE49-F238E27FC236}">
                <a16:creationId xmlns:a16="http://schemas.microsoft.com/office/drawing/2014/main" id="{29B6D575-BF2E-A494-C0C0-B9DB0BD193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24384002" cy="13716001"/>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13" name="TextBox 1">
            <a:extLst>
              <a:ext uri="{FF2B5EF4-FFF2-40B4-BE49-F238E27FC236}">
                <a16:creationId xmlns:a16="http://schemas.microsoft.com/office/drawing/2014/main" id="{61E90167-316B-E53A-5601-9010FF864E5F}"/>
              </a:ext>
            </a:extLst>
          </p:cNvPr>
          <p:cNvSpPr txBox="1"/>
          <p:nvPr/>
        </p:nvSpPr>
        <p:spPr>
          <a:xfrm>
            <a:off x="1036606" y="811960"/>
            <a:ext cx="9315707" cy="2308324"/>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CAUSES</a:t>
            </a:r>
            <a:r>
              <a:rPr lang="en-US" sz="7200" b="1">
                <a:latin typeface="Poppins" pitchFamily="2" charset="77"/>
                <a:cs typeface="Poppins" pitchFamily="2" charset="77"/>
              </a:rPr>
              <a:t> OF DISCONTINUATION</a:t>
            </a:r>
          </a:p>
        </p:txBody>
      </p:sp>
      <p:sp>
        <p:nvSpPr>
          <p:cNvPr id="18" name="CaixaDeTexto 17">
            <a:extLst>
              <a:ext uri="{FF2B5EF4-FFF2-40B4-BE49-F238E27FC236}">
                <a16:creationId xmlns:a16="http://schemas.microsoft.com/office/drawing/2014/main" id="{19438305-24B5-FDC7-512C-C4BA824958CF}"/>
              </a:ext>
            </a:extLst>
          </p:cNvPr>
          <p:cNvSpPr txBox="1"/>
          <p:nvPr/>
        </p:nvSpPr>
        <p:spPr>
          <a:xfrm>
            <a:off x="1036606" y="4308648"/>
            <a:ext cx="10005837" cy="1446550"/>
          </a:xfrm>
          <a:prstGeom prst="rect">
            <a:avLst/>
          </a:prstGeom>
          <a:noFill/>
        </p:spPr>
        <p:txBody>
          <a:bodyPr wrap="square">
            <a:spAutoFit/>
          </a:bodyPr>
          <a:lstStyle/>
          <a:p>
            <a:r>
              <a:rPr lang="en-US" sz="4400" b="1">
                <a:solidFill>
                  <a:srgbClr val="211F1B"/>
                </a:solidFill>
                <a:latin typeface="Roboto" panose="02000000000000000000" pitchFamily="2" charset="0"/>
                <a:ea typeface="Roboto" panose="02000000000000000000" pitchFamily="2" charset="0"/>
                <a:cs typeface="+mn-lt"/>
              </a:rPr>
              <a:t>Side effects </a:t>
            </a:r>
            <a:r>
              <a:rPr lang="en-US" sz="4400">
                <a:solidFill>
                  <a:srgbClr val="211F1B"/>
                </a:solidFill>
                <a:latin typeface="Roboto" panose="02000000000000000000" pitchFamily="2" charset="0"/>
                <a:ea typeface="Roboto" panose="02000000000000000000" pitchFamily="2" charset="0"/>
                <a:cs typeface="+mn-lt"/>
              </a:rPr>
              <a:t>are the most common reason for discontinuation. </a:t>
            </a:r>
          </a:p>
        </p:txBody>
      </p:sp>
      <p:sp>
        <p:nvSpPr>
          <p:cNvPr id="20" name="CaixaDeTexto 19">
            <a:extLst>
              <a:ext uri="{FF2B5EF4-FFF2-40B4-BE49-F238E27FC236}">
                <a16:creationId xmlns:a16="http://schemas.microsoft.com/office/drawing/2014/main" id="{A047A805-2034-D8D2-B34D-2310E0BA90A8}"/>
              </a:ext>
            </a:extLst>
          </p:cNvPr>
          <p:cNvSpPr txBox="1"/>
          <p:nvPr/>
        </p:nvSpPr>
        <p:spPr>
          <a:xfrm>
            <a:off x="1036606" y="6173014"/>
            <a:ext cx="10005837" cy="769441"/>
          </a:xfrm>
          <a:prstGeom prst="rect">
            <a:avLst/>
          </a:prstGeom>
          <a:noFill/>
        </p:spPr>
        <p:txBody>
          <a:bodyPr wrap="square">
            <a:spAutoFit/>
          </a:bodyPr>
          <a:lstStyle/>
          <a:p>
            <a:r>
              <a:rPr lang="en-US" sz="4400" b="1">
                <a:solidFill>
                  <a:srgbClr val="211F1B"/>
                </a:solidFill>
                <a:latin typeface="Roboto" panose="02000000000000000000" pitchFamily="2" charset="0"/>
                <a:ea typeface="Roboto" panose="02000000000000000000" pitchFamily="2" charset="0"/>
                <a:cs typeface="+mn-lt"/>
              </a:rPr>
              <a:t>Most common </a:t>
            </a:r>
            <a:r>
              <a:rPr lang="en-US" sz="4400">
                <a:solidFill>
                  <a:srgbClr val="211F1B"/>
                </a:solidFill>
                <a:latin typeface="Roboto" panose="02000000000000000000" pitchFamily="2" charset="0"/>
                <a:ea typeface="Roboto" panose="02000000000000000000" pitchFamily="2" charset="0"/>
                <a:cs typeface="+mn-lt"/>
              </a:rPr>
              <a:t>side effects:</a:t>
            </a:r>
          </a:p>
        </p:txBody>
      </p:sp>
      <p:sp>
        <p:nvSpPr>
          <p:cNvPr id="21" name="CaixaDeTexto 20">
            <a:extLst>
              <a:ext uri="{FF2B5EF4-FFF2-40B4-BE49-F238E27FC236}">
                <a16:creationId xmlns:a16="http://schemas.microsoft.com/office/drawing/2014/main" id="{13DF00F9-8D22-0878-5C3D-F9148FABD1A9}"/>
              </a:ext>
            </a:extLst>
          </p:cNvPr>
          <p:cNvSpPr txBox="1"/>
          <p:nvPr/>
        </p:nvSpPr>
        <p:spPr>
          <a:xfrm>
            <a:off x="2142722" y="11587832"/>
            <a:ext cx="6070777" cy="1446550"/>
          </a:xfrm>
          <a:prstGeom prst="rect">
            <a:avLst/>
          </a:prstGeom>
          <a:noFill/>
        </p:spPr>
        <p:txBody>
          <a:bodyPr wrap="square">
            <a:spAutoFit/>
          </a:bodyPr>
          <a:lstStyle/>
          <a:p>
            <a:pPr algn="ctr"/>
            <a:r>
              <a:rPr lang="en-US" sz="4400" b="1">
                <a:solidFill>
                  <a:srgbClr val="211F1B"/>
                </a:solidFill>
                <a:latin typeface="Roboto" panose="02000000000000000000" pitchFamily="2" charset="0"/>
                <a:ea typeface="Roboto" panose="02000000000000000000" pitchFamily="2" charset="0"/>
                <a:cs typeface="+mn-lt"/>
              </a:rPr>
              <a:t>Changes in menstrual bleeding.</a:t>
            </a:r>
            <a:endParaRPr lang="en-US" sz="4400">
              <a:solidFill>
                <a:srgbClr val="211F1B"/>
              </a:solidFill>
              <a:latin typeface="Roboto" panose="02000000000000000000" pitchFamily="2" charset="0"/>
              <a:ea typeface="Roboto" panose="02000000000000000000" pitchFamily="2" charset="0"/>
              <a:cs typeface="+mn-lt"/>
            </a:endParaRPr>
          </a:p>
        </p:txBody>
      </p:sp>
      <p:pic>
        <p:nvPicPr>
          <p:cNvPr id="23" name="Imagem 22" descr="Uma imagem com arte&#10;&#10;Descrição gerada automaticamente com confiança média">
            <a:extLst>
              <a:ext uri="{FF2B5EF4-FFF2-40B4-BE49-F238E27FC236}">
                <a16:creationId xmlns:a16="http://schemas.microsoft.com/office/drawing/2014/main" id="{97CB7A74-C522-0A13-53B3-6B42FD0B0B9D}"/>
              </a:ext>
            </a:extLst>
          </p:cNvPr>
          <p:cNvPicPr>
            <a:picLocks noChangeAspect="1"/>
          </p:cNvPicPr>
          <p:nvPr/>
        </p:nvPicPr>
        <p:blipFill rotWithShape="1">
          <a:blip r:embed="rId5">
            <a:extLst>
              <a:ext uri="{28A0092B-C50C-407E-A947-70E740481C1C}">
                <a14:useLocalDpi xmlns:a14="http://schemas.microsoft.com/office/drawing/2010/main" val="0"/>
              </a:ext>
            </a:extLst>
          </a:blip>
          <a:srcRect l="24917" t="7462" r="26242" b="13685"/>
          <a:stretch/>
        </p:blipFill>
        <p:spPr>
          <a:xfrm>
            <a:off x="2464364" y="6858000"/>
            <a:ext cx="5427492" cy="4928952"/>
          </a:xfrm>
          <a:prstGeom prst="rect">
            <a:avLst/>
          </a:prstGeom>
        </p:spPr>
      </p:pic>
      <p:pic>
        <p:nvPicPr>
          <p:cNvPr id="2" name="Imagem 1" descr="Uma imagem com Gráficos, Tipo de letra, design gráfico, círculo&#10;&#10;Descrição gerada automaticamente">
            <a:extLst>
              <a:ext uri="{FF2B5EF4-FFF2-40B4-BE49-F238E27FC236}">
                <a16:creationId xmlns:a16="http://schemas.microsoft.com/office/drawing/2014/main" id="{246D57D3-D660-CA8E-E18B-E0F8AA0048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pic>
        <p:nvPicPr>
          <p:cNvPr id="4" name="Picture 5" descr="Background pattern&#10;&#10;Description automatically generated">
            <a:extLst>
              <a:ext uri="{FF2B5EF4-FFF2-40B4-BE49-F238E27FC236}">
                <a16:creationId xmlns:a16="http://schemas.microsoft.com/office/drawing/2014/main" id="{CF812C7A-0F99-AFFF-9244-FB770869FA55}"/>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spTree>
    <p:extLst>
      <p:ext uri="{BB962C8B-B14F-4D97-AF65-F5344CB8AC3E}">
        <p14:creationId xmlns:p14="http://schemas.microsoft.com/office/powerpoint/2010/main" val="373666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Background pattern&#10;&#10;Description automatically generated">
            <a:extLst>
              <a:ext uri="{FF2B5EF4-FFF2-40B4-BE49-F238E27FC236}">
                <a16:creationId xmlns:a16="http://schemas.microsoft.com/office/drawing/2014/main" id="{A48B60FF-6D3D-5933-BA3A-D99DD7CCAA49}"/>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sp>
        <p:nvSpPr>
          <p:cNvPr id="6" name="TextBox 1">
            <a:extLst>
              <a:ext uri="{FF2B5EF4-FFF2-40B4-BE49-F238E27FC236}">
                <a16:creationId xmlns:a16="http://schemas.microsoft.com/office/drawing/2014/main" id="{381D197E-EF35-2092-6887-A81FAE585974}"/>
              </a:ext>
            </a:extLst>
          </p:cNvPr>
          <p:cNvSpPr txBox="1"/>
          <p:nvPr/>
        </p:nvSpPr>
        <p:spPr>
          <a:xfrm>
            <a:off x="1539616" y="703661"/>
            <a:ext cx="19970495"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QUALITY</a:t>
            </a:r>
            <a:r>
              <a:rPr lang="en-US" sz="7200" b="1">
                <a:solidFill>
                  <a:srgbClr val="211F1B"/>
                </a:solidFill>
                <a:latin typeface="Poppins" pitchFamily="2" charset="77"/>
                <a:cs typeface="Poppins" pitchFamily="2" charset="77"/>
              </a:rPr>
              <a:t> OF CONTRACEPTIVE COUNSELING</a:t>
            </a:r>
            <a:endParaRPr lang="en-US" sz="7200" b="1">
              <a:solidFill>
                <a:schemeClr val="bg1"/>
              </a:solidFill>
              <a:latin typeface="Poppins" pitchFamily="2" charset="77"/>
              <a:cs typeface="Poppins" pitchFamily="2" charset="77"/>
            </a:endParaRPr>
          </a:p>
        </p:txBody>
      </p:sp>
      <p:sp>
        <p:nvSpPr>
          <p:cNvPr id="2" name="CaixaDeTexto 1">
            <a:extLst>
              <a:ext uri="{FF2B5EF4-FFF2-40B4-BE49-F238E27FC236}">
                <a16:creationId xmlns:a16="http://schemas.microsoft.com/office/drawing/2014/main" id="{4CC9EE66-26D6-0137-871B-32742610B678}"/>
              </a:ext>
            </a:extLst>
          </p:cNvPr>
          <p:cNvSpPr txBox="1"/>
          <p:nvPr/>
        </p:nvSpPr>
        <p:spPr>
          <a:xfrm>
            <a:off x="3779520" y="3103411"/>
            <a:ext cx="16824959" cy="995144"/>
          </a:xfrm>
          <a:prstGeom prst="rect">
            <a:avLst/>
          </a:prstGeom>
          <a:noFill/>
        </p:spPr>
        <p:txBody>
          <a:bodyPr wrap="square">
            <a:spAutoFit/>
          </a:bodyPr>
          <a:lstStyle/>
          <a:p>
            <a:pPr algn="ctr">
              <a:lnSpc>
                <a:spcPct val="150000"/>
              </a:lnSpc>
            </a:pPr>
            <a:r>
              <a:rPr lang="en-US" sz="4400">
                <a:latin typeface="Roboto" panose="02000000000000000000" pitchFamily="2" charset="0"/>
                <a:ea typeface="Roboto" panose="02000000000000000000" pitchFamily="2" charset="0"/>
              </a:rPr>
              <a:t>Quality of contraceptive counseling is </a:t>
            </a:r>
            <a:r>
              <a:rPr lang="en-US" sz="4400" b="1">
                <a:solidFill>
                  <a:srgbClr val="16AD6A"/>
                </a:solidFill>
                <a:latin typeface="Roboto" panose="02000000000000000000" pitchFamily="2" charset="0"/>
                <a:ea typeface="Roboto" panose="02000000000000000000" pitchFamily="2" charset="0"/>
              </a:rPr>
              <a:t>often poor</a:t>
            </a:r>
            <a:r>
              <a:rPr lang="en-US" sz="4400">
                <a:latin typeface="Roboto" panose="02000000000000000000" pitchFamily="2" charset="0"/>
                <a:ea typeface="Roboto" panose="02000000000000000000" pitchFamily="2" charset="0"/>
              </a:rPr>
              <a:t>:</a:t>
            </a:r>
          </a:p>
        </p:txBody>
      </p:sp>
      <p:grpSp>
        <p:nvGrpSpPr>
          <p:cNvPr id="4" name="Agrupar 3">
            <a:extLst>
              <a:ext uri="{FF2B5EF4-FFF2-40B4-BE49-F238E27FC236}">
                <a16:creationId xmlns:a16="http://schemas.microsoft.com/office/drawing/2014/main" id="{4EE134CC-C798-5785-53D3-DC160F5A5FEB}"/>
              </a:ext>
            </a:extLst>
          </p:cNvPr>
          <p:cNvGrpSpPr/>
          <p:nvPr/>
        </p:nvGrpSpPr>
        <p:grpSpPr>
          <a:xfrm>
            <a:off x="1950196" y="4871233"/>
            <a:ext cx="9073137" cy="3760839"/>
            <a:chOff x="1465470" y="10075035"/>
            <a:chExt cx="7585583" cy="3929389"/>
          </a:xfrm>
          <a:solidFill>
            <a:srgbClr val="4EA4A2"/>
          </a:solidFill>
        </p:grpSpPr>
        <p:sp>
          <p:nvSpPr>
            <p:cNvPr id="5" name="Retângulo: Cantos Arredondados 4">
              <a:extLst>
                <a:ext uri="{FF2B5EF4-FFF2-40B4-BE49-F238E27FC236}">
                  <a16:creationId xmlns:a16="http://schemas.microsoft.com/office/drawing/2014/main" id="{6C7AB474-097A-21EE-0F5D-91398C3AC74D}"/>
                </a:ext>
              </a:extLst>
            </p:cNvPr>
            <p:cNvSpPr/>
            <p:nvPr/>
          </p:nvSpPr>
          <p:spPr>
            <a:xfrm>
              <a:off x="1465470" y="10075035"/>
              <a:ext cx="7585583" cy="392938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1" name="CaixaDeTexto 10">
              <a:extLst>
                <a:ext uri="{FF2B5EF4-FFF2-40B4-BE49-F238E27FC236}">
                  <a16:creationId xmlns:a16="http://schemas.microsoft.com/office/drawing/2014/main" id="{001EA5A9-F653-F9C8-1448-70AC16865ABE}"/>
                </a:ext>
              </a:extLst>
            </p:cNvPr>
            <p:cNvSpPr txBox="1"/>
            <p:nvPr/>
          </p:nvSpPr>
          <p:spPr>
            <a:xfrm>
              <a:off x="1960732" y="10930312"/>
              <a:ext cx="6595059" cy="2218834"/>
            </a:xfrm>
            <a:prstGeom prst="rect">
              <a:avLst/>
            </a:prstGeom>
            <a:grp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Time and resource constraints that hinder the quality of the client-provider interaction.</a:t>
              </a:r>
            </a:p>
          </p:txBody>
        </p:sp>
      </p:grpSp>
      <p:grpSp>
        <p:nvGrpSpPr>
          <p:cNvPr id="12" name="Agrupar 11">
            <a:extLst>
              <a:ext uri="{FF2B5EF4-FFF2-40B4-BE49-F238E27FC236}">
                <a16:creationId xmlns:a16="http://schemas.microsoft.com/office/drawing/2014/main" id="{D3B34279-767B-A1AA-58E6-8FC24D140765}"/>
              </a:ext>
            </a:extLst>
          </p:cNvPr>
          <p:cNvGrpSpPr/>
          <p:nvPr/>
        </p:nvGrpSpPr>
        <p:grpSpPr>
          <a:xfrm>
            <a:off x="13294494" y="4871233"/>
            <a:ext cx="9073137" cy="3760839"/>
            <a:chOff x="1465470" y="10075035"/>
            <a:chExt cx="7585583" cy="3929389"/>
          </a:xfrm>
          <a:solidFill>
            <a:srgbClr val="4EA4A2"/>
          </a:solidFill>
        </p:grpSpPr>
        <p:sp>
          <p:nvSpPr>
            <p:cNvPr id="13" name="Retângulo: Cantos Arredondados 12">
              <a:extLst>
                <a:ext uri="{FF2B5EF4-FFF2-40B4-BE49-F238E27FC236}">
                  <a16:creationId xmlns:a16="http://schemas.microsoft.com/office/drawing/2014/main" id="{B03FAFC4-1B1A-9052-4629-8CBDE873D3AF}"/>
                </a:ext>
              </a:extLst>
            </p:cNvPr>
            <p:cNvSpPr/>
            <p:nvPr/>
          </p:nvSpPr>
          <p:spPr>
            <a:xfrm>
              <a:off x="1465470" y="10075035"/>
              <a:ext cx="7585583" cy="392938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D1F947A8-AF4E-A525-AC6A-755D415ACB73}"/>
                </a:ext>
              </a:extLst>
            </p:cNvPr>
            <p:cNvSpPr txBox="1"/>
            <p:nvPr/>
          </p:nvSpPr>
          <p:spPr>
            <a:xfrm>
              <a:off x="2016056" y="10576584"/>
              <a:ext cx="6595059" cy="2926289"/>
            </a:xfrm>
            <a:prstGeom prst="rect">
              <a:avLst/>
            </a:prstGeom>
            <a:grp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Poor information exchange that makes it challenging for clients to understand information.</a:t>
              </a:r>
            </a:p>
          </p:txBody>
        </p:sp>
      </p:grpSp>
      <p:grpSp>
        <p:nvGrpSpPr>
          <p:cNvPr id="15" name="Agrupar 14">
            <a:extLst>
              <a:ext uri="{FF2B5EF4-FFF2-40B4-BE49-F238E27FC236}">
                <a16:creationId xmlns:a16="http://schemas.microsoft.com/office/drawing/2014/main" id="{FB9FBB40-A08F-6AFA-C4D1-FFF138EE4B2B}"/>
              </a:ext>
            </a:extLst>
          </p:cNvPr>
          <p:cNvGrpSpPr/>
          <p:nvPr/>
        </p:nvGrpSpPr>
        <p:grpSpPr>
          <a:xfrm>
            <a:off x="7655432" y="9222230"/>
            <a:ext cx="9073137" cy="3760839"/>
            <a:chOff x="1465470" y="10075035"/>
            <a:chExt cx="7585583" cy="3929389"/>
          </a:xfrm>
          <a:solidFill>
            <a:srgbClr val="4EA4A2"/>
          </a:solidFill>
        </p:grpSpPr>
        <p:sp>
          <p:nvSpPr>
            <p:cNvPr id="16" name="Retângulo: Cantos Arredondados 15">
              <a:extLst>
                <a:ext uri="{FF2B5EF4-FFF2-40B4-BE49-F238E27FC236}">
                  <a16:creationId xmlns:a16="http://schemas.microsoft.com/office/drawing/2014/main" id="{42A2AAD6-24AB-5F24-8B70-F69D0243EE19}"/>
                </a:ext>
              </a:extLst>
            </p:cNvPr>
            <p:cNvSpPr/>
            <p:nvPr/>
          </p:nvSpPr>
          <p:spPr>
            <a:xfrm>
              <a:off x="1465470" y="10075035"/>
              <a:ext cx="7585583" cy="392938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7" name="CaixaDeTexto 16">
              <a:extLst>
                <a:ext uri="{FF2B5EF4-FFF2-40B4-BE49-F238E27FC236}">
                  <a16:creationId xmlns:a16="http://schemas.microsoft.com/office/drawing/2014/main" id="{1B24D172-F81B-5C60-9B11-5561C60A747B}"/>
                </a:ext>
              </a:extLst>
            </p:cNvPr>
            <p:cNvSpPr txBox="1"/>
            <p:nvPr/>
          </p:nvSpPr>
          <p:spPr>
            <a:xfrm>
              <a:off x="1960731" y="10634989"/>
              <a:ext cx="6595059" cy="2926289"/>
            </a:xfrm>
            <a:prstGeom prst="rect">
              <a:avLst/>
            </a:prstGeom>
            <a:grp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Misunderstanding of informed choice principles that leads providers to inadequate counseling.</a:t>
              </a:r>
            </a:p>
          </p:txBody>
        </p:sp>
      </p:grpSp>
      <p:pic>
        <p:nvPicPr>
          <p:cNvPr id="18" name="Picture 5" descr="Background pattern&#10;&#10;Description automatically generated">
            <a:extLst>
              <a:ext uri="{FF2B5EF4-FFF2-40B4-BE49-F238E27FC236}">
                <a16:creationId xmlns:a16="http://schemas.microsoft.com/office/drawing/2014/main" id="{7E140271-12A3-FBB1-CA91-756706438DAB}"/>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pic>
        <p:nvPicPr>
          <p:cNvPr id="8" name="Imagem 7" descr="Uma imagem com Gráficos, Tipo de letra, design gráfico, círculo&#10;&#10;Descrição gerada automaticamente">
            <a:extLst>
              <a:ext uri="{FF2B5EF4-FFF2-40B4-BE49-F238E27FC236}">
                <a16:creationId xmlns:a16="http://schemas.microsoft.com/office/drawing/2014/main" id="{CD1EDC73-56BF-B7DE-E8FE-C4CF768029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1379402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Background pattern&#10;&#10;Description automatically generated">
            <a:extLst>
              <a:ext uri="{FF2B5EF4-FFF2-40B4-BE49-F238E27FC236}">
                <a16:creationId xmlns:a16="http://schemas.microsoft.com/office/drawing/2014/main" id="{A48B60FF-6D3D-5933-BA3A-D99DD7CCAA49}"/>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sp>
        <p:nvSpPr>
          <p:cNvPr id="2" name="CaixaDeTexto 1">
            <a:extLst>
              <a:ext uri="{FF2B5EF4-FFF2-40B4-BE49-F238E27FC236}">
                <a16:creationId xmlns:a16="http://schemas.microsoft.com/office/drawing/2014/main" id="{4CC9EE66-26D6-0137-871B-32742610B678}"/>
              </a:ext>
            </a:extLst>
          </p:cNvPr>
          <p:cNvSpPr txBox="1"/>
          <p:nvPr/>
        </p:nvSpPr>
        <p:spPr>
          <a:xfrm>
            <a:off x="3779520" y="3103411"/>
            <a:ext cx="16824959" cy="995144"/>
          </a:xfrm>
          <a:prstGeom prst="rect">
            <a:avLst/>
          </a:prstGeom>
          <a:noFill/>
        </p:spPr>
        <p:txBody>
          <a:bodyPr wrap="square">
            <a:spAutoFit/>
          </a:bodyPr>
          <a:lstStyle/>
          <a:p>
            <a:pPr algn="ctr">
              <a:lnSpc>
                <a:spcPct val="150000"/>
              </a:lnSpc>
            </a:pPr>
            <a:r>
              <a:rPr lang="en-US" sz="4400">
                <a:latin typeface="Roboto" panose="02000000000000000000" pitchFamily="2" charset="0"/>
                <a:ea typeface="Roboto" panose="02000000000000000000" pitchFamily="2" charset="0"/>
              </a:rPr>
              <a:t>Quality of contraceptive counseling is </a:t>
            </a:r>
            <a:r>
              <a:rPr lang="en-US" sz="4400" b="1">
                <a:solidFill>
                  <a:srgbClr val="16AD6A"/>
                </a:solidFill>
                <a:latin typeface="Roboto" panose="02000000000000000000" pitchFamily="2" charset="0"/>
                <a:ea typeface="Roboto" panose="02000000000000000000" pitchFamily="2" charset="0"/>
              </a:rPr>
              <a:t>often poor</a:t>
            </a:r>
            <a:r>
              <a:rPr lang="en-US" sz="4400">
                <a:latin typeface="Roboto" panose="02000000000000000000" pitchFamily="2" charset="0"/>
                <a:ea typeface="Roboto" panose="02000000000000000000" pitchFamily="2" charset="0"/>
              </a:rPr>
              <a:t>:</a:t>
            </a:r>
          </a:p>
        </p:txBody>
      </p:sp>
      <p:grpSp>
        <p:nvGrpSpPr>
          <p:cNvPr id="4" name="Agrupar 3">
            <a:extLst>
              <a:ext uri="{FF2B5EF4-FFF2-40B4-BE49-F238E27FC236}">
                <a16:creationId xmlns:a16="http://schemas.microsoft.com/office/drawing/2014/main" id="{4EE134CC-C798-5785-53D3-DC160F5A5FEB}"/>
              </a:ext>
            </a:extLst>
          </p:cNvPr>
          <p:cNvGrpSpPr/>
          <p:nvPr/>
        </p:nvGrpSpPr>
        <p:grpSpPr>
          <a:xfrm>
            <a:off x="2016369" y="4854526"/>
            <a:ext cx="9073137" cy="3760839"/>
            <a:chOff x="1465470" y="10075035"/>
            <a:chExt cx="7585583" cy="3929389"/>
          </a:xfrm>
          <a:solidFill>
            <a:srgbClr val="4EA4A2"/>
          </a:solidFill>
        </p:grpSpPr>
        <p:sp>
          <p:nvSpPr>
            <p:cNvPr id="5" name="Retângulo: Cantos Arredondados 4">
              <a:extLst>
                <a:ext uri="{FF2B5EF4-FFF2-40B4-BE49-F238E27FC236}">
                  <a16:creationId xmlns:a16="http://schemas.microsoft.com/office/drawing/2014/main" id="{6C7AB474-097A-21EE-0F5D-91398C3AC74D}"/>
                </a:ext>
              </a:extLst>
            </p:cNvPr>
            <p:cNvSpPr/>
            <p:nvPr/>
          </p:nvSpPr>
          <p:spPr>
            <a:xfrm>
              <a:off x="1465470" y="10075035"/>
              <a:ext cx="7585583" cy="392938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1" name="CaixaDeTexto 10">
              <a:extLst>
                <a:ext uri="{FF2B5EF4-FFF2-40B4-BE49-F238E27FC236}">
                  <a16:creationId xmlns:a16="http://schemas.microsoft.com/office/drawing/2014/main" id="{001EA5A9-F653-F9C8-1448-70AC16865ABE}"/>
                </a:ext>
              </a:extLst>
            </p:cNvPr>
            <p:cNvSpPr txBox="1"/>
            <p:nvPr/>
          </p:nvSpPr>
          <p:spPr>
            <a:xfrm>
              <a:off x="1960732" y="10930312"/>
              <a:ext cx="6595059" cy="2218834"/>
            </a:xfrm>
            <a:prstGeom prst="rect">
              <a:avLst/>
            </a:prstGeom>
            <a:grp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Providers' bias can push clients toward methods that may not be right for them.</a:t>
              </a:r>
            </a:p>
          </p:txBody>
        </p:sp>
      </p:grpSp>
      <p:grpSp>
        <p:nvGrpSpPr>
          <p:cNvPr id="12" name="Agrupar 11">
            <a:extLst>
              <a:ext uri="{FF2B5EF4-FFF2-40B4-BE49-F238E27FC236}">
                <a16:creationId xmlns:a16="http://schemas.microsoft.com/office/drawing/2014/main" id="{D3B34279-767B-A1AA-58E6-8FC24D140765}"/>
              </a:ext>
            </a:extLst>
          </p:cNvPr>
          <p:cNvGrpSpPr/>
          <p:nvPr/>
        </p:nvGrpSpPr>
        <p:grpSpPr>
          <a:xfrm>
            <a:off x="13294496" y="4885005"/>
            <a:ext cx="9073137" cy="3760839"/>
            <a:chOff x="1465470" y="10075035"/>
            <a:chExt cx="7585583" cy="3929389"/>
          </a:xfrm>
          <a:solidFill>
            <a:srgbClr val="4EA4A2"/>
          </a:solidFill>
        </p:grpSpPr>
        <p:sp>
          <p:nvSpPr>
            <p:cNvPr id="13" name="Retângulo: Cantos Arredondados 12">
              <a:extLst>
                <a:ext uri="{FF2B5EF4-FFF2-40B4-BE49-F238E27FC236}">
                  <a16:creationId xmlns:a16="http://schemas.microsoft.com/office/drawing/2014/main" id="{B03FAFC4-1B1A-9052-4629-8CBDE873D3AF}"/>
                </a:ext>
              </a:extLst>
            </p:cNvPr>
            <p:cNvSpPr/>
            <p:nvPr/>
          </p:nvSpPr>
          <p:spPr>
            <a:xfrm>
              <a:off x="1465470" y="10075035"/>
              <a:ext cx="7585583" cy="392938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D1F947A8-AF4E-A525-AC6A-755D415ACB73}"/>
                </a:ext>
              </a:extLst>
            </p:cNvPr>
            <p:cNvSpPr txBox="1"/>
            <p:nvPr/>
          </p:nvSpPr>
          <p:spPr>
            <a:xfrm>
              <a:off x="1960732" y="10576584"/>
              <a:ext cx="6595059" cy="2926289"/>
            </a:xfrm>
            <a:prstGeom prst="rect">
              <a:avLst/>
            </a:prstGeom>
            <a:grp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Client held myths and misconceptions can lead to fear and negative experiences with contraception.</a:t>
              </a:r>
            </a:p>
          </p:txBody>
        </p:sp>
      </p:grpSp>
      <p:sp>
        <p:nvSpPr>
          <p:cNvPr id="8" name="CaixaDeTexto 7">
            <a:extLst>
              <a:ext uri="{FF2B5EF4-FFF2-40B4-BE49-F238E27FC236}">
                <a16:creationId xmlns:a16="http://schemas.microsoft.com/office/drawing/2014/main" id="{DC607A3F-5E75-A0C3-72B4-4326534C722D}"/>
              </a:ext>
            </a:extLst>
          </p:cNvPr>
          <p:cNvSpPr txBox="1"/>
          <p:nvPr/>
        </p:nvSpPr>
        <p:spPr>
          <a:xfrm>
            <a:off x="3779520" y="9769356"/>
            <a:ext cx="16824959" cy="2010807"/>
          </a:xfrm>
          <a:prstGeom prst="rect">
            <a:avLst/>
          </a:prstGeom>
          <a:noFill/>
        </p:spPr>
        <p:txBody>
          <a:bodyPr wrap="square">
            <a:spAutoFit/>
          </a:bodyPr>
          <a:lstStyle/>
          <a:p>
            <a:pPr algn="ctr">
              <a:lnSpc>
                <a:spcPct val="150000"/>
              </a:lnSpc>
            </a:pPr>
            <a:r>
              <a:rPr lang="en-US" sz="4400" b="1" dirty="0">
                <a:latin typeface="Roboto" panose="02000000000000000000" pitchFamily="2" charset="0"/>
                <a:ea typeface="Roboto" panose="02000000000000000000" pitchFamily="2" charset="0"/>
              </a:rPr>
              <a:t>Counseling for Choice </a:t>
            </a:r>
            <a:r>
              <a:rPr lang="en-US" sz="4400" dirty="0">
                <a:latin typeface="Roboto" panose="02000000000000000000" pitchFamily="2" charset="0"/>
                <a:ea typeface="Roboto" panose="02000000000000000000" pitchFamily="2" charset="0"/>
              </a:rPr>
              <a:t>was designed to address all of these common challenges with counseling.</a:t>
            </a:r>
          </a:p>
        </p:txBody>
      </p:sp>
      <p:pic>
        <p:nvPicPr>
          <p:cNvPr id="9" name="Picture 5" descr="Background pattern&#10;&#10;Description automatically generated">
            <a:extLst>
              <a:ext uri="{FF2B5EF4-FFF2-40B4-BE49-F238E27FC236}">
                <a16:creationId xmlns:a16="http://schemas.microsoft.com/office/drawing/2014/main" id="{0AB3516F-0943-1200-8769-08FC33B98EF3}"/>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pic>
        <p:nvPicPr>
          <p:cNvPr id="10" name="Imagem 9" descr="Uma imagem com Gráficos, Tipo de letra, design gráfico, círculo&#10;&#10;Descrição gerada automaticamente">
            <a:extLst>
              <a:ext uri="{FF2B5EF4-FFF2-40B4-BE49-F238E27FC236}">
                <a16:creationId xmlns:a16="http://schemas.microsoft.com/office/drawing/2014/main" id="{A58E5E9F-7901-9EAB-92B1-606FBF3E86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5" name="TextBox 1">
            <a:extLst>
              <a:ext uri="{FF2B5EF4-FFF2-40B4-BE49-F238E27FC236}">
                <a16:creationId xmlns:a16="http://schemas.microsoft.com/office/drawing/2014/main" id="{513633B9-F70C-9B8C-1F6C-B4E58265F5F1}"/>
              </a:ext>
            </a:extLst>
          </p:cNvPr>
          <p:cNvSpPr txBox="1"/>
          <p:nvPr/>
        </p:nvSpPr>
        <p:spPr>
          <a:xfrm>
            <a:off x="1539616" y="703661"/>
            <a:ext cx="19970495"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QUALITY</a:t>
            </a:r>
            <a:r>
              <a:rPr lang="en-US" sz="7200" b="1">
                <a:solidFill>
                  <a:srgbClr val="211F1B"/>
                </a:solidFill>
                <a:latin typeface="Poppins" pitchFamily="2" charset="77"/>
                <a:cs typeface="Poppins" pitchFamily="2" charset="77"/>
              </a:rPr>
              <a:t> OF CONTRACEPTIVE COUNSELING</a:t>
            </a:r>
            <a:endParaRPr lang="en-US" sz="7200" b="1">
              <a:solidFill>
                <a:schemeClr val="bg1"/>
              </a:solidFill>
              <a:latin typeface="Poppins" pitchFamily="2" charset="77"/>
              <a:cs typeface="Poppins" pitchFamily="2" charset="77"/>
            </a:endParaRPr>
          </a:p>
        </p:txBody>
      </p:sp>
    </p:spTree>
    <p:extLst>
      <p:ext uri="{BB962C8B-B14F-4D97-AF65-F5344CB8AC3E}">
        <p14:creationId xmlns:p14="http://schemas.microsoft.com/office/powerpoint/2010/main" val="26629665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2E814C29-FE1E-2643-AB44-BBA2D7CB8DD0}"/>
              </a:ext>
            </a:extLst>
          </p:cNvPr>
          <p:cNvSpPr/>
          <p:nvPr/>
        </p:nvSpPr>
        <p:spPr>
          <a:xfrm>
            <a:off x="1638689" y="2743200"/>
            <a:ext cx="21100776" cy="8473440"/>
          </a:xfrm>
          <a:prstGeom prst="roundRect">
            <a:avLst/>
          </a:prstGeom>
          <a:solidFill>
            <a:srgbClr val="8DC9C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51DB833-3721-B07A-E183-97B286871966}"/>
              </a:ext>
            </a:extLst>
          </p:cNvPr>
          <p:cNvSpPr>
            <a:spLocks noGrp="1"/>
          </p:cNvSpPr>
          <p:nvPr>
            <p:ph idx="1"/>
          </p:nvPr>
        </p:nvSpPr>
        <p:spPr>
          <a:xfrm>
            <a:off x="1638689" y="3486106"/>
            <a:ext cx="21100776" cy="1598130"/>
          </a:xfrm>
        </p:spPr>
        <p:txBody>
          <a:bodyPr/>
          <a:lstStyle/>
          <a:p>
            <a:pPr marL="857250" indent="-857250">
              <a:buFont typeface="Arial" panose="020B0604020202020204" pitchFamily="34" charset="0"/>
              <a:buChar char="•"/>
            </a:pPr>
            <a:endParaRPr lang="en-US" sz="5400" cap="none" dirty="0"/>
          </a:p>
          <a:p>
            <a:r>
              <a:rPr lang="en-US" cap="none" dirty="0">
                <a:solidFill>
                  <a:schemeClr val="accent3"/>
                </a:solidFill>
              </a:rPr>
              <a:t>. </a:t>
            </a:r>
          </a:p>
        </p:txBody>
      </p:sp>
      <p:sp>
        <p:nvSpPr>
          <p:cNvPr id="6" name="Rectangle: Rounded Corners 5">
            <a:extLst>
              <a:ext uri="{FF2B5EF4-FFF2-40B4-BE49-F238E27FC236}">
                <a16:creationId xmlns:a16="http://schemas.microsoft.com/office/drawing/2014/main" id="{D69B9AF9-A841-9B9C-E241-8E1310BB931F}"/>
              </a:ext>
            </a:extLst>
          </p:cNvPr>
          <p:cNvSpPr/>
          <p:nvPr/>
        </p:nvSpPr>
        <p:spPr>
          <a:xfrm>
            <a:off x="2773680" y="3840480"/>
            <a:ext cx="18470880" cy="661416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AC0F2D25-708A-07C9-EC9C-4A51F0A4E4E3}"/>
              </a:ext>
            </a:extLst>
          </p:cNvPr>
          <p:cNvSpPr txBox="1"/>
          <p:nvPr/>
        </p:nvSpPr>
        <p:spPr>
          <a:xfrm>
            <a:off x="3139440" y="4460141"/>
            <a:ext cx="18105120" cy="5078313"/>
          </a:xfrm>
          <a:prstGeom prst="rect">
            <a:avLst/>
          </a:prstGeom>
          <a:noFill/>
        </p:spPr>
        <p:txBody>
          <a:bodyPr wrap="square">
            <a:spAutoFit/>
          </a:bodyPr>
          <a:lstStyle/>
          <a:p>
            <a:pPr algn="ctr"/>
            <a:r>
              <a:rPr lang="en-US" sz="5400" b="1" cap="none" dirty="0">
                <a:solidFill>
                  <a:schemeClr val="accent3"/>
                </a:solidFill>
              </a:rPr>
              <a:t>As a result, clients are dissatisfied with the counseling they receive, confused about their contraceptive options, or are pressured to choose a method that isn’t right for them.</a:t>
            </a:r>
          </a:p>
          <a:p>
            <a:pPr algn="ctr"/>
            <a:endParaRPr lang="en-US" sz="5400" b="1" cap="none" dirty="0">
              <a:solidFill>
                <a:schemeClr val="accent3"/>
              </a:solidFill>
            </a:endParaRPr>
          </a:p>
          <a:p>
            <a:pPr algn="ctr"/>
            <a:r>
              <a:rPr lang="en-US" sz="5400" b="1" dirty="0">
                <a:solidFill>
                  <a:schemeClr val="accent3"/>
                </a:solidFill>
              </a:rPr>
              <a:t>As a result, c</a:t>
            </a:r>
            <a:r>
              <a:rPr lang="en-US" sz="5400" b="1" cap="none" dirty="0">
                <a:solidFill>
                  <a:schemeClr val="accent3"/>
                </a:solidFill>
              </a:rPr>
              <a:t>lient’s discontinue using methods that aren’t right for them and they are often left with unmet need</a:t>
            </a:r>
            <a:r>
              <a:rPr lang="en-US" sz="2800" b="1" cap="none" dirty="0">
                <a:solidFill>
                  <a:schemeClr val="accent3"/>
                </a:solidFill>
              </a:rPr>
              <a:t>.</a:t>
            </a:r>
            <a:endParaRPr lang="en-US" sz="2800" b="1" dirty="0"/>
          </a:p>
        </p:txBody>
      </p:sp>
    </p:spTree>
    <p:extLst>
      <p:ext uri="{BB962C8B-B14F-4D97-AF65-F5344CB8AC3E}">
        <p14:creationId xmlns:p14="http://schemas.microsoft.com/office/powerpoint/2010/main" val="1760764727"/>
      </p:ext>
    </p:extLst>
  </p:cSld>
  <p:clrMapOvr>
    <a:masterClrMapping/>
  </p:clrMapOvr>
</p:sld>
</file>

<file path=ppt/theme/theme1.xml><?xml version="1.0" encoding="utf-8"?>
<a:theme xmlns:a="http://schemas.openxmlformats.org/drawingml/2006/main" name="PSI 50th">
  <a:themeElements>
    <a:clrScheme name="PSI Brand 1">
      <a:dk1>
        <a:srgbClr val="000000"/>
      </a:dk1>
      <a:lt1>
        <a:srgbClr val="FFFFFF"/>
      </a:lt1>
      <a:dk2>
        <a:srgbClr val="000000"/>
      </a:dk2>
      <a:lt2>
        <a:srgbClr val="FFFFFF"/>
      </a:lt2>
      <a:accent1>
        <a:srgbClr val="F36E20"/>
      </a:accent1>
      <a:accent2>
        <a:srgbClr val="FFF35C"/>
      </a:accent2>
      <a:accent3>
        <a:srgbClr val="EE4799"/>
      </a:accent3>
      <a:accent4>
        <a:srgbClr val="00AC68"/>
      </a:accent4>
      <a:accent5>
        <a:srgbClr val="8EC8C8"/>
      </a:accent5>
      <a:accent6>
        <a:srgbClr val="70517F"/>
      </a:accent6>
      <a:hlink>
        <a:srgbClr val="0563C1"/>
      </a:hlink>
      <a:folHlink>
        <a:srgbClr val="C04F8D"/>
      </a:folHlink>
    </a:clrScheme>
    <a:fontScheme name="PSI 50th Fonts">
      <a:majorFont>
        <a:latin typeface="Poppins"/>
        <a:ea typeface="Roboto Black"/>
        <a:cs typeface=""/>
      </a:majorFont>
      <a:minorFont>
        <a:latin typeface="Roboto Light"/>
        <a:ea typeface="Roboto"/>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SI 50th" id="{08FDB7B0-415F-AE40-A165-999BA9CFAF6B}" vid="{EF656CDF-DC15-3545-BBF6-23400D0765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28548f33-737b-449b-bc6e-024c61a0c6be">
      <UserInfo>
        <DisplayName>Salamatu Abdulai</DisplayName>
        <AccountId>158</AccountId>
        <AccountType/>
      </UserInfo>
    </SharedWithUsers>
    <_ip_UnifiedCompliancePolicyUIAction xmlns="http://schemas.microsoft.com/sharepoint/v3" xsi:nil="true"/>
    <j507204e6a0c423abc181bbfe5e6150e xmlns="f8f5c256-281e-407e-b3c7-90dbad59f554">
      <Terms xmlns="http://schemas.microsoft.com/office/infopath/2007/PartnerControls"/>
    </j507204e6a0c423abc181bbfe5e6150e>
    <TaxCatchAll xmlns="2b04e3bf-eb77-48e0-9993-e01b67b1c33a" xsi:nil="true"/>
    <_ip_UnifiedCompliancePolicyProperties xmlns="http://schemas.microsoft.com/sharepoint/v3" xsi:nil="true"/>
    <lcf76f155ced4ddcb4097134ff3c332f xmlns="f8f5c256-281e-407e-b3c7-90dbad59f554">
      <Terms xmlns="http://schemas.microsoft.com/office/infopath/2007/PartnerControls"/>
    </lcf76f155ced4ddcb4097134ff3c332f>
    <fe12b690b7e44a39a8575246f2b0ef29 xmlns="f8f5c256-281e-407e-b3c7-90dbad59f554">
      <Terms xmlns="http://schemas.microsoft.com/office/infopath/2007/PartnerControls"/>
    </fe12b690b7e44a39a8575246f2b0ef29>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42777F7A5A89B4DA336C2787F39A7D8" ma:contentTypeVersion="24" ma:contentTypeDescription="Create a new document." ma:contentTypeScope="" ma:versionID="020f206a25743cf73f5c2e770e804792">
  <xsd:schema xmlns:xsd="http://www.w3.org/2001/XMLSchema" xmlns:xs="http://www.w3.org/2001/XMLSchema" xmlns:p="http://schemas.microsoft.com/office/2006/metadata/properties" xmlns:ns1="http://schemas.microsoft.com/sharepoint/v3" xmlns:ns2="28548f33-737b-449b-bc6e-024c61a0c6be" xmlns:ns3="f8f5c256-281e-407e-b3c7-90dbad59f554" xmlns:ns4="2b04e3bf-eb77-48e0-9993-e01b67b1c33a" targetNamespace="http://schemas.microsoft.com/office/2006/metadata/properties" ma:root="true" ma:fieldsID="0a0c34846b0fdfaffefba2ab19630d40" ns1:_="" ns2:_="" ns3:_="" ns4:_="">
    <xsd:import namespace="http://schemas.microsoft.com/sharepoint/v3"/>
    <xsd:import namespace="28548f33-737b-449b-bc6e-024c61a0c6be"/>
    <xsd:import namespace="f8f5c256-281e-407e-b3c7-90dbad59f554"/>
    <xsd:import namespace="2b04e3bf-eb77-48e0-9993-e01b67b1c33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j507204e6a0c423abc181bbfe5e6150e" minOccurs="0"/>
                <xsd:element ref="ns4:TaxCatchAll" minOccurs="0"/>
                <xsd:element ref="ns3:fe12b690b7e44a39a8575246f2b0ef29" minOccurs="0"/>
                <xsd:element ref="ns3:MediaServiceAutoKeyPoints" minOccurs="0"/>
                <xsd:element ref="ns3:MediaServiceKeyPoints" minOccurs="0"/>
                <xsd:element ref="ns3:MediaLengthInSeconds"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548f33-737b-449b-bc6e-024c61a0c6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f5c256-281e-407e-b3c7-90dbad59f5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j507204e6a0c423abc181bbfe5e6150e" ma:index="21" nillable="true" ma:taxonomy="true" ma:internalName="j507204e6a0c423abc181bbfe5e6150e" ma:taxonomyFieldName="Contract_x0020_Type" ma:displayName="Contract Type" ma:default="" ma:fieldId="{3507204e-6a0c-423a-bc18-1bbfe5e6150e}" ma:taxonomyMulti="true" ma:sspId="5be66e25-6253-4f8b-9755-5684a1ad782e" ma:termSetId="33ecdda6-45c7-4199-a38f-3816b744f96a" ma:anchorId="00000000-0000-0000-0000-000000000000" ma:open="true" ma:isKeyword="false">
      <xsd:complexType>
        <xsd:sequence>
          <xsd:element ref="pc:Terms" minOccurs="0" maxOccurs="1"/>
        </xsd:sequence>
      </xsd:complexType>
    </xsd:element>
    <xsd:element name="fe12b690b7e44a39a8575246f2b0ef29" ma:index="24" nillable="true" ma:taxonomy="true" ma:internalName="fe12b690b7e44a39a8575246f2b0ef29" ma:taxonomyFieldName="Language_x0020_Spoken" ma:displayName="Language" ma:default="" ma:fieldId="{fe12b690-b7e4-4a39-a857-5246f2b0ef29}" ma:taxonomyMulti="true" ma:sspId="5be66e25-6253-4f8b-9755-5684a1ad782e" ma:termSetId="e372b7a4-3ea9-49a3-a223-68ef65611504" ma:anchorId="00000000-0000-0000-0000-000000000000" ma:open="fals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9967fc3e-f256-4afb-a47f-9b76322a90b2}" ma:internalName="TaxCatchAll" ma:showField="CatchAllData" ma:web="28548f33-737b-449b-bc6e-024c61a0c6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73D2A0E-9781-41B0-BBC6-7FB6676C36F2}">
  <ds:schemaRefs>
    <ds:schemaRef ds:uri="28548f33-737b-449b-bc6e-024c61a0c6be"/>
    <ds:schemaRef ds:uri="2b04e3bf-eb77-48e0-9993-e01b67b1c33a"/>
    <ds:schemaRef ds:uri="f8f5c256-281e-407e-b3c7-90dbad59f55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 ds:uri="abea38ce-093b-4a81-8ebf-27cac6b17cd3"/>
  </ds:schemaRefs>
</ds:datastoreItem>
</file>

<file path=customXml/itemProps2.xml><?xml version="1.0" encoding="utf-8"?>
<ds:datastoreItem xmlns:ds="http://schemas.openxmlformats.org/officeDocument/2006/customXml" ds:itemID="{0FB31801-532B-4E85-8BA0-D0F03C7A4EBC}">
  <ds:schemaRefs>
    <ds:schemaRef ds:uri="http://schemas.microsoft.com/sharepoint/v3/contenttype/forms"/>
  </ds:schemaRefs>
</ds:datastoreItem>
</file>

<file path=customXml/itemProps3.xml><?xml version="1.0" encoding="utf-8"?>
<ds:datastoreItem xmlns:ds="http://schemas.openxmlformats.org/officeDocument/2006/customXml" ds:itemID="{74109973-BA79-4F44-B390-6C7A0BD915CB}"/>
</file>

<file path=docProps/app.xml><?xml version="1.0" encoding="utf-8"?>
<Properties xmlns="http://schemas.openxmlformats.org/officeDocument/2006/extended-properties" xmlns:vt="http://schemas.openxmlformats.org/officeDocument/2006/docPropsVTypes">
  <Template/>
  <TotalTime>79</TotalTime>
  <Words>2651</Words>
  <Application>Microsoft Office PowerPoint</Application>
  <PresentationFormat>Personnalisé</PresentationFormat>
  <Paragraphs>198</Paragraphs>
  <Slides>20</Slides>
  <Notes>20</Notes>
  <HiddenSlides>1</HiddenSlides>
  <MMClips>1</MMClips>
  <ScaleCrop>false</ScaleCrop>
  <HeadingPairs>
    <vt:vector size="6" baseType="variant">
      <vt:variant>
        <vt:lpstr>Polices utilisées</vt:lpstr>
      </vt:variant>
      <vt:variant>
        <vt:i4>14</vt:i4>
      </vt:variant>
      <vt:variant>
        <vt:lpstr>Thème</vt:lpstr>
      </vt:variant>
      <vt:variant>
        <vt:i4>1</vt:i4>
      </vt:variant>
      <vt:variant>
        <vt:lpstr>Titres des diapositives</vt:lpstr>
      </vt:variant>
      <vt:variant>
        <vt:i4>20</vt:i4>
      </vt:variant>
    </vt:vector>
  </HeadingPairs>
  <TitlesOfParts>
    <vt:vector size="35" baseType="lpstr">
      <vt:lpstr>Arial</vt:lpstr>
      <vt:lpstr>Helvetica Neue</vt:lpstr>
      <vt:lpstr>Roboto</vt:lpstr>
      <vt:lpstr>Lato</vt:lpstr>
      <vt:lpstr>Arial,Sans-Serif</vt:lpstr>
      <vt:lpstr>Wingdings</vt:lpstr>
      <vt:lpstr>Poppins Black</vt:lpstr>
      <vt:lpstr>Calibri</vt:lpstr>
      <vt:lpstr>Poppins</vt:lpstr>
      <vt:lpstr>Arial</vt:lpstr>
      <vt:lpstr>Poppins Light</vt:lpstr>
      <vt:lpstr>Poppins SemiBold</vt:lpstr>
      <vt:lpstr>HelveticaNeueLTW04-55Roman</vt:lpstr>
      <vt:lpstr>Roboto Light</vt:lpstr>
      <vt:lpstr>PSI 50th</vt:lpstr>
      <vt:lpstr>Présentation PowerPoint</vt:lpstr>
      <vt:lpstr>Présentation PowerPoint</vt:lpstr>
      <vt:lpstr>Présentation PowerPoint</vt:lpstr>
      <vt:lpstr>GAPS TO FURTHER REDUCE UNMET NEED</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Through Human centered design, prototyping and piloting, PSI developed a person centered approach to counseling that considers these 3 important questions</vt:lpstr>
      <vt:lpstr>Présentation PowerPoint</vt:lpstr>
      <vt:lpstr>Présentation PowerPoint</vt:lpstr>
      <vt:lpstr>Présentation PowerPoint</vt:lpstr>
      <vt:lpstr>Présentation PowerPoint</vt:lpstr>
      <vt:lpstr>Présentation PowerPoint</vt:lpstr>
      <vt:lpstr>Présentation PowerPoint</vt:lpstr>
      <vt:lpstr>Module 1 findings</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CARMO</dc:title>
  <dc:creator>AZAD</dc:creator>
  <cp:lastModifiedBy>Dorine Irankunda</cp:lastModifiedBy>
  <cp:revision>6</cp:revision>
  <cp:lastPrinted>2020-02-27T21:40:53Z</cp:lastPrinted>
  <dcterms:created xsi:type="dcterms:W3CDTF">2017-08-24T20:54:48Z</dcterms:created>
  <dcterms:modified xsi:type="dcterms:W3CDTF">2024-08-25T11:56:53Z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0x010100E42777F7A5A89B4DA336C2787F39A7D8</vt:lpwstr>
  </property>
  <property fmtid="{D5CDD505-2E9C-101B-9397-08002B2CF9AE}" pid="3" name="Language Spoken">
    <vt:lpwstr/>
  </property>
  <property fmtid="{D5CDD505-2E9C-101B-9397-08002B2CF9AE}" pid="4" name="Contract Type">
    <vt:lpwstr/>
  </property>
  <property fmtid="{D5CDD505-2E9C-101B-9397-08002B2CF9AE}" pid="5" name="MediaServiceImageTags">
    <vt:lpwstr/>
  </property>
  <property fmtid="{D5CDD505-2E9C-101B-9397-08002B2CF9AE}" pid="6" name="Language_x0020_Spoken">
    <vt:lpwstr/>
  </property>
  <property fmtid="{D5CDD505-2E9C-101B-9397-08002B2CF9AE}" pid="7" name="Contract_x0020_Type">
    <vt:lpwstr/>
  </property>
</Properties>
</file>