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33"/>
  </p:notesMasterIdLst>
  <p:sldIdLst>
    <p:sldId id="434" r:id="rId5"/>
    <p:sldId id="522" r:id="rId6"/>
    <p:sldId id="471" r:id="rId7"/>
    <p:sldId id="512" r:id="rId8"/>
    <p:sldId id="571" r:id="rId9"/>
    <p:sldId id="468" r:id="rId10"/>
    <p:sldId id="513" r:id="rId11"/>
    <p:sldId id="514" r:id="rId12"/>
    <p:sldId id="519" r:id="rId13"/>
    <p:sldId id="485" r:id="rId14"/>
    <p:sldId id="570" r:id="rId15"/>
    <p:sldId id="523" r:id="rId16"/>
    <p:sldId id="525" r:id="rId17"/>
    <p:sldId id="524" r:id="rId18"/>
    <p:sldId id="572" r:id="rId19"/>
    <p:sldId id="257" r:id="rId20"/>
    <p:sldId id="263" r:id="rId21"/>
    <p:sldId id="264" r:id="rId22"/>
    <p:sldId id="265" r:id="rId23"/>
    <p:sldId id="266" r:id="rId24"/>
    <p:sldId id="267" r:id="rId25"/>
    <p:sldId id="268" r:id="rId26"/>
    <p:sldId id="649" r:id="rId27"/>
    <p:sldId id="574" r:id="rId28"/>
    <p:sldId id="648" r:id="rId29"/>
    <p:sldId id="650" r:id="rId30"/>
    <p:sldId id="481" r:id="rId31"/>
    <p:sldId id="482" r:id="rId32"/>
  </p:sldIdLst>
  <p:sldSz cx="24384000" cy="13716000"/>
  <p:notesSz cx="6858000" cy="9144000"/>
  <p:embeddedFontLst>
    <p:embeddedFont>
      <p:font typeface="Poppins" panose="00000500000000000000" pitchFamily="2" charset="0"/>
      <p:regular r:id="rId34"/>
      <p:bold r:id="rId35"/>
      <p:italic r:id="rId36"/>
      <p:boldItalic r:id="rId37"/>
    </p:embeddedFont>
    <p:embeddedFont>
      <p:font typeface="Poppins Black" panose="00000A00000000000000" pitchFamily="2" charset="0"/>
      <p:bold r:id="rId38"/>
      <p:italic r:id="rId39"/>
      <p:boldItalic r:id="rId40"/>
    </p:embeddedFont>
    <p:embeddedFont>
      <p:font typeface="Poppins Light" panose="00000400000000000000" pitchFamily="2" charset="0"/>
      <p:regular r:id="rId41"/>
      <p:bold r:id="rId42"/>
      <p:italic r:id="rId43"/>
      <p:boldItalic r:id="rId44"/>
    </p:embeddedFont>
    <p:embeddedFont>
      <p:font typeface="Poppins SemiBold" panose="00000700000000000000" pitchFamily="2" charset="0"/>
      <p:bold r:id="rId45"/>
      <p:boldItalic r:id="rId46"/>
    </p:embeddedFont>
    <p:embeddedFont>
      <p:font typeface="Roboto" panose="02000000000000000000" pitchFamily="2" charset="0"/>
      <p:regular r:id="rId47"/>
      <p:bold r:id="rId48"/>
      <p:italic r:id="rId49"/>
      <p:boldItalic r:id="rId50"/>
    </p:embeddedFont>
    <p:embeddedFont>
      <p:font typeface="Roboto Light" panose="02000000000000000000" pitchFamily="2" charset="0"/>
      <p:regular r:id="rId51"/>
      <p:bold r:id="rId52"/>
      <p:italic r:id="rId53"/>
      <p:boldItalic r:id="rId54"/>
    </p:embeddedFont>
    <p:embeddedFont>
      <p:font typeface="Segoe UI" panose="020B0502040204020203" pitchFamily="34" charset="0"/>
      <p:regular r:id="rId55"/>
      <p:bold r:id="rId56"/>
      <p:italic r:id="rId57"/>
      <p:boldItalic r:id="rId58"/>
    </p:embeddedFont>
    <p:embeddedFont>
      <p:font typeface="Times" panose="02020603050405020304" pitchFamily="18" charset="0"/>
      <p:regular r:id="rId59"/>
      <p:bold r:id="rId60"/>
      <p:italic r:id="rId61"/>
      <p:boldItalic r:id="rId6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33E86D4-0FCA-62A2-A9E5-856670E86F4C}" name="Kendal Danna" initials="KD" userId="S::kdanna@psi.org::89f5f8d4-3b5c-4af0-8251-bf603280ccd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exandra Angel" initials="AA" lastIdx="2" clrIdx="0">
    <p:extLst>
      <p:ext uri="{19B8F6BF-5375-455C-9EA6-DF929625EA0E}">
        <p15:presenceInfo xmlns:p15="http://schemas.microsoft.com/office/powerpoint/2012/main" userId="S::aangel@psi.org::36dae7b2-c39e-4225-8e41-3cac8255e5ed" providerId="AD"/>
      </p:ext>
    </p:extLst>
  </p:cmAuthor>
  <p:cmAuthor id="2" name="Kendal Danna" initials="KD" lastIdx="11" clrIdx="1">
    <p:extLst>
      <p:ext uri="{19B8F6BF-5375-455C-9EA6-DF929625EA0E}">
        <p15:presenceInfo xmlns:p15="http://schemas.microsoft.com/office/powerpoint/2012/main" userId="S::kdanna@psi.org::89f5f8d4-3b5c-4af0-8251-bf603280cc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C68"/>
    <a:srgbClr val="FAC5A6"/>
    <a:srgbClr val="18AC68"/>
    <a:srgbClr val="ED4699"/>
    <a:srgbClr val="8DC9C8"/>
    <a:srgbClr val="FCF45B"/>
    <a:srgbClr val="BFD730"/>
    <a:srgbClr val="F46E20"/>
    <a:srgbClr val="F18903"/>
    <a:srgbClr val="00B5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8F596FF-32BB-4C5E-9699-3F4AFD7C62D0}" v="1" dt="2024-05-22T11:07:00.009"/>
  </p1510:revLst>
</p1510:revInfo>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636" autoAdjust="0"/>
  </p:normalViewPr>
  <p:slideViewPr>
    <p:cSldViewPr snapToGrid="0">
      <p:cViewPr varScale="1">
        <p:scale>
          <a:sx n="33" d="100"/>
          <a:sy n="33" d="100"/>
        </p:scale>
        <p:origin x="691" y="77"/>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font" Target="fonts/font9.fntdata"/><Relationship Id="rId47" Type="http://schemas.openxmlformats.org/officeDocument/2006/relationships/font" Target="fonts/font14.fntdata"/><Relationship Id="rId63" Type="http://schemas.openxmlformats.org/officeDocument/2006/relationships/commentAuthors" Target="commentAuthors.xml"/><Relationship Id="rId68"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font" Target="fonts/font20.fntdata"/><Relationship Id="rId58" Type="http://schemas.openxmlformats.org/officeDocument/2006/relationships/font" Target="fonts/font25.fntdata"/><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font" Target="fonts/font28.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openxmlformats.org/officeDocument/2006/relationships/font" Target="fonts/font23.fntdata"/><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font" Target="fonts/font18.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59" Type="http://schemas.openxmlformats.org/officeDocument/2006/relationships/font" Target="fonts/font26.fntdata"/><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font" Target="fonts/font8.fntdata"/><Relationship Id="rId54" Type="http://schemas.openxmlformats.org/officeDocument/2006/relationships/font" Target="fonts/font21.fntdata"/><Relationship Id="rId62" Type="http://schemas.openxmlformats.org/officeDocument/2006/relationships/font" Target="fonts/font29.fntdata"/><Relationship Id="rId7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3.fntdata"/><Relationship Id="rId49" Type="http://schemas.openxmlformats.org/officeDocument/2006/relationships/font" Target="fonts/font16.fntdata"/><Relationship Id="rId57" Type="http://schemas.openxmlformats.org/officeDocument/2006/relationships/font" Target="fonts/font24.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11.fntdata"/><Relationship Id="rId52" Type="http://schemas.openxmlformats.org/officeDocument/2006/relationships/font" Target="fonts/font19.fntdata"/><Relationship Id="rId60" Type="http://schemas.openxmlformats.org/officeDocument/2006/relationships/font" Target="fonts/font27.fntdata"/><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font" Target="fonts/font6.fntdata"/><Relationship Id="rId34" Type="http://schemas.openxmlformats.org/officeDocument/2006/relationships/font" Target="fonts/font1.fntdata"/><Relationship Id="rId50" Type="http://schemas.openxmlformats.org/officeDocument/2006/relationships/font" Target="fonts/font17.fntdata"/><Relationship Id="rId55" Type="http://schemas.openxmlformats.org/officeDocument/2006/relationships/font" Target="fonts/font2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andra Angel" userId="36dae7b2-c39e-4225-8e41-3cac8255e5ed" providerId="ADAL" clId="{F6B1BAF0-C4EB-4BCE-85DB-45B5EA59D9CE}"/>
    <pc:docChg chg="custSel addSld delSld modSld">
      <pc:chgData name="Alexandra Angel" userId="36dae7b2-c39e-4225-8e41-3cac8255e5ed" providerId="ADAL" clId="{F6B1BAF0-C4EB-4BCE-85DB-45B5EA59D9CE}" dt="2021-09-10T18:47:13.550" v="1466" actId="478"/>
      <pc:docMkLst>
        <pc:docMk/>
      </pc:docMkLst>
      <pc:sldChg chg="delSp mod delCm">
        <pc:chgData name="Alexandra Angel" userId="36dae7b2-c39e-4225-8e41-3cac8255e5ed" providerId="ADAL" clId="{F6B1BAF0-C4EB-4BCE-85DB-45B5EA59D9CE}" dt="2021-09-10T18:46:58.942" v="1459" actId="478"/>
        <pc:sldMkLst>
          <pc:docMk/>
          <pc:sldMk cId="1914239240" sldId="257"/>
        </pc:sldMkLst>
        <pc:spChg chg="del">
          <ac:chgData name="Alexandra Angel" userId="36dae7b2-c39e-4225-8e41-3cac8255e5ed" providerId="ADAL" clId="{F6B1BAF0-C4EB-4BCE-85DB-45B5EA59D9CE}" dt="2021-09-10T18:46:58.942" v="1459" actId="478"/>
          <ac:spMkLst>
            <pc:docMk/>
            <pc:sldMk cId="1914239240" sldId="257"/>
            <ac:spMk id="9" creationId="{93FD79F7-B8A4-4767-B6C8-411D6323B30C}"/>
          </ac:spMkLst>
        </pc:spChg>
      </pc:sldChg>
      <pc:sldChg chg="delSp mod">
        <pc:chgData name="Alexandra Angel" userId="36dae7b2-c39e-4225-8e41-3cac8255e5ed" providerId="ADAL" clId="{F6B1BAF0-C4EB-4BCE-85DB-45B5EA59D9CE}" dt="2021-09-10T18:47:00.925" v="1460" actId="478"/>
        <pc:sldMkLst>
          <pc:docMk/>
          <pc:sldMk cId="4130187291" sldId="263"/>
        </pc:sldMkLst>
        <pc:spChg chg="del">
          <ac:chgData name="Alexandra Angel" userId="36dae7b2-c39e-4225-8e41-3cac8255e5ed" providerId="ADAL" clId="{F6B1BAF0-C4EB-4BCE-85DB-45B5EA59D9CE}" dt="2021-09-10T18:47:00.925" v="1460" actId="478"/>
          <ac:spMkLst>
            <pc:docMk/>
            <pc:sldMk cId="4130187291" sldId="263"/>
            <ac:spMk id="9" creationId="{9AE40B72-1061-489D-A5C7-55E739AD7C26}"/>
          </ac:spMkLst>
        </pc:spChg>
      </pc:sldChg>
      <pc:sldChg chg="delSp mod">
        <pc:chgData name="Alexandra Angel" userId="36dae7b2-c39e-4225-8e41-3cac8255e5ed" providerId="ADAL" clId="{F6B1BAF0-C4EB-4BCE-85DB-45B5EA59D9CE}" dt="2021-09-10T18:47:02.824" v="1461" actId="478"/>
        <pc:sldMkLst>
          <pc:docMk/>
          <pc:sldMk cId="188768038" sldId="264"/>
        </pc:sldMkLst>
        <pc:spChg chg="del">
          <ac:chgData name="Alexandra Angel" userId="36dae7b2-c39e-4225-8e41-3cac8255e5ed" providerId="ADAL" clId="{F6B1BAF0-C4EB-4BCE-85DB-45B5EA59D9CE}" dt="2021-09-10T18:47:02.824" v="1461" actId="478"/>
          <ac:spMkLst>
            <pc:docMk/>
            <pc:sldMk cId="188768038" sldId="264"/>
            <ac:spMk id="9" creationId="{9AE40B72-1061-489D-A5C7-55E739AD7C26}"/>
          </ac:spMkLst>
        </pc:spChg>
      </pc:sldChg>
      <pc:sldChg chg="delSp mod">
        <pc:chgData name="Alexandra Angel" userId="36dae7b2-c39e-4225-8e41-3cac8255e5ed" providerId="ADAL" clId="{F6B1BAF0-C4EB-4BCE-85DB-45B5EA59D9CE}" dt="2021-09-10T18:47:13.550" v="1466" actId="478"/>
        <pc:sldMkLst>
          <pc:docMk/>
          <pc:sldMk cId="3089925568" sldId="265"/>
        </pc:sldMkLst>
        <pc:spChg chg="del">
          <ac:chgData name="Alexandra Angel" userId="36dae7b2-c39e-4225-8e41-3cac8255e5ed" providerId="ADAL" clId="{F6B1BAF0-C4EB-4BCE-85DB-45B5EA59D9CE}" dt="2021-09-10T18:47:13.550" v="1466" actId="478"/>
          <ac:spMkLst>
            <pc:docMk/>
            <pc:sldMk cId="3089925568" sldId="265"/>
            <ac:spMk id="9" creationId="{9AE40B72-1061-489D-A5C7-55E739AD7C26}"/>
          </ac:spMkLst>
        </pc:spChg>
      </pc:sldChg>
      <pc:sldChg chg="delSp mod">
        <pc:chgData name="Alexandra Angel" userId="36dae7b2-c39e-4225-8e41-3cac8255e5ed" providerId="ADAL" clId="{F6B1BAF0-C4EB-4BCE-85DB-45B5EA59D9CE}" dt="2021-09-10T18:47:10.829" v="1465" actId="478"/>
        <pc:sldMkLst>
          <pc:docMk/>
          <pc:sldMk cId="1721586522" sldId="266"/>
        </pc:sldMkLst>
        <pc:spChg chg="del">
          <ac:chgData name="Alexandra Angel" userId="36dae7b2-c39e-4225-8e41-3cac8255e5ed" providerId="ADAL" clId="{F6B1BAF0-C4EB-4BCE-85DB-45B5EA59D9CE}" dt="2021-09-10T18:47:10.829" v="1465" actId="478"/>
          <ac:spMkLst>
            <pc:docMk/>
            <pc:sldMk cId="1721586522" sldId="266"/>
            <ac:spMk id="9" creationId="{9AE40B72-1061-489D-A5C7-55E739AD7C26}"/>
          </ac:spMkLst>
        </pc:spChg>
      </pc:sldChg>
      <pc:sldChg chg="delSp mod">
        <pc:chgData name="Alexandra Angel" userId="36dae7b2-c39e-4225-8e41-3cac8255e5ed" providerId="ADAL" clId="{F6B1BAF0-C4EB-4BCE-85DB-45B5EA59D9CE}" dt="2021-09-10T18:47:08.766" v="1464" actId="478"/>
        <pc:sldMkLst>
          <pc:docMk/>
          <pc:sldMk cId="59311225" sldId="267"/>
        </pc:sldMkLst>
        <pc:spChg chg="del">
          <ac:chgData name="Alexandra Angel" userId="36dae7b2-c39e-4225-8e41-3cac8255e5ed" providerId="ADAL" clId="{F6B1BAF0-C4EB-4BCE-85DB-45B5EA59D9CE}" dt="2021-09-10T18:47:08.766" v="1464" actId="478"/>
          <ac:spMkLst>
            <pc:docMk/>
            <pc:sldMk cId="59311225" sldId="267"/>
            <ac:spMk id="9" creationId="{9AE40B72-1061-489D-A5C7-55E739AD7C26}"/>
          </ac:spMkLst>
        </pc:spChg>
      </pc:sldChg>
      <pc:sldChg chg="delSp mod">
        <pc:chgData name="Alexandra Angel" userId="36dae7b2-c39e-4225-8e41-3cac8255e5ed" providerId="ADAL" clId="{F6B1BAF0-C4EB-4BCE-85DB-45B5EA59D9CE}" dt="2021-09-10T18:47:07.279" v="1463" actId="478"/>
        <pc:sldMkLst>
          <pc:docMk/>
          <pc:sldMk cId="1205597711" sldId="268"/>
        </pc:sldMkLst>
        <pc:spChg chg="del">
          <ac:chgData name="Alexandra Angel" userId="36dae7b2-c39e-4225-8e41-3cac8255e5ed" providerId="ADAL" clId="{F6B1BAF0-C4EB-4BCE-85DB-45B5EA59D9CE}" dt="2021-09-10T18:47:07.279" v="1463" actId="478"/>
          <ac:spMkLst>
            <pc:docMk/>
            <pc:sldMk cId="1205597711" sldId="268"/>
            <ac:spMk id="9" creationId="{93FD79F7-B8A4-4767-B6C8-411D6323B30C}"/>
          </ac:spMkLst>
        </pc:spChg>
      </pc:sldChg>
      <pc:sldChg chg="del">
        <pc:chgData name="Alexandra Angel" userId="36dae7b2-c39e-4225-8e41-3cac8255e5ed" providerId="ADAL" clId="{F6B1BAF0-C4EB-4BCE-85DB-45B5EA59D9CE}" dt="2021-09-10T18:46:50.413" v="1457" actId="47"/>
        <pc:sldMkLst>
          <pc:docMk/>
          <pc:sldMk cId="3058273434" sldId="269"/>
        </pc:sldMkLst>
      </pc:sldChg>
      <pc:sldChg chg="del">
        <pc:chgData name="Alexandra Angel" userId="36dae7b2-c39e-4225-8e41-3cac8255e5ed" providerId="ADAL" clId="{F6B1BAF0-C4EB-4BCE-85DB-45B5EA59D9CE}" dt="2021-09-10T18:46:50.413" v="1457" actId="47"/>
        <pc:sldMkLst>
          <pc:docMk/>
          <pc:sldMk cId="2652378454" sldId="273"/>
        </pc:sldMkLst>
      </pc:sldChg>
      <pc:sldChg chg="del">
        <pc:chgData name="Alexandra Angel" userId="36dae7b2-c39e-4225-8e41-3cac8255e5ed" providerId="ADAL" clId="{F6B1BAF0-C4EB-4BCE-85DB-45B5EA59D9CE}" dt="2021-09-10T18:46:50.413" v="1457" actId="47"/>
        <pc:sldMkLst>
          <pc:docMk/>
          <pc:sldMk cId="2076029967" sldId="283"/>
        </pc:sldMkLst>
      </pc:sldChg>
      <pc:sldChg chg="del">
        <pc:chgData name="Alexandra Angel" userId="36dae7b2-c39e-4225-8e41-3cac8255e5ed" providerId="ADAL" clId="{F6B1BAF0-C4EB-4BCE-85DB-45B5EA59D9CE}" dt="2021-09-10T18:34:21.644" v="1" actId="47"/>
        <pc:sldMkLst>
          <pc:docMk/>
          <pc:sldMk cId="3470802358" sldId="396"/>
        </pc:sldMkLst>
      </pc:sldChg>
      <pc:sldChg chg="del">
        <pc:chgData name="Alexandra Angel" userId="36dae7b2-c39e-4225-8e41-3cac8255e5ed" providerId="ADAL" clId="{F6B1BAF0-C4EB-4BCE-85DB-45B5EA59D9CE}" dt="2021-09-10T18:34:23.820" v="2" actId="47"/>
        <pc:sldMkLst>
          <pc:docMk/>
          <pc:sldMk cId="278171428" sldId="463"/>
        </pc:sldMkLst>
      </pc:sldChg>
      <pc:sldChg chg="del">
        <pc:chgData name="Alexandra Angel" userId="36dae7b2-c39e-4225-8e41-3cac8255e5ed" providerId="ADAL" clId="{F6B1BAF0-C4EB-4BCE-85DB-45B5EA59D9CE}" dt="2021-09-10T18:34:09.160" v="0" actId="47"/>
        <pc:sldMkLst>
          <pc:docMk/>
          <pc:sldMk cId="1579149580" sldId="466"/>
        </pc:sldMkLst>
      </pc:sldChg>
      <pc:sldChg chg="modSp mod">
        <pc:chgData name="Alexandra Angel" userId="36dae7b2-c39e-4225-8e41-3cac8255e5ed" providerId="ADAL" clId="{F6B1BAF0-C4EB-4BCE-85DB-45B5EA59D9CE}" dt="2021-09-10T18:44:57.520" v="1452" actId="20577"/>
        <pc:sldMkLst>
          <pc:docMk/>
          <pc:sldMk cId="314177170" sldId="468"/>
        </pc:sldMkLst>
        <pc:spChg chg="mod">
          <ac:chgData name="Alexandra Angel" userId="36dae7b2-c39e-4225-8e41-3cac8255e5ed" providerId="ADAL" clId="{F6B1BAF0-C4EB-4BCE-85DB-45B5EA59D9CE}" dt="2021-09-10T18:44:57.520" v="1452" actId="20577"/>
          <ac:spMkLst>
            <pc:docMk/>
            <pc:sldMk cId="314177170" sldId="468"/>
            <ac:spMk id="4" creationId="{8DA9687C-161F-43B0-9951-6DF6BAA63378}"/>
          </ac:spMkLst>
        </pc:spChg>
      </pc:sldChg>
      <pc:sldChg chg="addSp modSp mod">
        <pc:chgData name="Alexandra Angel" userId="36dae7b2-c39e-4225-8e41-3cac8255e5ed" providerId="ADAL" clId="{F6B1BAF0-C4EB-4BCE-85DB-45B5EA59D9CE}" dt="2021-09-10T18:44:04.515" v="1332"/>
        <pc:sldMkLst>
          <pc:docMk/>
          <pc:sldMk cId="1846251896" sldId="471"/>
        </pc:sldMkLst>
        <pc:spChg chg="mod">
          <ac:chgData name="Alexandra Angel" userId="36dae7b2-c39e-4225-8e41-3cac8255e5ed" providerId="ADAL" clId="{F6B1BAF0-C4EB-4BCE-85DB-45B5EA59D9CE}" dt="2021-09-10T18:43:49.749" v="1331" actId="20577"/>
          <ac:spMkLst>
            <pc:docMk/>
            <pc:sldMk cId="1846251896" sldId="471"/>
            <ac:spMk id="2" creationId="{09B753B9-1F03-4893-8A04-C26F9F743263}"/>
          </ac:spMkLst>
        </pc:spChg>
        <pc:spChg chg="add mod">
          <ac:chgData name="Alexandra Angel" userId="36dae7b2-c39e-4225-8e41-3cac8255e5ed" providerId="ADAL" clId="{F6B1BAF0-C4EB-4BCE-85DB-45B5EA59D9CE}" dt="2021-09-10T18:44:04.515" v="1332"/>
          <ac:spMkLst>
            <pc:docMk/>
            <pc:sldMk cId="1846251896" sldId="471"/>
            <ac:spMk id="4" creationId="{5B7A7EB4-9CB6-4DB3-B895-8682E4B8CF74}"/>
          </ac:spMkLst>
        </pc:spChg>
      </pc:sldChg>
      <pc:sldChg chg="modSp del mod">
        <pc:chgData name="Alexandra Angel" userId="36dae7b2-c39e-4225-8e41-3cac8255e5ed" providerId="ADAL" clId="{F6B1BAF0-C4EB-4BCE-85DB-45B5EA59D9CE}" dt="2021-09-10T18:35:03.073" v="5" actId="47"/>
        <pc:sldMkLst>
          <pc:docMk/>
          <pc:sldMk cId="2939578573" sldId="480"/>
        </pc:sldMkLst>
        <pc:spChg chg="mod">
          <ac:chgData name="Alexandra Angel" userId="36dae7b2-c39e-4225-8e41-3cac8255e5ed" providerId="ADAL" clId="{F6B1BAF0-C4EB-4BCE-85DB-45B5EA59D9CE}" dt="2021-09-10T18:35:01.567" v="4" actId="6549"/>
          <ac:spMkLst>
            <pc:docMk/>
            <pc:sldMk cId="2939578573" sldId="480"/>
            <ac:spMk id="6" creationId="{CE3BDA0D-FEC4-6645-9C86-BF2E9002D9F8}"/>
          </ac:spMkLst>
        </pc:spChg>
      </pc:sldChg>
      <pc:sldChg chg="modSp mod">
        <pc:chgData name="Alexandra Angel" userId="36dae7b2-c39e-4225-8e41-3cac8255e5ed" providerId="ADAL" clId="{F6B1BAF0-C4EB-4BCE-85DB-45B5EA59D9CE}" dt="2021-09-10T18:45:21.999" v="1455" actId="20577"/>
        <pc:sldMkLst>
          <pc:docMk/>
          <pc:sldMk cId="765486045" sldId="485"/>
        </pc:sldMkLst>
        <pc:spChg chg="mod">
          <ac:chgData name="Alexandra Angel" userId="36dae7b2-c39e-4225-8e41-3cac8255e5ed" providerId="ADAL" clId="{F6B1BAF0-C4EB-4BCE-85DB-45B5EA59D9CE}" dt="2021-09-10T18:45:21.999" v="1455" actId="20577"/>
          <ac:spMkLst>
            <pc:docMk/>
            <pc:sldMk cId="765486045" sldId="485"/>
            <ac:spMk id="6" creationId="{CE3BDA0D-FEC4-6645-9C86-BF2E9002D9F8}"/>
          </ac:spMkLst>
        </pc:spChg>
      </pc:sldChg>
      <pc:sldChg chg="del">
        <pc:chgData name="Alexandra Angel" userId="36dae7b2-c39e-4225-8e41-3cac8255e5ed" providerId="ADAL" clId="{F6B1BAF0-C4EB-4BCE-85DB-45B5EA59D9CE}" dt="2021-09-10T18:42:34.260" v="1289" actId="47"/>
        <pc:sldMkLst>
          <pc:docMk/>
          <pc:sldMk cId="1950251833" sldId="493"/>
        </pc:sldMkLst>
      </pc:sldChg>
      <pc:sldChg chg="delCm">
        <pc:chgData name="Alexandra Angel" userId="36dae7b2-c39e-4225-8e41-3cac8255e5ed" providerId="ADAL" clId="{F6B1BAF0-C4EB-4BCE-85DB-45B5EA59D9CE}" dt="2021-09-10T18:42:58.720" v="1300" actId="1592"/>
        <pc:sldMkLst>
          <pc:docMk/>
          <pc:sldMk cId="3429909052" sldId="512"/>
        </pc:sldMkLst>
      </pc:sldChg>
      <pc:sldChg chg="del">
        <pc:chgData name="Alexandra Angel" userId="36dae7b2-c39e-4225-8e41-3cac8255e5ed" providerId="ADAL" clId="{F6B1BAF0-C4EB-4BCE-85DB-45B5EA59D9CE}" dt="2021-09-10T18:35:11.289" v="6" actId="47"/>
        <pc:sldMkLst>
          <pc:docMk/>
          <pc:sldMk cId="708632335" sldId="517"/>
        </pc:sldMkLst>
      </pc:sldChg>
      <pc:sldChg chg="modSp mod">
        <pc:chgData name="Alexandra Angel" userId="36dae7b2-c39e-4225-8e41-3cac8255e5ed" providerId="ADAL" clId="{F6B1BAF0-C4EB-4BCE-85DB-45B5EA59D9CE}" dt="2021-09-10T18:42:43.740" v="1299" actId="20577"/>
        <pc:sldMkLst>
          <pc:docMk/>
          <pc:sldMk cId="618172110" sldId="522"/>
        </pc:sldMkLst>
        <pc:spChg chg="mod">
          <ac:chgData name="Alexandra Angel" userId="36dae7b2-c39e-4225-8e41-3cac8255e5ed" providerId="ADAL" clId="{F6B1BAF0-C4EB-4BCE-85DB-45B5EA59D9CE}" dt="2021-09-10T18:42:43.740" v="1299" actId="20577"/>
          <ac:spMkLst>
            <pc:docMk/>
            <pc:sldMk cId="618172110" sldId="522"/>
            <ac:spMk id="6" creationId="{CE3BDA0D-FEC4-6645-9C86-BF2E9002D9F8}"/>
          </ac:spMkLst>
        </pc:spChg>
      </pc:sldChg>
      <pc:sldChg chg="del">
        <pc:chgData name="Alexandra Angel" userId="36dae7b2-c39e-4225-8e41-3cac8255e5ed" providerId="ADAL" clId="{F6B1BAF0-C4EB-4BCE-85DB-45B5EA59D9CE}" dt="2021-09-10T18:34:55.850" v="3" actId="47"/>
        <pc:sldMkLst>
          <pc:docMk/>
          <pc:sldMk cId="863763658" sldId="552"/>
        </pc:sldMkLst>
      </pc:sldChg>
      <pc:sldChg chg="del">
        <pc:chgData name="Alexandra Angel" userId="36dae7b2-c39e-4225-8e41-3cac8255e5ed" providerId="ADAL" clId="{F6B1BAF0-C4EB-4BCE-85DB-45B5EA59D9CE}" dt="2021-09-10T18:42:34.260" v="1289" actId="47"/>
        <pc:sldMkLst>
          <pc:docMk/>
          <pc:sldMk cId="1103850591" sldId="553"/>
        </pc:sldMkLst>
      </pc:sldChg>
      <pc:sldChg chg="del">
        <pc:chgData name="Alexandra Angel" userId="36dae7b2-c39e-4225-8e41-3cac8255e5ed" providerId="ADAL" clId="{F6B1BAF0-C4EB-4BCE-85DB-45B5EA59D9CE}" dt="2021-09-10T18:42:34.260" v="1289" actId="47"/>
        <pc:sldMkLst>
          <pc:docMk/>
          <pc:sldMk cId="480457663" sldId="554"/>
        </pc:sldMkLst>
      </pc:sldChg>
      <pc:sldChg chg="del">
        <pc:chgData name="Alexandra Angel" userId="36dae7b2-c39e-4225-8e41-3cac8255e5ed" providerId="ADAL" clId="{F6B1BAF0-C4EB-4BCE-85DB-45B5EA59D9CE}" dt="2021-09-10T18:42:34.260" v="1289" actId="47"/>
        <pc:sldMkLst>
          <pc:docMk/>
          <pc:sldMk cId="160112427" sldId="555"/>
        </pc:sldMkLst>
      </pc:sldChg>
      <pc:sldChg chg="del">
        <pc:chgData name="Alexandra Angel" userId="36dae7b2-c39e-4225-8e41-3cac8255e5ed" providerId="ADAL" clId="{F6B1BAF0-C4EB-4BCE-85DB-45B5EA59D9CE}" dt="2021-09-10T18:42:34.260" v="1289" actId="47"/>
        <pc:sldMkLst>
          <pc:docMk/>
          <pc:sldMk cId="1077302452" sldId="556"/>
        </pc:sldMkLst>
      </pc:sldChg>
      <pc:sldChg chg="del delCm">
        <pc:chgData name="Alexandra Angel" userId="36dae7b2-c39e-4225-8e41-3cac8255e5ed" providerId="ADAL" clId="{F6B1BAF0-C4EB-4BCE-85DB-45B5EA59D9CE}" dt="2021-09-10T18:46:50.413" v="1457" actId="47"/>
        <pc:sldMkLst>
          <pc:docMk/>
          <pc:sldMk cId="0" sldId="568"/>
        </pc:sldMkLst>
      </pc:sldChg>
      <pc:sldChg chg="addSp modSp add mod">
        <pc:chgData name="Alexandra Angel" userId="36dae7b2-c39e-4225-8e41-3cac8255e5ed" providerId="ADAL" clId="{F6B1BAF0-C4EB-4BCE-85DB-45B5EA59D9CE}" dt="2021-09-10T18:45:34.585" v="1456" actId="313"/>
        <pc:sldMkLst>
          <pc:docMk/>
          <pc:sldMk cId="3747729178" sldId="572"/>
        </pc:sldMkLst>
        <pc:spChg chg="mod">
          <ac:chgData name="Alexandra Angel" userId="36dae7b2-c39e-4225-8e41-3cac8255e5ed" providerId="ADAL" clId="{F6B1BAF0-C4EB-4BCE-85DB-45B5EA59D9CE}" dt="2021-09-10T18:41:50.555" v="1286" actId="404"/>
          <ac:spMkLst>
            <pc:docMk/>
            <pc:sldMk cId="3747729178" sldId="572"/>
            <ac:spMk id="3" creationId="{ACBFFA24-2776-464A-BE9A-452F8E8E31FD}"/>
          </ac:spMkLst>
        </pc:spChg>
        <pc:spChg chg="add mod">
          <ac:chgData name="Alexandra Angel" userId="36dae7b2-c39e-4225-8e41-3cac8255e5ed" providerId="ADAL" clId="{F6B1BAF0-C4EB-4BCE-85DB-45B5EA59D9CE}" dt="2021-09-10T18:41:58.442" v="1288" actId="1076"/>
          <ac:spMkLst>
            <pc:docMk/>
            <pc:sldMk cId="3747729178" sldId="572"/>
            <ac:spMk id="4" creationId="{DD0AA228-5D79-4469-BA2C-4752840990F8}"/>
          </ac:spMkLst>
        </pc:spChg>
        <pc:spChg chg="mod">
          <ac:chgData name="Alexandra Angel" userId="36dae7b2-c39e-4225-8e41-3cac8255e5ed" providerId="ADAL" clId="{F6B1BAF0-C4EB-4BCE-85DB-45B5EA59D9CE}" dt="2021-09-10T18:45:34.585" v="1456" actId="313"/>
          <ac:spMkLst>
            <pc:docMk/>
            <pc:sldMk cId="3747729178" sldId="572"/>
            <ac:spMk id="6" creationId="{CE3BDA0D-FEC4-6645-9C86-BF2E9002D9F8}"/>
          </ac:spMkLst>
        </pc:spChg>
      </pc:sldChg>
      <pc:sldChg chg="delSp mod">
        <pc:chgData name="Alexandra Angel" userId="36dae7b2-c39e-4225-8e41-3cac8255e5ed" providerId="ADAL" clId="{F6B1BAF0-C4EB-4BCE-85DB-45B5EA59D9CE}" dt="2021-09-10T18:47:05.788" v="1462" actId="478"/>
        <pc:sldMkLst>
          <pc:docMk/>
          <pc:sldMk cId="2909393140" sldId="573"/>
        </pc:sldMkLst>
        <pc:spChg chg="del">
          <ac:chgData name="Alexandra Angel" userId="36dae7b2-c39e-4225-8e41-3cac8255e5ed" providerId="ADAL" clId="{F6B1BAF0-C4EB-4BCE-85DB-45B5EA59D9CE}" dt="2021-09-10T18:47:05.788" v="1462" actId="478"/>
          <ac:spMkLst>
            <pc:docMk/>
            <pc:sldMk cId="2909393140" sldId="573"/>
            <ac:spMk id="9" creationId="{9AE40B72-1061-489D-A5C7-55E739AD7C26}"/>
          </ac:spMkLst>
        </pc:spChg>
      </pc:sldChg>
    </pc:docChg>
  </pc:docChgLst>
  <pc:docChgLst>
    <pc:chgData name="Kendal Danna" userId="89f5f8d4-3b5c-4af0-8251-bf603280ccd5" providerId="ADAL" clId="{78F596FF-32BB-4C5E-9699-3F4AFD7C62D0}"/>
    <pc:docChg chg="undo custSel addSld delSld modSld sldOrd">
      <pc:chgData name="Kendal Danna" userId="89f5f8d4-3b5c-4af0-8251-bf603280ccd5" providerId="ADAL" clId="{78F596FF-32BB-4C5E-9699-3F4AFD7C62D0}" dt="2024-05-22T11:38:24.015" v="1859" actId="20577"/>
      <pc:docMkLst>
        <pc:docMk/>
      </pc:docMkLst>
      <pc:sldChg chg="modSp mod">
        <pc:chgData name="Kendal Danna" userId="89f5f8d4-3b5c-4af0-8251-bf603280ccd5" providerId="ADAL" clId="{78F596FF-32BB-4C5E-9699-3F4AFD7C62D0}" dt="2024-05-22T11:38:24.015" v="1859" actId="20577"/>
        <pc:sldMkLst>
          <pc:docMk/>
          <pc:sldMk cId="22277275" sldId="434"/>
        </pc:sldMkLst>
        <pc:spChg chg="mod">
          <ac:chgData name="Kendal Danna" userId="89f5f8d4-3b5c-4af0-8251-bf603280ccd5" providerId="ADAL" clId="{78F596FF-32BB-4C5E-9699-3F4AFD7C62D0}" dt="2024-05-22T11:38:24.015" v="1859" actId="20577"/>
          <ac:spMkLst>
            <pc:docMk/>
            <pc:sldMk cId="22277275" sldId="434"/>
            <ac:spMk id="4" creationId="{30E354D6-9141-47B8-8BDD-1D4FA7E788CF}"/>
          </ac:spMkLst>
        </pc:spChg>
      </pc:sldChg>
      <pc:sldChg chg="modSp mod ord addCm delCm">
        <pc:chgData name="Kendal Danna" userId="89f5f8d4-3b5c-4af0-8251-bf603280ccd5" providerId="ADAL" clId="{78F596FF-32BB-4C5E-9699-3F4AFD7C62D0}" dt="2024-05-22T11:19:40.777" v="1361" actId="20577"/>
        <pc:sldMkLst>
          <pc:docMk/>
          <pc:sldMk cId="3936105998" sldId="481"/>
        </pc:sldMkLst>
        <pc:spChg chg="mod">
          <ac:chgData name="Kendal Danna" userId="89f5f8d4-3b5c-4af0-8251-bf603280ccd5" providerId="ADAL" clId="{78F596FF-32BB-4C5E-9699-3F4AFD7C62D0}" dt="2024-05-22T11:19:40.777" v="1361" actId="20577"/>
          <ac:spMkLst>
            <pc:docMk/>
            <pc:sldMk cId="3936105998" sldId="481"/>
            <ac:spMk id="3" creationId="{833875FE-F80C-46FC-AEF1-B6E2C0788024}"/>
          </ac:spMkLst>
        </pc:spChg>
        <pc:extLst>
          <p:ext xmlns:p="http://schemas.openxmlformats.org/presentationml/2006/main" uri="{D6D511B9-2390-475A-947B-AFAB55BFBCF1}">
            <pc226:cmChg xmlns:pc226="http://schemas.microsoft.com/office/powerpoint/2022/06/main/command" chg="add del">
              <pc226:chgData name="Kendal Danna" userId="89f5f8d4-3b5c-4af0-8251-bf603280ccd5" providerId="ADAL" clId="{78F596FF-32BB-4C5E-9699-3F4AFD7C62D0}" dt="2024-05-22T11:19:03.704" v="1343"/>
              <pc2:cmMkLst xmlns:pc2="http://schemas.microsoft.com/office/powerpoint/2019/9/main/command">
                <pc:docMk/>
                <pc:sldMk cId="3936105998" sldId="481"/>
                <pc2:cmMk id="{A387B2F4-C6EA-4DED-B07B-1C06D8925205}"/>
              </pc2:cmMkLst>
            </pc226:cmChg>
          </p:ext>
        </pc:extLst>
      </pc:sldChg>
      <pc:sldChg chg="modSp mod">
        <pc:chgData name="Kendal Danna" userId="89f5f8d4-3b5c-4af0-8251-bf603280ccd5" providerId="ADAL" clId="{78F596FF-32BB-4C5E-9699-3F4AFD7C62D0}" dt="2024-05-21T14:25:11.108" v="2" actId="20577"/>
        <pc:sldMkLst>
          <pc:docMk/>
          <pc:sldMk cId="3747729178" sldId="572"/>
        </pc:sldMkLst>
        <pc:spChg chg="mod">
          <ac:chgData name="Kendal Danna" userId="89f5f8d4-3b5c-4af0-8251-bf603280ccd5" providerId="ADAL" clId="{78F596FF-32BB-4C5E-9699-3F4AFD7C62D0}" dt="2024-05-21T14:25:11.108" v="2" actId="20577"/>
          <ac:spMkLst>
            <pc:docMk/>
            <pc:sldMk cId="3747729178" sldId="572"/>
            <ac:spMk id="3" creationId="{ACBFFA24-2776-464A-BE9A-452F8E8E31FD}"/>
          </ac:spMkLst>
        </pc:spChg>
      </pc:sldChg>
      <pc:sldChg chg="modSp new del mod">
        <pc:chgData name="Kendal Danna" userId="89f5f8d4-3b5c-4af0-8251-bf603280ccd5" providerId="ADAL" clId="{78F596FF-32BB-4C5E-9699-3F4AFD7C62D0}" dt="2024-05-22T11:18:57.568" v="1342" actId="47"/>
        <pc:sldMkLst>
          <pc:docMk/>
          <pc:sldMk cId="1796310891" sldId="573"/>
        </pc:sldMkLst>
        <pc:spChg chg="mod">
          <ac:chgData name="Kendal Danna" userId="89f5f8d4-3b5c-4af0-8251-bf603280ccd5" providerId="ADAL" clId="{78F596FF-32BB-4C5E-9699-3F4AFD7C62D0}" dt="2024-05-22T11:05:16.235" v="15" actId="20577"/>
          <ac:spMkLst>
            <pc:docMk/>
            <pc:sldMk cId="1796310891" sldId="573"/>
            <ac:spMk id="2" creationId="{74271DFE-181E-8B6B-0047-F2950EABA80E}"/>
          </ac:spMkLst>
        </pc:spChg>
      </pc:sldChg>
      <pc:sldChg chg="del">
        <pc:chgData name="Kendal Danna" userId="89f5f8d4-3b5c-4af0-8251-bf603280ccd5" providerId="ADAL" clId="{78F596FF-32BB-4C5E-9699-3F4AFD7C62D0}" dt="2024-05-21T14:25:45.180" v="3" actId="47"/>
        <pc:sldMkLst>
          <pc:docMk/>
          <pc:sldMk cId="2909393140" sldId="573"/>
        </pc:sldMkLst>
      </pc:sldChg>
      <pc:sldChg chg="modSp new mod ord">
        <pc:chgData name="Kendal Danna" userId="89f5f8d4-3b5c-4af0-8251-bf603280ccd5" providerId="ADAL" clId="{78F596FF-32BB-4C5E-9699-3F4AFD7C62D0}" dt="2024-05-22T11:18:43.322" v="1340" actId="20577"/>
        <pc:sldMkLst>
          <pc:docMk/>
          <pc:sldMk cId="4119234115" sldId="574"/>
        </pc:sldMkLst>
        <pc:spChg chg="mod">
          <ac:chgData name="Kendal Danna" userId="89f5f8d4-3b5c-4af0-8251-bf603280ccd5" providerId="ADAL" clId="{78F596FF-32BB-4C5E-9699-3F4AFD7C62D0}" dt="2024-05-22T11:06:10.332" v="55" actId="20577"/>
          <ac:spMkLst>
            <pc:docMk/>
            <pc:sldMk cId="4119234115" sldId="574"/>
            <ac:spMk id="2" creationId="{2B802BC1-DDAB-6D93-B2BE-A23B1F7722EA}"/>
          </ac:spMkLst>
        </pc:spChg>
        <pc:spChg chg="mod">
          <ac:chgData name="Kendal Danna" userId="89f5f8d4-3b5c-4af0-8251-bf603280ccd5" providerId="ADAL" clId="{78F596FF-32BB-4C5E-9699-3F4AFD7C62D0}" dt="2024-05-22T11:18:43.322" v="1340" actId="20577"/>
          <ac:spMkLst>
            <pc:docMk/>
            <pc:sldMk cId="4119234115" sldId="574"/>
            <ac:spMk id="3" creationId="{6F00C6CF-EFAD-51CA-6814-277D9B1AD606}"/>
          </ac:spMkLst>
        </pc:spChg>
      </pc:sldChg>
      <pc:sldChg chg="delSp add mod modNotesTx">
        <pc:chgData name="Kendal Danna" userId="89f5f8d4-3b5c-4af0-8251-bf603280ccd5" providerId="ADAL" clId="{78F596FF-32BB-4C5E-9699-3F4AFD7C62D0}" dt="2024-05-22T11:18:53.292" v="1341" actId="6549"/>
        <pc:sldMkLst>
          <pc:docMk/>
          <pc:sldMk cId="124204536" sldId="648"/>
        </pc:sldMkLst>
        <pc:spChg chg="del">
          <ac:chgData name="Kendal Danna" userId="89f5f8d4-3b5c-4af0-8251-bf603280ccd5" providerId="ADAL" clId="{78F596FF-32BB-4C5E-9699-3F4AFD7C62D0}" dt="2024-05-22T11:07:06.967" v="57" actId="478"/>
          <ac:spMkLst>
            <pc:docMk/>
            <pc:sldMk cId="124204536" sldId="648"/>
            <ac:spMk id="10" creationId="{7A73EC2C-4890-D0AF-5F7A-E65447C3B150}"/>
          </ac:spMkLst>
        </pc:spChg>
      </pc:sldChg>
      <pc:sldChg chg="addSp delSp modSp new mod modNotesTx">
        <pc:chgData name="Kendal Danna" userId="89f5f8d4-3b5c-4af0-8251-bf603280ccd5" providerId="ADAL" clId="{78F596FF-32BB-4C5E-9699-3F4AFD7C62D0}" dt="2024-05-22T11:38:06.526" v="1847" actId="14100"/>
        <pc:sldMkLst>
          <pc:docMk/>
          <pc:sldMk cId="2747314997" sldId="649"/>
        </pc:sldMkLst>
        <pc:spChg chg="mod">
          <ac:chgData name="Kendal Danna" userId="89f5f8d4-3b5c-4af0-8251-bf603280ccd5" providerId="ADAL" clId="{78F596FF-32BB-4C5E-9699-3F4AFD7C62D0}" dt="2024-05-22T11:38:06.526" v="1847" actId="14100"/>
          <ac:spMkLst>
            <pc:docMk/>
            <pc:sldMk cId="2747314997" sldId="649"/>
            <ac:spMk id="2" creationId="{E0ACE13F-E5F6-30DA-AF40-09EE7C1269D9}"/>
          </ac:spMkLst>
        </pc:spChg>
        <pc:spChg chg="del">
          <ac:chgData name="Kendal Danna" userId="89f5f8d4-3b5c-4af0-8251-bf603280ccd5" providerId="ADAL" clId="{78F596FF-32BB-4C5E-9699-3F4AFD7C62D0}" dt="2024-05-22T11:11:28.470" v="891" actId="478"/>
          <ac:spMkLst>
            <pc:docMk/>
            <pc:sldMk cId="2747314997" sldId="649"/>
            <ac:spMk id="3" creationId="{AD2EC393-C35E-8B87-D1DF-0A3AD94948F9}"/>
          </ac:spMkLst>
        </pc:spChg>
        <pc:spChg chg="del">
          <ac:chgData name="Kendal Danna" userId="89f5f8d4-3b5c-4af0-8251-bf603280ccd5" providerId="ADAL" clId="{78F596FF-32BB-4C5E-9699-3F4AFD7C62D0}" dt="2024-05-22T11:11:33.390" v="892" actId="478"/>
          <ac:spMkLst>
            <pc:docMk/>
            <pc:sldMk cId="2747314997" sldId="649"/>
            <ac:spMk id="4" creationId="{D4FCBF23-F516-EF6A-83F4-18DB4B915FE6}"/>
          </ac:spMkLst>
        </pc:spChg>
        <pc:spChg chg="add mod">
          <ac:chgData name="Kendal Danna" userId="89f5f8d4-3b5c-4af0-8251-bf603280ccd5" providerId="ADAL" clId="{78F596FF-32BB-4C5E-9699-3F4AFD7C62D0}" dt="2024-05-22T11:17:40.866" v="1317" actId="12"/>
          <ac:spMkLst>
            <pc:docMk/>
            <pc:sldMk cId="2747314997" sldId="649"/>
            <ac:spMk id="6" creationId="{D33BEF76-E0C1-0CA3-3709-4DA3EF6A0CA7}"/>
          </ac:spMkLst>
        </pc:spChg>
        <pc:spChg chg="add mod">
          <ac:chgData name="Kendal Danna" userId="89f5f8d4-3b5c-4af0-8251-bf603280ccd5" providerId="ADAL" clId="{78F596FF-32BB-4C5E-9699-3F4AFD7C62D0}" dt="2024-05-22T11:21:02.992" v="1371" actId="14100"/>
          <ac:spMkLst>
            <pc:docMk/>
            <pc:sldMk cId="2747314997" sldId="649"/>
            <ac:spMk id="8" creationId="{10E20205-B967-FF37-28EF-51BB21302677}"/>
          </ac:spMkLst>
        </pc:spChg>
      </pc:sldChg>
      <pc:sldChg chg="addSp modSp new mod">
        <pc:chgData name="Kendal Danna" userId="89f5f8d4-3b5c-4af0-8251-bf603280ccd5" providerId="ADAL" clId="{78F596FF-32BB-4C5E-9699-3F4AFD7C62D0}" dt="2024-05-22T11:37:39.978" v="1828" actId="113"/>
        <pc:sldMkLst>
          <pc:docMk/>
          <pc:sldMk cId="1554741597" sldId="650"/>
        </pc:sldMkLst>
        <pc:spChg chg="add mod">
          <ac:chgData name="Kendal Danna" userId="89f5f8d4-3b5c-4af0-8251-bf603280ccd5" providerId="ADAL" clId="{78F596FF-32BB-4C5E-9699-3F4AFD7C62D0}" dt="2024-05-22T11:37:39.978" v="1828" actId="113"/>
          <ac:spMkLst>
            <pc:docMk/>
            <pc:sldMk cId="1554741597" sldId="650"/>
            <ac:spMk id="3" creationId="{F2857B10-9818-B40A-2F0C-95484B438D47}"/>
          </ac:spMkLst>
        </pc:spChg>
      </pc:sldChg>
    </pc:docChg>
  </pc:docChgLst>
  <pc:docChgLst>
    <pc:chgData name="Kendal Danna" userId="89f5f8d4-3b5c-4af0-8251-bf603280ccd5" providerId="ADAL" clId="{8098AC76-CF06-43B9-B810-AE1CA148E8DE}"/>
    <pc:docChg chg="custSel modSld">
      <pc:chgData name="Kendal Danna" userId="89f5f8d4-3b5c-4af0-8251-bf603280ccd5" providerId="ADAL" clId="{8098AC76-CF06-43B9-B810-AE1CA148E8DE}" dt="2021-09-10T14:54:02.515" v="42"/>
      <pc:docMkLst>
        <pc:docMk/>
      </pc:docMkLst>
      <pc:sldChg chg="addCm modCm">
        <pc:chgData name="Kendal Danna" userId="89f5f8d4-3b5c-4af0-8251-bf603280ccd5" providerId="ADAL" clId="{8098AC76-CF06-43B9-B810-AE1CA148E8DE}" dt="2021-09-10T14:40:51.969" v="1"/>
        <pc:sldMkLst>
          <pc:docMk/>
          <pc:sldMk cId="3470802358" sldId="396"/>
        </pc:sldMkLst>
      </pc:sldChg>
      <pc:sldChg chg="addCm modCm">
        <pc:chgData name="Kendal Danna" userId="89f5f8d4-3b5c-4af0-8251-bf603280ccd5" providerId="ADAL" clId="{8098AC76-CF06-43B9-B810-AE1CA148E8DE}" dt="2021-09-10T14:50:04.677" v="40"/>
        <pc:sldMkLst>
          <pc:docMk/>
          <pc:sldMk cId="2939578573" sldId="480"/>
        </pc:sldMkLst>
      </pc:sldChg>
      <pc:sldChg chg="modSp mod">
        <pc:chgData name="Kendal Danna" userId="89f5f8d4-3b5c-4af0-8251-bf603280ccd5" providerId="ADAL" clId="{8098AC76-CF06-43B9-B810-AE1CA148E8DE}" dt="2021-09-10T14:48:55.122" v="28" actId="20577"/>
        <pc:sldMkLst>
          <pc:docMk/>
          <pc:sldMk cId="3936105998" sldId="481"/>
        </pc:sldMkLst>
        <pc:spChg chg="mod">
          <ac:chgData name="Kendal Danna" userId="89f5f8d4-3b5c-4af0-8251-bf603280ccd5" providerId="ADAL" clId="{8098AC76-CF06-43B9-B810-AE1CA148E8DE}" dt="2021-09-10T14:48:55.122" v="28" actId="20577"/>
          <ac:spMkLst>
            <pc:docMk/>
            <pc:sldMk cId="3936105998" sldId="481"/>
            <ac:spMk id="3" creationId="{833875FE-F80C-46FC-AEF1-B6E2C0788024}"/>
          </ac:spMkLst>
        </pc:spChg>
      </pc:sldChg>
      <pc:sldChg chg="modSp mod">
        <pc:chgData name="Kendal Danna" userId="89f5f8d4-3b5c-4af0-8251-bf603280ccd5" providerId="ADAL" clId="{8098AC76-CF06-43B9-B810-AE1CA148E8DE}" dt="2021-09-10T14:45:11.380" v="9" actId="403"/>
        <pc:sldMkLst>
          <pc:docMk/>
          <pc:sldMk cId="765486045" sldId="485"/>
        </pc:sldMkLst>
        <pc:spChg chg="mod">
          <ac:chgData name="Kendal Danna" userId="89f5f8d4-3b5c-4af0-8251-bf603280ccd5" providerId="ADAL" clId="{8098AC76-CF06-43B9-B810-AE1CA148E8DE}" dt="2021-09-10T14:45:11.380" v="9" actId="403"/>
          <ac:spMkLst>
            <pc:docMk/>
            <pc:sldMk cId="765486045" sldId="485"/>
            <ac:spMk id="3" creationId="{ACBFFA24-2776-464A-BE9A-452F8E8E31FD}"/>
          </ac:spMkLst>
        </pc:spChg>
      </pc:sldChg>
      <pc:sldChg chg="addCm modCm">
        <pc:chgData name="Kendal Danna" userId="89f5f8d4-3b5c-4af0-8251-bf603280ccd5" providerId="ADAL" clId="{8098AC76-CF06-43B9-B810-AE1CA148E8DE}" dt="2021-09-10T14:43:59.963" v="6" actId="1589"/>
        <pc:sldMkLst>
          <pc:docMk/>
          <pc:sldMk cId="3429909052" sldId="512"/>
        </pc:sldMkLst>
      </pc:sldChg>
      <pc:sldChg chg="modSp mod">
        <pc:chgData name="Kendal Danna" userId="89f5f8d4-3b5c-4af0-8251-bf603280ccd5" providerId="ADAL" clId="{8098AC76-CF06-43B9-B810-AE1CA148E8DE}" dt="2021-09-10T14:46:27.710" v="22" actId="20577"/>
        <pc:sldMkLst>
          <pc:docMk/>
          <pc:sldMk cId="2672013559" sldId="525"/>
        </pc:sldMkLst>
        <pc:spChg chg="mod">
          <ac:chgData name="Kendal Danna" userId="89f5f8d4-3b5c-4af0-8251-bf603280ccd5" providerId="ADAL" clId="{8098AC76-CF06-43B9-B810-AE1CA148E8DE}" dt="2021-09-10T14:46:27.710" v="22" actId="20577"/>
          <ac:spMkLst>
            <pc:docMk/>
            <pc:sldMk cId="2672013559" sldId="525"/>
            <ac:spMk id="3" creationId="{ACBFFA24-2776-464A-BE9A-452F8E8E31FD}"/>
          </ac:spMkLst>
        </pc:spChg>
      </pc:sldChg>
      <pc:sldChg chg="modSp mod addCm modCm">
        <pc:chgData name="Kendal Danna" userId="89f5f8d4-3b5c-4af0-8251-bf603280ccd5" providerId="ADAL" clId="{8098AC76-CF06-43B9-B810-AE1CA148E8DE}" dt="2021-09-10T14:54:02.515" v="42"/>
        <pc:sldMkLst>
          <pc:docMk/>
          <pc:sldMk cId="863763658" sldId="552"/>
        </pc:sldMkLst>
        <pc:spChg chg="mod">
          <ac:chgData name="Kendal Danna" userId="89f5f8d4-3b5c-4af0-8251-bf603280ccd5" providerId="ADAL" clId="{8098AC76-CF06-43B9-B810-AE1CA148E8DE}" dt="2021-09-10T14:49:22.380" v="38" actId="20577"/>
          <ac:spMkLst>
            <pc:docMk/>
            <pc:sldMk cId="863763658" sldId="552"/>
            <ac:spMk id="6" creationId="{CE3BDA0D-FEC4-6645-9C86-BF2E9002D9F8}"/>
          </ac:spMkLst>
        </pc:spChg>
      </pc:sldChg>
      <pc:sldChg chg="modSp mod">
        <pc:chgData name="Kendal Danna" userId="89f5f8d4-3b5c-4af0-8251-bf603280ccd5" providerId="ADAL" clId="{8098AC76-CF06-43B9-B810-AE1CA148E8DE}" dt="2021-09-10T14:41:32.986" v="2" actId="1076"/>
        <pc:sldMkLst>
          <pc:docMk/>
          <pc:sldMk cId="160112427" sldId="555"/>
        </pc:sldMkLst>
        <pc:spChg chg="mod">
          <ac:chgData name="Kendal Danna" userId="89f5f8d4-3b5c-4af0-8251-bf603280ccd5" providerId="ADAL" clId="{8098AC76-CF06-43B9-B810-AE1CA148E8DE}" dt="2021-09-10T14:41:32.986" v="2" actId="1076"/>
          <ac:spMkLst>
            <pc:docMk/>
            <pc:sldMk cId="160112427" sldId="555"/>
            <ac:spMk id="6" creationId="{CE3BDA0D-FEC4-6645-9C86-BF2E9002D9F8}"/>
          </ac:spMkLst>
        </pc:spChg>
      </pc:sldChg>
      <pc:sldChg chg="addCm modCm">
        <pc:chgData name="Kendal Danna" userId="89f5f8d4-3b5c-4af0-8251-bf603280ccd5" providerId="ADAL" clId="{8098AC76-CF06-43B9-B810-AE1CA148E8DE}" dt="2021-09-10T14:48:24.835" v="24"/>
        <pc:sldMkLst>
          <pc:docMk/>
          <pc:sldMk cId="0" sldId="568"/>
        </pc:sldMkLst>
      </pc:sldChg>
      <pc:sldChg chg="modSp mod">
        <pc:chgData name="Kendal Danna" userId="89f5f8d4-3b5c-4af0-8251-bf603280ccd5" providerId="ADAL" clId="{8098AC76-CF06-43B9-B810-AE1CA148E8DE}" dt="2021-09-10T14:45:43.336" v="11" actId="20577"/>
        <pc:sldMkLst>
          <pc:docMk/>
          <pc:sldMk cId="933490675" sldId="570"/>
        </pc:sldMkLst>
        <pc:spChg chg="mod">
          <ac:chgData name="Kendal Danna" userId="89f5f8d4-3b5c-4af0-8251-bf603280ccd5" providerId="ADAL" clId="{8098AC76-CF06-43B9-B810-AE1CA148E8DE}" dt="2021-09-10T14:45:43.336" v="11" actId="20577"/>
          <ac:spMkLst>
            <pc:docMk/>
            <pc:sldMk cId="933490675" sldId="570"/>
            <ac:spMk id="6" creationId="{CE3BDA0D-FEC4-6645-9C86-BF2E9002D9F8}"/>
          </ac:spMkLst>
        </pc:spChg>
      </pc:sldChg>
    </pc:docChg>
  </pc:docChgLst>
  <pc:docChgLst>
    <pc:chgData name="Alexandra Angel" userId="36dae7b2-c39e-4225-8e41-3cac8255e5ed" providerId="ADAL" clId="{861A3616-D592-4EA4-9A57-7416B3C79D74}"/>
    <pc:docChg chg="undo custSel addSld delSld modSld sldOrd">
      <pc:chgData name="Alexandra Angel" userId="36dae7b2-c39e-4225-8e41-3cac8255e5ed" providerId="ADAL" clId="{861A3616-D592-4EA4-9A57-7416B3C79D74}" dt="2021-09-09T20:54:11.611" v="884" actId="20577"/>
      <pc:docMkLst>
        <pc:docMk/>
      </pc:docMkLst>
      <pc:sldChg chg="addSp delSp modSp mod">
        <pc:chgData name="Alexandra Angel" userId="36dae7b2-c39e-4225-8e41-3cac8255e5ed" providerId="ADAL" clId="{861A3616-D592-4EA4-9A57-7416B3C79D74}" dt="2021-09-09T20:53:14.573" v="875" actId="14100"/>
        <pc:sldMkLst>
          <pc:docMk/>
          <pc:sldMk cId="3058273434" sldId="269"/>
        </pc:sldMkLst>
        <pc:spChg chg="mod">
          <ac:chgData name="Alexandra Angel" userId="36dae7b2-c39e-4225-8e41-3cac8255e5ed" providerId="ADAL" clId="{861A3616-D592-4EA4-9A57-7416B3C79D74}" dt="2021-09-09T20:24:43.509" v="623" actId="20577"/>
          <ac:spMkLst>
            <pc:docMk/>
            <pc:sldMk cId="3058273434" sldId="269"/>
            <ac:spMk id="3" creationId="{C9B69DEB-2A8E-4373-92DD-CABBE243D261}"/>
          </ac:spMkLst>
        </pc:spChg>
        <pc:spChg chg="mod">
          <ac:chgData name="Alexandra Angel" userId="36dae7b2-c39e-4225-8e41-3cac8255e5ed" providerId="ADAL" clId="{861A3616-D592-4EA4-9A57-7416B3C79D74}" dt="2021-09-09T20:24:47.546" v="624" actId="20577"/>
          <ac:spMkLst>
            <pc:docMk/>
            <pc:sldMk cId="3058273434" sldId="269"/>
            <ac:spMk id="5" creationId="{DE327EBF-787F-4140-BFA2-F3B3321DA9EC}"/>
          </ac:spMkLst>
        </pc:spChg>
        <pc:spChg chg="add del mod">
          <ac:chgData name="Alexandra Angel" userId="36dae7b2-c39e-4225-8e41-3cac8255e5ed" providerId="ADAL" clId="{861A3616-D592-4EA4-9A57-7416B3C79D74}" dt="2021-09-09T20:25:06.808" v="638" actId="478"/>
          <ac:spMkLst>
            <pc:docMk/>
            <pc:sldMk cId="3058273434" sldId="269"/>
            <ac:spMk id="7" creationId="{834D6A22-6601-4D9A-8BED-20AE585D3162}"/>
          </ac:spMkLst>
        </pc:spChg>
        <pc:spChg chg="mod">
          <ac:chgData name="Alexandra Angel" userId="36dae7b2-c39e-4225-8e41-3cac8255e5ed" providerId="ADAL" clId="{861A3616-D592-4EA4-9A57-7416B3C79D74}" dt="2021-09-09T20:53:14.573" v="875" actId="14100"/>
          <ac:spMkLst>
            <pc:docMk/>
            <pc:sldMk cId="3058273434" sldId="269"/>
            <ac:spMk id="8" creationId="{7FD7F8C7-757D-4895-8881-CEF95D11D6BC}"/>
          </ac:spMkLst>
        </pc:spChg>
        <pc:spChg chg="add mod">
          <ac:chgData name="Alexandra Angel" userId="36dae7b2-c39e-4225-8e41-3cac8255e5ed" providerId="ADAL" clId="{861A3616-D592-4EA4-9A57-7416B3C79D74}" dt="2021-09-09T20:25:07.704" v="639"/>
          <ac:spMkLst>
            <pc:docMk/>
            <pc:sldMk cId="3058273434" sldId="269"/>
            <ac:spMk id="9" creationId="{8A734CE0-0286-4DF9-8980-806B0E961E5E}"/>
          </ac:spMkLst>
        </pc:spChg>
      </pc:sldChg>
      <pc:sldChg chg="addSp delSp modSp mod">
        <pc:chgData name="Alexandra Angel" userId="36dae7b2-c39e-4225-8e41-3cac8255e5ed" providerId="ADAL" clId="{861A3616-D592-4EA4-9A57-7416B3C79D74}" dt="2021-09-09T20:25:18.509" v="643"/>
        <pc:sldMkLst>
          <pc:docMk/>
          <pc:sldMk cId="2652378454" sldId="273"/>
        </pc:sldMkLst>
        <pc:spChg chg="add del mod">
          <ac:chgData name="Alexandra Angel" userId="36dae7b2-c39e-4225-8e41-3cac8255e5ed" providerId="ADAL" clId="{861A3616-D592-4EA4-9A57-7416B3C79D74}" dt="2021-09-09T20:25:17.666" v="642" actId="478"/>
          <ac:spMkLst>
            <pc:docMk/>
            <pc:sldMk cId="2652378454" sldId="273"/>
            <ac:spMk id="7" creationId="{8B8C4803-B3A1-4284-876B-8034434ABBD5}"/>
          </ac:spMkLst>
        </pc:spChg>
        <pc:spChg chg="add mod">
          <ac:chgData name="Alexandra Angel" userId="36dae7b2-c39e-4225-8e41-3cac8255e5ed" providerId="ADAL" clId="{861A3616-D592-4EA4-9A57-7416B3C79D74}" dt="2021-09-09T20:25:18.509" v="643"/>
          <ac:spMkLst>
            <pc:docMk/>
            <pc:sldMk cId="2652378454" sldId="273"/>
            <ac:spMk id="9" creationId="{158263AE-F234-4DC8-B84D-FE9C1E199748}"/>
          </ac:spMkLst>
        </pc:spChg>
      </pc:sldChg>
      <pc:sldChg chg="addSp delSp modSp mod">
        <pc:chgData name="Alexandra Angel" userId="36dae7b2-c39e-4225-8e41-3cac8255e5ed" providerId="ADAL" clId="{861A3616-D592-4EA4-9A57-7416B3C79D74}" dt="2021-09-09T20:25:12.837" v="641"/>
        <pc:sldMkLst>
          <pc:docMk/>
          <pc:sldMk cId="2076029967" sldId="283"/>
        </pc:sldMkLst>
        <pc:spChg chg="add del mod">
          <ac:chgData name="Alexandra Angel" userId="36dae7b2-c39e-4225-8e41-3cac8255e5ed" providerId="ADAL" clId="{861A3616-D592-4EA4-9A57-7416B3C79D74}" dt="2021-09-09T20:25:11.678" v="640" actId="478"/>
          <ac:spMkLst>
            <pc:docMk/>
            <pc:sldMk cId="2076029967" sldId="283"/>
            <ac:spMk id="7" creationId="{660F9551-4118-48DF-BE68-A6B320B4F0EB}"/>
          </ac:spMkLst>
        </pc:spChg>
        <pc:spChg chg="add mod">
          <ac:chgData name="Alexandra Angel" userId="36dae7b2-c39e-4225-8e41-3cac8255e5ed" providerId="ADAL" clId="{861A3616-D592-4EA4-9A57-7416B3C79D74}" dt="2021-09-09T20:25:12.837" v="641"/>
          <ac:spMkLst>
            <pc:docMk/>
            <pc:sldMk cId="2076029967" sldId="283"/>
            <ac:spMk id="9" creationId="{7E7F45C3-15B0-45B1-A51D-4E47B8FC1DD2}"/>
          </ac:spMkLst>
        </pc:spChg>
      </pc:sldChg>
      <pc:sldChg chg="modSp mod modNotesTx">
        <pc:chgData name="Alexandra Angel" userId="36dae7b2-c39e-4225-8e41-3cac8255e5ed" providerId="ADAL" clId="{861A3616-D592-4EA4-9A57-7416B3C79D74}" dt="2021-09-08T21:58:17.732" v="257" actId="6549"/>
        <pc:sldMkLst>
          <pc:docMk/>
          <pc:sldMk cId="3470802358" sldId="396"/>
        </pc:sldMkLst>
        <pc:spChg chg="mod">
          <ac:chgData name="Alexandra Angel" userId="36dae7b2-c39e-4225-8e41-3cac8255e5ed" providerId="ADAL" clId="{861A3616-D592-4EA4-9A57-7416B3C79D74}" dt="2021-09-08T21:55:42.689" v="46" actId="14100"/>
          <ac:spMkLst>
            <pc:docMk/>
            <pc:sldMk cId="3470802358" sldId="396"/>
            <ac:spMk id="10" creationId="{8D65A6AE-C1BB-2544-A514-FF58DD70FEA5}"/>
          </ac:spMkLst>
        </pc:spChg>
        <pc:spChg chg="mod">
          <ac:chgData name="Alexandra Angel" userId="36dae7b2-c39e-4225-8e41-3cac8255e5ed" providerId="ADAL" clId="{861A3616-D592-4EA4-9A57-7416B3C79D74}" dt="2021-09-08T21:55:37.507" v="45" actId="20577"/>
          <ac:spMkLst>
            <pc:docMk/>
            <pc:sldMk cId="3470802358" sldId="396"/>
            <ac:spMk id="12" creationId="{D6E1B17B-4669-412D-AEC1-6840CDC7AC80}"/>
          </ac:spMkLst>
        </pc:spChg>
      </pc:sldChg>
      <pc:sldChg chg="modSp mod modNotesTx">
        <pc:chgData name="Alexandra Angel" userId="36dae7b2-c39e-4225-8e41-3cac8255e5ed" providerId="ADAL" clId="{861A3616-D592-4EA4-9A57-7416B3C79D74}" dt="2021-09-08T21:58:19.675" v="258" actId="6549"/>
        <pc:sldMkLst>
          <pc:docMk/>
          <pc:sldMk cId="22277275" sldId="434"/>
        </pc:sldMkLst>
        <pc:spChg chg="mod">
          <ac:chgData name="Alexandra Angel" userId="36dae7b2-c39e-4225-8e41-3cac8255e5ed" providerId="ADAL" clId="{861A3616-D592-4EA4-9A57-7416B3C79D74}" dt="2021-09-08T21:55:17.314" v="17" actId="20577"/>
          <ac:spMkLst>
            <pc:docMk/>
            <pc:sldMk cId="22277275" sldId="434"/>
            <ac:spMk id="5" creationId="{E8E3D0A4-4057-44C9-A4EB-1B4D3168CE3B}"/>
          </ac:spMkLst>
        </pc:spChg>
      </pc:sldChg>
      <pc:sldChg chg="del">
        <pc:chgData name="Alexandra Angel" userId="36dae7b2-c39e-4225-8e41-3cac8255e5ed" providerId="ADAL" clId="{861A3616-D592-4EA4-9A57-7416B3C79D74}" dt="2021-09-08T21:55:51.424" v="49" actId="47"/>
        <pc:sldMkLst>
          <pc:docMk/>
          <pc:sldMk cId="1336958462" sldId="453"/>
        </pc:sldMkLst>
      </pc:sldChg>
      <pc:sldChg chg="del">
        <pc:chgData name="Alexandra Angel" userId="36dae7b2-c39e-4225-8e41-3cac8255e5ed" providerId="ADAL" clId="{861A3616-D592-4EA4-9A57-7416B3C79D74}" dt="2021-09-08T21:58:22.829" v="259" actId="47"/>
        <pc:sldMkLst>
          <pc:docMk/>
          <pc:sldMk cId="3074380205" sldId="459"/>
        </pc:sldMkLst>
      </pc:sldChg>
      <pc:sldChg chg="del">
        <pc:chgData name="Alexandra Angel" userId="36dae7b2-c39e-4225-8e41-3cac8255e5ed" providerId="ADAL" clId="{861A3616-D592-4EA4-9A57-7416B3C79D74}" dt="2021-09-08T21:55:48.768" v="47" actId="47"/>
        <pc:sldMkLst>
          <pc:docMk/>
          <pc:sldMk cId="855582381" sldId="462"/>
        </pc:sldMkLst>
      </pc:sldChg>
      <pc:sldChg chg="addSp delSp modSp mod modNotesTx">
        <pc:chgData name="Alexandra Angel" userId="36dae7b2-c39e-4225-8e41-3cac8255e5ed" providerId="ADAL" clId="{861A3616-D592-4EA4-9A57-7416B3C79D74}" dt="2021-09-08T21:58:07.688" v="255" actId="6549"/>
        <pc:sldMkLst>
          <pc:docMk/>
          <pc:sldMk cId="278171428" sldId="463"/>
        </pc:sldMkLst>
        <pc:spChg chg="add mod">
          <ac:chgData name="Alexandra Angel" userId="36dae7b2-c39e-4225-8e41-3cac8255e5ed" providerId="ADAL" clId="{861A3616-D592-4EA4-9A57-7416B3C79D74}" dt="2021-09-08T21:57:07.161" v="251" actId="1076"/>
          <ac:spMkLst>
            <pc:docMk/>
            <pc:sldMk cId="278171428" sldId="463"/>
            <ac:spMk id="4" creationId="{C60DEDB6-3793-4456-8CB4-889B120A3C12}"/>
          </ac:spMkLst>
        </pc:spChg>
        <pc:spChg chg="del">
          <ac:chgData name="Alexandra Angel" userId="36dae7b2-c39e-4225-8e41-3cac8255e5ed" providerId="ADAL" clId="{861A3616-D592-4EA4-9A57-7416B3C79D74}" dt="2021-09-08T21:56:58.299" v="247" actId="478"/>
          <ac:spMkLst>
            <pc:docMk/>
            <pc:sldMk cId="278171428" sldId="463"/>
            <ac:spMk id="12" creationId="{CDA26550-4F0F-AE4A-A2E3-82016DEE1709}"/>
          </ac:spMkLst>
        </pc:spChg>
        <pc:picChg chg="mod">
          <ac:chgData name="Alexandra Angel" userId="36dae7b2-c39e-4225-8e41-3cac8255e5ed" providerId="ADAL" clId="{861A3616-D592-4EA4-9A57-7416B3C79D74}" dt="2021-09-08T21:57:14.796" v="254" actId="1076"/>
          <ac:picMkLst>
            <pc:docMk/>
            <pc:sldMk cId="278171428" sldId="463"/>
            <ac:picMk id="3" creationId="{E588AF5F-583E-4859-AA5C-CDA1C83FDB75}"/>
          </ac:picMkLst>
        </pc:picChg>
      </pc:sldChg>
      <pc:sldChg chg="modSp del mod">
        <pc:chgData name="Alexandra Angel" userId="36dae7b2-c39e-4225-8e41-3cac8255e5ed" providerId="ADAL" clId="{861A3616-D592-4EA4-9A57-7416B3C79D74}" dt="2021-09-08T21:59:27.764" v="277" actId="47"/>
        <pc:sldMkLst>
          <pc:docMk/>
          <pc:sldMk cId="1933126580" sldId="464"/>
        </pc:sldMkLst>
        <pc:spChg chg="mod">
          <ac:chgData name="Alexandra Angel" userId="36dae7b2-c39e-4225-8e41-3cac8255e5ed" providerId="ADAL" clId="{861A3616-D592-4EA4-9A57-7416B3C79D74}" dt="2021-09-08T21:59:26.182" v="276" actId="20577"/>
          <ac:spMkLst>
            <pc:docMk/>
            <pc:sldMk cId="1933126580" sldId="464"/>
            <ac:spMk id="6" creationId="{CE3BDA0D-FEC4-6645-9C86-BF2E9002D9F8}"/>
          </ac:spMkLst>
        </pc:spChg>
      </pc:sldChg>
      <pc:sldChg chg="del">
        <pc:chgData name="Alexandra Angel" userId="36dae7b2-c39e-4225-8e41-3cac8255e5ed" providerId="ADAL" clId="{861A3616-D592-4EA4-9A57-7416B3C79D74}" dt="2021-09-08T21:59:35.955" v="278" actId="47"/>
        <pc:sldMkLst>
          <pc:docMk/>
          <pc:sldMk cId="3556037373" sldId="465"/>
        </pc:sldMkLst>
      </pc:sldChg>
      <pc:sldChg chg="delSp modSp mod">
        <pc:chgData name="Alexandra Angel" userId="36dae7b2-c39e-4225-8e41-3cac8255e5ed" providerId="ADAL" clId="{861A3616-D592-4EA4-9A57-7416B3C79D74}" dt="2021-09-08T21:55:09.224" v="13" actId="1076"/>
        <pc:sldMkLst>
          <pc:docMk/>
          <pc:sldMk cId="1579149580" sldId="466"/>
        </pc:sldMkLst>
        <pc:spChg chg="del mod">
          <ac:chgData name="Alexandra Angel" userId="36dae7b2-c39e-4225-8e41-3cac8255e5ed" providerId="ADAL" clId="{861A3616-D592-4EA4-9A57-7416B3C79D74}" dt="2021-09-08T21:54:40.729" v="3"/>
          <ac:spMkLst>
            <pc:docMk/>
            <pc:sldMk cId="1579149580" sldId="466"/>
            <ac:spMk id="2" creationId="{A7ACCB66-9C61-4F62-8433-C3A284265938}"/>
          </ac:spMkLst>
        </pc:spChg>
        <pc:spChg chg="mod">
          <ac:chgData name="Alexandra Angel" userId="36dae7b2-c39e-4225-8e41-3cac8255e5ed" providerId="ADAL" clId="{861A3616-D592-4EA4-9A57-7416B3C79D74}" dt="2021-09-08T21:55:05.579" v="12" actId="20577"/>
          <ac:spMkLst>
            <pc:docMk/>
            <pc:sldMk cId="1579149580" sldId="466"/>
            <ac:spMk id="5" creationId="{E8E3D0A4-4057-44C9-A4EB-1B4D3168CE3B}"/>
          </ac:spMkLst>
        </pc:spChg>
        <pc:spChg chg="mod">
          <ac:chgData name="Alexandra Angel" userId="36dae7b2-c39e-4225-8e41-3cac8255e5ed" providerId="ADAL" clId="{861A3616-D592-4EA4-9A57-7416B3C79D74}" dt="2021-09-08T21:54:53.391" v="7" actId="1076"/>
          <ac:spMkLst>
            <pc:docMk/>
            <pc:sldMk cId="1579149580" sldId="466"/>
            <ac:spMk id="9" creationId="{DC69BFE9-D3B2-4AC1-8432-69EE655297FD}"/>
          </ac:spMkLst>
        </pc:spChg>
        <pc:spChg chg="mod">
          <ac:chgData name="Alexandra Angel" userId="36dae7b2-c39e-4225-8e41-3cac8255e5ed" providerId="ADAL" clId="{861A3616-D592-4EA4-9A57-7416B3C79D74}" dt="2021-09-08T21:55:09.224" v="13" actId="1076"/>
          <ac:spMkLst>
            <pc:docMk/>
            <pc:sldMk cId="1579149580" sldId="466"/>
            <ac:spMk id="12" creationId="{3AC8EEDD-52F1-2444-9038-7F7FD5858407}"/>
          </ac:spMkLst>
        </pc:spChg>
        <pc:picChg chg="del">
          <ac:chgData name="Alexandra Angel" userId="36dae7b2-c39e-4225-8e41-3cac8255e5ed" providerId="ADAL" clId="{861A3616-D592-4EA4-9A57-7416B3C79D74}" dt="2021-09-08T21:54:40.729" v="1" actId="478"/>
          <ac:picMkLst>
            <pc:docMk/>
            <pc:sldMk cId="1579149580" sldId="466"/>
            <ac:picMk id="3" creationId="{3D99A530-179E-496D-9CE5-993933EBC198}"/>
          </ac:picMkLst>
        </pc:picChg>
      </pc:sldChg>
      <pc:sldChg chg="del">
        <pc:chgData name="Alexandra Angel" userId="36dae7b2-c39e-4225-8e41-3cac8255e5ed" providerId="ADAL" clId="{861A3616-D592-4EA4-9A57-7416B3C79D74}" dt="2021-09-08T21:58:44.159" v="266" actId="47"/>
        <pc:sldMkLst>
          <pc:docMk/>
          <pc:sldMk cId="3856974619" sldId="467"/>
        </pc:sldMkLst>
      </pc:sldChg>
      <pc:sldChg chg="delSp modSp mod ord modNotesTx">
        <pc:chgData name="Alexandra Angel" userId="36dae7b2-c39e-4225-8e41-3cac8255e5ed" providerId="ADAL" clId="{861A3616-D592-4EA4-9A57-7416B3C79D74}" dt="2021-09-09T20:52:34.970" v="868" actId="478"/>
        <pc:sldMkLst>
          <pc:docMk/>
          <pc:sldMk cId="314177170" sldId="468"/>
        </pc:sldMkLst>
        <pc:spChg chg="mod">
          <ac:chgData name="Alexandra Angel" userId="36dae7b2-c39e-4225-8e41-3cac8255e5ed" providerId="ADAL" clId="{861A3616-D592-4EA4-9A57-7416B3C79D74}" dt="2021-09-09T20:52:31.688" v="867" actId="14100"/>
          <ac:spMkLst>
            <pc:docMk/>
            <pc:sldMk cId="314177170" sldId="468"/>
            <ac:spMk id="4" creationId="{8DA9687C-161F-43B0-9951-6DF6BAA63378}"/>
          </ac:spMkLst>
        </pc:spChg>
        <pc:spChg chg="del">
          <ac:chgData name="Alexandra Angel" userId="36dae7b2-c39e-4225-8e41-3cac8255e5ed" providerId="ADAL" clId="{861A3616-D592-4EA4-9A57-7416B3C79D74}" dt="2021-09-09T20:52:34.970" v="868" actId="478"/>
          <ac:spMkLst>
            <pc:docMk/>
            <pc:sldMk cId="314177170" sldId="468"/>
            <ac:spMk id="5" creationId="{92CB0B5E-BD10-4B63-9A76-51B918BC5249}"/>
          </ac:spMkLst>
        </pc:spChg>
      </pc:sldChg>
      <pc:sldChg chg="del">
        <pc:chgData name="Alexandra Angel" userId="36dae7b2-c39e-4225-8e41-3cac8255e5ed" providerId="ADAL" clId="{861A3616-D592-4EA4-9A57-7416B3C79D74}" dt="2021-09-08T22:01:25.148" v="340" actId="47"/>
        <pc:sldMkLst>
          <pc:docMk/>
          <pc:sldMk cId="1458502612" sldId="469"/>
        </pc:sldMkLst>
      </pc:sldChg>
      <pc:sldChg chg="del">
        <pc:chgData name="Alexandra Angel" userId="36dae7b2-c39e-4225-8e41-3cac8255e5ed" providerId="ADAL" clId="{861A3616-D592-4EA4-9A57-7416B3C79D74}" dt="2021-09-08T22:01:26.359" v="341" actId="47"/>
        <pc:sldMkLst>
          <pc:docMk/>
          <pc:sldMk cId="1236895920" sldId="470"/>
        </pc:sldMkLst>
      </pc:sldChg>
      <pc:sldChg chg="del">
        <pc:chgData name="Alexandra Angel" userId="36dae7b2-c39e-4225-8e41-3cac8255e5ed" providerId="ADAL" clId="{861A3616-D592-4EA4-9A57-7416B3C79D74}" dt="2021-09-08T21:58:44.159" v="266" actId="47"/>
        <pc:sldMkLst>
          <pc:docMk/>
          <pc:sldMk cId="1846251896" sldId="471"/>
        </pc:sldMkLst>
      </pc:sldChg>
      <pc:sldChg chg="del">
        <pc:chgData name="Alexandra Angel" userId="36dae7b2-c39e-4225-8e41-3cac8255e5ed" providerId="ADAL" clId="{861A3616-D592-4EA4-9A57-7416B3C79D74}" dt="2021-09-08T21:58:44.159" v="266" actId="47"/>
        <pc:sldMkLst>
          <pc:docMk/>
          <pc:sldMk cId="1365125571" sldId="472"/>
        </pc:sldMkLst>
      </pc:sldChg>
      <pc:sldChg chg="del">
        <pc:chgData name="Alexandra Angel" userId="36dae7b2-c39e-4225-8e41-3cac8255e5ed" providerId="ADAL" clId="{861A3616-D592-4EA4-9A57-7416B3C79D74}" dt="2021-09-08T22:02:35.011" v="359" actId="47"/>
        <pc:sldMkLst>
          <pc:docMk/>
          <pc:sldMk cId="282420439" sldId="475"/>
        </pc:sldMkLst>
      </pc:sldChg>
      <pc:sldChg chg="del">
        <pc:chgData name="Alexandra Angel" userId="36dae7b2-c39e-4225-8e41-3cac8255e5ed" providerId="ADAL" clId="{861A3616-D592-4EA4-9A57-7416B3C79D74}" dt="2021-09-08T21:58:44.159" v="266" actId="47"/>
        <pc:sldMkLst>
          <pc:docMk/>
          <pc:sldMk cId="2960293411" sldId="476"/>
        </pc:sldMkLst>
      </pc:sldChg>
      <pc:sldChg chg="del">
        <pc:chgData name="Alexandra Angel" userId="36dae7b2-c39e-4225-8e41-3cac8255e5ed" providerId="ADAL" clId="{861A3616-D592-4EA4-9A57-7416B3C79D74}" dt="2021-09-08T21:58:44.159" v="266" actId="47"/>
        <pc:sldMkLst>
          <pc:docMk/>
          <pc:sldMk cId="1344914877" sldId="477"/>
        </pc:sldMkLst>
      </pc:sldChg>
      <pc:sldChg chg="del">
        <pc:chgData name="Alexandra Angel" userId="36dae7b2-c39e-4225-8e41-3cac8255e5ed" providerId="ADAL" clId="{861A3616-D592-4EA4-9A57-7416B3C79D74}" dt="2021-09-08T22:02:45.889" v="360" actId="47"/>
        <pc:sldMkLst>
          <pc:docMk/>
          <pc:sldMk cId="3630602012" sldId="478"/>
        </pc:sldMkLst>
      </pc:sldChg>
      <pc:sldChg chg="del">
        <pc:chgData name="Alexandra Angel" userId="36dae7b2-c39e-4225-8e41-3cac8255e5ed" providerId="ADAL" clId="{861A3616-D592-4EA4-9A57-7416B3C79D74}" dt="2021-09-08T22:04:59.204" v="619" actId="47"/>
        <pc:sldMkLst>
          <pc:docMk/>
          <pc:sldMk cId="4039408066" sldId="479"/>
        </pc:sldMkLst>
      </pc:sldChg>
      <pc:sldChg chg="modNotesTx">
        <pc:chgData name="Alexandra Angel" userId="36dae7b2-c39e-4225-8e41-3cac8255e5ed" providerId="ADAL" clId="{861A3616-D592-4EA4-9A57-7416B3C79D74}" dt="2021-09-08T22:03:16.382" v="363" actId="6549"/>
        <pc:sldMkLst>
          <pc:docMk/>
          <pc:sldMk cId="800579162" sldId="482"/>
        </pc:sldMkLst>
      </pc:sldChg>
      <pc:sldChg chg="del">
        <pc:chgData name="Alexandra Angel" userId="36dae7b2-c39e-4225-8e41-3cac8255e5ed" providerId="ADAL" clId="{861A3616-D592-4EA4-9A57-7416B3C79D74}" dt="2021-09-08T22:01:27.866" v="342" actId="47"/>
        <pc:sldMkLst>
          <pc:docMk/>
          <pc:sldMk cId="1935521541" sldId="483"/>
        </pc:sldMkLst>
      </pc:sldChg>
      <pc:sldChg chg="del">
        <pc:chgData name="Alexandra Angel" userId="36dae7b2-c39e-4225-8e41-3cac8255e5ed" providerId="ADAL" clId="{861A3616-D592-4EA4-9A57-7416B3C79D74}" dt="2021-09-08T22:02:35.011" v="359" actId="47"/>
        <pc:sldMkLst>
          <pc:docMk/>
          <pc:sldMk cId="3073535657" sldId="484"/>
        </pc:sldMkLst>
      </pc:sldChg>
      <pc:sldChg chg="modSp mod ord modNotesTx">
        <pc:chgData name="Alexandra Angel" userId="36dae7b2-c39e-4225-8e41-3cac8255e5ed" providerId="ADAL" clId="{861A3616-D592-4EA4-9A57-7416B3C79D74}" dt="2021-09-09T20:29:36.414" v="751" actId="20577"/>
        <pc:sldMkLst>
          <pc:docMk/>
          <pc:sldMk cId="765486045" sldId="485"/>
        </pc:sldMkLst>
        <pc:spChg chg="mod">
          <ac:chgData name="Alexandra Angel" userId="36dae7b2-c39e-4225-8e41-3cac8255e5ed" providerId="ADAL" clId="{861A3616-D592-4EA4-9A57-7416B3C79D74}" dt="2021-09-09T20:29:36.414" v="751" actId="20577"/>
          <ac:spMkLst>
            <pc:docMk/>
            <pc:sldMk cId="765486045" sldId="485"/>
            <ac:spMk id="3" creationId="{ACBFFA24-2776-464A-BE9A-452F8E8E31FD}"/>
          </ac:spMkLst>
        </pc:spChg>
        <pc:spChg chg="mod">
          <ac:chgData name="Alexandra Angel" userId="36dae7b2-c39e-4225-8e41-3cac8255e5ed" providerId="ADAL" clId="{861A3616-D592-4EA4-9A57-7416B3C79D74}" dt="2021-09-09T20:28:45.550" v="683" actId="20577"/>
          <ac:spMkLst>
            <pc:docMk/>
            <pc:sldMk cId="765486045" sldId="485"/>
            <ac:spMk id="6" creationId="{CE3BDA0D-FEC4-6645-9C86-BF2E9002D9F8}"/>
          </ac:spMkLst>
        </pc:spChg>
      </pc:sldChg>
      <pc:sldChg chg="del">
        <pc:chgData name="Alexandra Angel" userId="36dae7b2-c39e-4225-8e41-3cac8255e5ed" providerId="ADAL" clId="{861A3616-D592-4EA4-9A57-7416B3C79D74}" dt="2021-09-08T21:55:49.834" v="48" actId="47"/>
        <pc:sldMkLst>
          <pc:docMk/>
          <pc:sldMk cId="426865999" sldId="488"/>
        </pc:sldMkLst>
      </pc:sldChg>
      <pc:sldChg chg="del">
        <pc:chgData name="Alexandra Angel" userId="36dae7b2-c39e-4225-8e41-3cac8255e5ed" providerId="ADAL" clId="{861A3616-D592-4EA4-9A57-7416B3C79D74}" dt="2021-09-08T21:58:23.679" v="260" actId="47"/>
        <pc:sldMkLst>
          <pc:docMk/>
          <pc:sldMk cId="3344259035" sldId="489"/>
        </pc:sldMkLst>
      </pc:sldChg>
      <pc:sldChg chg="modSp add del mod">
        <pc:chgData name="Alexandra Angel" userId="36dae7b2-c39e-4225-8e41-3cac8255e5ed" providerId="ADAL" clId="{861A3616-D592-4EA4-9A57-7416B3C79D74}" dt="2021-09-08T21:58:15.266" v="256" actId="2696"/>
        <pc:sldMkLst>
          <pc:docMk/>
          <pc:sldMk cId="3672988819" sldId="492"/>
        </pc:sldMkLst>
        <pc:spChg chg="mod">
          <ac:chgData name="Alexandra Angel" userId="36dae7b2-c39e-4225-8e41-3cac8255e5ed" providerId="ADAL" clId="{861A3616-D592-4EA4-9A57-7416B3C79D74}" dt="2021-09-08T21:56:48.982" v="245" actId="20577"/>
          <ac:spMkLst>
            <pc:docMk/>
            <pc:sldMk cId="3672988819" sldId="492"/>
            <ac:spMk id="6" creationId="{CE3BDA0D-FEC4-6645-9C86-BF2E9002D9F8}"/>
          </ac:spMkLst>
        </pc:spChg>
      </pc:sldChg>
      <pc:sldChg chg="modNotesTx">
        <pc:chgData name="Alexandra Angel" userId="36dae7b2-c39e-4225-8e41-3cac8255e5ed" providerId="ADAL" clId="{861A3616-D592-4EA4-9A57-7416B3C79D74}" dt="2021-09-08T21:59:00.724" v="270" actId="6549"/>
        <pc:sldMkLst>
          <pc:docMk/>
          <pc:sldMk cId="1950251833" sldId="493"/>
        </pc:sldMkLst>
      </pc:sldChg>
      <pc:sldChg chg="del">
        <pc:chgData name="Alexandra Angel" userId="36dae7b2-c39e-4225-8e41-3cac8255e5ed" providerId="ADAL" clId="{861A3616-D592-4EA4-9A57-7416B3C79D74}" dt="2021-09-08T21:58:25.986" v="262" actId="47"/>
        <pc:sldMkLst>
          <pc:docMk/>
          <pc:sldMk cId="451871748" sldId="494"/>
        </pc:sldMkLst>
      </pc:sldChg>
      <pc:sldChg chg="del">
        <pc:chgData name="Alexandra Angel" userId="36dae7b2-c39e-4225-8e41-3cac8255e5ed" providerId="ADAL" clId="{861A3616-D592-4EA4-9A57-7416B3C79D74}" dt="2021-09-08T21:58:27.219" v="263" actId="47"/>
        <pc:sldMkLst>
          <pc:docMk/>
          <pc:sldMk cId="1546834806" sldId="495"/>
        </pc:sldMkLst>
      </pc:sldChg>
      <pc:sldChg chg="del">
        <pc:chgData name="Alexandra Angel" userId="36dae7b2-c39e-4225-8e41-3cac8255e5ed" providerId="ADAL" clId="{861A3616-D592-4EA4-9A57-7416B3C79D74}" dt="2021-09-08T21:58:28.483" v="264" actId="47"/>
        <pc:sldMkLst>
          <pc:docMk/>
          <pc:sldMk cId="1149379083" sldId="496"/>
        </pc:sldMkLst>
      </pc:sldChg>
      <pc:sldChg chg="del">
        <pc:chgData name="Alexandra Angel" userId="36dae7b2-c39e-4225-8e41-3cac8255e5ed" providerId="ADAL" clId="{861A3616-D592-4EA4-9A57-7416B3C79D74}" dt="2021-09-08T21:58:56.853" v="269" actId="47"/>
        <pc:sldMkLst>
          <pc:docMk/>
          <pc:sldMk cId="4265914327" sldId="497"/>
        </pc:sldMkLst>
      </pc:sldChg>
      <pc:sldChg chg="del">
        <pc:chgData name="Alexandra Angel" userId="36dae7b2-c39e-4225-8e41-3cac8255e5ed" providerId="ADAL" clId="{861A3616-D592-4EA4-9A57-7416B3C79D74}" dt="2021-09-08T21:58:51.933" v="268" actId="47"/>
        <pc:sldMkLst>
          <pc:docMk/>
          <pc:sldMk cId="1650656366" sldId="498"/>
        </pc:sldMkLst>
      </pc:sldChg>
      <pc:sldChg chg="del">
        <pc:chgData name="Alexandra Angel" userId="36dae7b2-c39e-4225-8e41-3cac8255e5ed" providerId="ADAL" clId="{861A3616-D592-4EA4-9A57-7416B3C79D74}" dt="2021-09-08T21:58:51.933" v="268" actId="47"/>
        <pc:sldMkLst>
          <pc:docMk/>
          <pc:sldMk cId="3934966789" sldId="499"/>
        </pc:sldMkLst>
      </pc:sldChg>
      <pc:sldChg chg="del">
        <pc:chgData name="Alexandra Angel" userId="36dae7b2-c39e-4225-8e41-3cac8255e5ed" providerId="ADAL" clId="{861A3616-D592-4EA4-9A57-7416B3C79D74}" dt="2021-09-08T21:58:51.933" v="268" actId="47"/>
        <pc:sldMkLst>
          <pc:docMk/>
          <pc:sldMk cId="3718944081" sldId="500"/>
        </pc:sldMkLst>
      </pc:sldChg>
      <pc:sldChg chg="del">
        <pc:chgData name="Alexandra Angel" userId="36dae7b2-c39e-4225-8e41-3cac8255e5ed" providerId="ADAL" clId="{861A3616-D592-4EA4-9A57-7416B3C79D74}" dt="2021-09-08T21:58:51.933" v="268" actId="47"/>
        <pc:sldMkLst>
          <pc:docMk/>
          <pc:sldMk cId="1206090023" sldId="501"/>
        </pc:sldMkLst>
      </pc:sldChg>
      <pc:sldChg chg="del">
        <pc:chgData name="Alexandra Angel" userId="36dae7b2-c39e-4225-8e41-3cac8255e5ed" providerId="ADAL" clId="{861A3616-D592-4EA4-9A57-7416B3C79D74}" dt="2021-09-08T21:58:51.933" v="268" actId="47"/>
        <pc:sldMkLst>
          <pc:docMk/>
          <pc:sldMk cId="4165854963" sldId="502"/>
        </pc:sldMkLst>
      </pc:sldChg>
      <pc:sldChg chg="del">
        <pc:chgData name="Alexandra Angel" userId="36dae7b2-c39e-4225-8e41-3cac8255e5ed" providerId="ADAL" clId="{861A3616-D592-4EA4-9A57-7416B3C79D74}" dt="2021-09-08T21:58:51.933" v="268" actId="47"/>
        <pc:sldMkLst>
          <pc:docMk/>
          <pc:sldMk cId="164285706" sldId="503"/>
        </pc:sldMkLst>
      </pc:sldChg>
      <pc:sldChg chg="del">
        <pc:chgData name="Alexandra Angel" userId="36dae7b2-c39e-4225-8e41-3cac8255e5ed" providerId="ADAL" clId="{861A3616-D592-4EA4-9A57-7416B3C79D74}" dt="2021-09-08T21:58:47.388" v="267" actId="47"/>
        <pc:sldMkLst>
          <pc:docMk/>
          <pc:sldMk cId="179890117" sldId="504"/>
        </pc:sldMkLst>
      </pc:sldChg>
      <pc:sldChg chg="del">
        <pc:chgData name="Alexandra Angel" userId="36dae7b2-c39e-4225-8e41-3cac8255e5ed" providerId="ADAL" clId="{861A3616-D592-4EA4-9A57-7416B3C79D74}" dt="2021-09-08T21:58:44.159" v="266" actId="47"/>
        <pc:sldMkLst>
          <pc:docMk/>
          <pc:sldMk cId="929533807" sldId="505"/>
        </pc:sldMkLst>
      </pc:sldChg>
      <pc:sldChg chg="del">
        <pc:chgData name="Alexandra Angel" userId="36dae7b2-c39e-4225-8e41-3cac8255e5ed" providerId="ADAL" clId="{861A3616-D592-4EA4-9A57-7416B3C79D74}" dt="2021-09-08T21:58:44.159" v="266" actId="47"/>
        <pc:sldMkLst>
          <pc:docMk/>
          <pc:sldMk cId="2344689857" sldId="506"/>
        </pc:sldMkLst>
      </pc:sldChg>
      <pc:sldChg chg="del">
        <pc:chgData name="Alexandra Angel" userId="36dae7b2-c39e-4225-8e41-3cac8255e5ed" providerId="ADAL" clId="{861A3616-D592-4EA4-9A57-7416B3C79D74}" dt="2021-09-08T21:58:44.159" v="266" actId="47"/>
        <pc:sldMkLst>
          <pc:docMk/>
          <pc:sldMk cId="3892400111" sldId="507"/>
        </pc:sldMkLst>
      </pc:sldChg>
      <pc:sldChg chg="del">
        <pc:chgData name="Alexandra Angel" userId="36dae7b2-c39e-4225-8e41-3cac8255e5ed" providerId="ADAL" clId="{861A3616-D592-4EA4-9A57-7416B3C79D74}" dt="2021-09-08T21:58:44.159" v="266" actId="47"/>
        <pc:sldMkLst>
          <pc:docMk/>
          <pc:sldMk cId="3769849033" sldId="508"/>
        </pc:sldMkLst>
      </pc:sldChg>
      <pc:sldChg chg="del">
        <pc:chgData name="Alexandra Angel" userId="36dae7b2-c39e-4225-8e41-3cac8255e5ed" providerId="ADAL" clId="{861A3616-D592-4EA4-9A57-7416B3C79D74}" dt="2021-09-08T21:59:16.704" v="275" actId="47"/>
        <pc:sldMkLst>
          <pc:docMk/>
          <pc:sldMk cId="4261173532" sldId="509"/>
        </pc:sldMkLst>
      </pc:sldChg>
      <pc:sldChg chg="del">
        <pc:chgData name="Alexandra Angel" userId="36dae7b2-c39e-4225-8e41-3cac8255e5ed" providerId="ADAL" clId="{861A3616-D592-4EA4-9A57-7416B3C79D74}" dt="2021-09-08T21:58:24.499" v="261" actId="47"/>
        <pc:sldMkLst>
          <pc:docMk/>
          <pc:sldMk cId="1626932367" sldId="510"/>
        </pc:sldMkLst>
      </pc:sldChg>
      <pc:sldChg chg="del">
        <pc:chgData name="Alexandra Angel" userId="36dae7b2-c39e-4225-8e41-3cac8255e5ed" providerId="ADAL" clId="{861A3616-D592-4EA4-9A57-7416B3C79D74}" dt="2021-09-08T21:59:35.955" v="278" actId="47"/>
        <pc:sldMkLst>
          <pc:docMk/>
          <pc:sldMk cId="3768746957" sldId="511"/>
        </pc:sldMkLst>
      </pc:sldChg>
      <pc:sldChg chg="delSp modSp mod ord modNotesTx">
        <pc:chgData name="Alexandra Angel" userId="36dae7b2-c39e-4225-8e41-3cac8255e5ed" providerId="ADAL" clId="{861A3616-D592-4EA4-9A57-7416B3C79D74}" dt="2021-09-09T20:54:06.768" v="883" actId="20577"/>
        <pc:sldMkLst>
          <pc:docMk/>
          <pc:sldMk cId="3429909052" sldId="512"/>
        </pc:sldMkLst>
        <pc:spChg chg="mod">
          <ac:chgData name="Alexandra Angel" userId="36dae7b2-c39e-4225-8e41-3cac8255e5ed" providerId="ADAL" clId="{861A3616-D592-4EA4-9A57-7416B3C79D74}" dt="2021-09-09T20:35:16.196" v="850" actId="20577"/>
          <ac:spMkLst>
            <pc:docMk/>
            <pc:sldMk cId="3429909052" sldId="512"/>
            <ac:spMk id="2" creationId="{09B753B9-1F03-4893-8A04-C26F9F743263}"/>
          </ac:spMkLst>
        </pc:spChg>
        <pc:spChg chg="mod">
          <ac:chgData name="Alexandra Angel" userId="36dae7b2-c39e-4225-8e41-3cac8255e5ed" providerId="ADAL" clId="{861A3616-D592-4EA4-9A57-7416B3C79D74}" dt="2021-09-09T20:42:58.976" v="866" actId="20577"/>
          <ac:spMkLst>
            <pc:docMk/>
            <pc:sldMk cId="3429909052" sldId="512"/>
            <ac:spMk id="3" creationId="{648EBC0B-C677-486E-A2FF-B6B2AB3DC02E}"/>
          </ac:spMkLst>
        </pc:spChg>
        <pc:spChg chg="del">
          <ac:chgData name="Alexandra Angel" userId="36dae7b2-c39e-4225-8e41-3cac8255e5ed" providerId="ADAL" clId="{861A3616-D592-4EA4-9A57-7416B3C79D74}" dt="2021-09-09T20:34:58.317" v="832" actId="478"/>
          <ac:spMkLst>
            <pc:docMk/>
            <pc:sldMk cId="3429909052" sldId="512"/>
            <ac:spMk id="4" creationId="{436AB94D-6A3D-42BF-A38C-DBFB373BEAC4}"/>
          </ac:spMkLst>
        </pc:spChg>
      </pc:sldChg>
      <pc:sldChg chg="ord modNotesTx">
        <pc:chgData name="Alexandra Angel" userId="36dae7b2-c39e-4225-8e41-3cac8255e5ed" providerId="ADAL" clId="{861A3616-D592-4EA4-9A57-7416B3C79D74}" dt="2021-09-09T20:53:56.601" v="881" actId="20577"/>
        <pc:sldMkLst>
          <pc:docMk/>
          <pc:sldMk cId="2277523394" sldId="513"/>
        </pc:sldMkLst>
      </pc:sldChg>
      <pc:sldChg chg="ord modNotesTx">
        <pc:chgData name="Alexandra Angel" userId="36dae7b2-c39e-4225-8e41-3cac8255e5ed" providerId="ADAL" clId="{861A3616-D592-4EA4-9A57-7416B3C79D74}" dt="2021-09-09T20:53:53.531" v="880" actId="20577"/>
        <pc:sldMkLst>
          <pc:docMk/>
          <pc:sldMk cId="259186103" sldId="514"/>
        </pc:sldMkLst>
      </pc:sldChg>
      <pc:sldChg chg="add del modNotesTx">
        <pc:chgData name="Alexandra Angel" userId="36dae7b2-c39e-4225-8e41-3cac8255e5ed" providerId="ADAL" clId="{861A3616-D592-4EA4-9A57-7416B3C79D74}" dt="2021-09-08T22:00:10.485" v="305" actId="47"/>
        <pc:sldMkLst>
          <pc:docMk/>
          <pc:sldMk cId="4261974364" sldId="515"/>
        </pc:sldMkLst>
      </pc:sldChg>
      <pc:sldChg chg="del">
        <pc:chgData name="Alexandra Angel" userId="36dae7b2-c39e-4225-8e41-3cac8255e5ed" providerId="ADAL" clId="{861A3616-D592-4EA4-9A57-7416B3C79D74}" dt="2021-09-08T22:01:29.083" v="343" actId="47"/>
        <pc:sldMkLst>
          <pc:docMk/>
          <pc:sldMk cId="2977638144" sldId="516"/>
        </pc:sldMkLst>
      </pc:sldChg>
      <pc:sldChg chg="modNotesTx">
        <pc:chgData name="Alexandra Angel" userId="36dae7b2-c39e-4225-8e41-3cac8255e5ed" providerId="ADAL" clId="{861A3616-D592-4EA4-9A57-7416B3C79D74}" dt="2021-09-09T20:53:27.604" v="876" actId="20577"/>
        <pc:sldMkLst>
          <pc:docMk/>
          <pc:sldMk cId="708632335" sldId="517"/>
        </pc:sldMkLst>
      </pc:sldChg>
      <pc:sldChg chg="del">
        <pc:chgData name="Alexandra Angel" userId="36dae7b2-c39e-4225-8e41-3cac8255e5ed" providerId="ADAL" clId="{861A3616-D592-4EA4-9A57-7416B3C79D74}" dt="2021-09-08T22:04:54.996" v="617" actId="47"/>
        <pc:sldMkLst>
          <pc:docMk/>
          <pc:sldMk cId="1827905436" sldId="518"/>
        </pc:sldMkLst>
      </pc:sldChg>
      <pc:sldChg chg="ord modNotesTx">
        <pc:chgData name="Alexandra Angel" userId="36dae7b2-c39e-4225-8e41-3cac8255e5ed" providerId="ADAL" clId="{861A3616-D592-4EA4-9A57-7416B3C79D74}" dt="2021-09-09T20:53:48.520" v="879" actId="20577"/>
        <pc:sldMkLst>
          <pc:docMk/>
          <pc:sldMk cId="2873010251" sldId="519"/>
        </pc:sldMkLst>
      </pc:sldChg>
      <pc:sldChg chg="del ord">
        <pc:chgData name="Alexandra Angel" userId="36dae7b2-c39e-4225-8e41-3cac8255e5ed" providerId="ADAL" clId="{861A3616-D592-4EA4-9A57-7416B3C79D74}" dt="2021-09-08T22:01:08.808" v="339" actId="47"/>
        <pc:sldMkLst>
          <pc:docMk/>
          <pc:sldMk cId="2653395109" sldId="520"/>
        </pc:sldMkLst>
      </pc:sldChg>
      <pc:sldChg chg="del">
        <pc:chgData name="Alexandra Angel" userId="36dae7b2-c39e-4225-8e41-3cac8255e5ed" providerId="ADAL" clId="{861A3616-D592-4EA4-9A57-7416B3C79D74}" dt="2021-09-08T22:00:36.928" v="329" actId="47"/>
        <pc:sldMkLst>
          <pc:docMk/>
          <pc:sldMk cId="3361081273" sldId="521"/>
        </pc:sldMkLst>
      </pc:sldChg>
      <pc:sldChg chg="modSp add del mod modNotesTx">
        <pc:chgData name="Alexandra Angel" userId="36dae7b2-c39e-4225-8e41-3cac8255e5ed" providerId="ADAL" clId="{861A3616-D592-4EA4-9A57-7416B3C79D74}" dt="2021-09-09T20:54:11.611" v="884" actId="20577"/>
        <pc:sldMkLst>
          <pc:docMk/>
          <pc:sldMk cId="618172110" sldId="522"/>
        </pc:sldMkLst>
        <pc:spChg chg="mod">
          <ac:chgData name="Alexandra Angel" userId="36dae7b2-c39e-4225-8e41-3cac8255e5ed" providerId="ADAL" clId="{861A3616-D592-4EA4-9A57-7416B3C79D74}" dt="2021-09-08T22:00:30.281" v="328" actId="20577"/>
          <ac:spMkLst>
            <pc:docMk/>
            <pc:sldMk cId="618172110" sldId="522"/>
            <ac:spMk id="6" creationId="{CE3BDA0D-FEC4-6645-9C86-BF2E9002D9F8}"/>
          </ac:spMkLst>
        </pc:spChg>
      </pc:sldChg>
      <pc:sldChg chg="modNotesTx">
        <pc:chgData name="Alexandra Angel" userId="36dae7b2-c39e-4225-8e41-3cac8255e5ed" providerId="ADAL" clId="{861A3616-D592-4EA4-9A57-7416B3C79D74}" dt="2021-09-09T20:53:39.351" v="878" actId="20577"/>
        <pc:sldMkLst>
          <pc:docMk/>
          <pc:sldMk cId="1162017562" sldId="523"/>
        </pc:sldMkLst>
      </pc:sldChg>
      <pc:sldChg chg="modNotesTx">
        <pc:chgData name="Alexandra Angel" userId="36dae7b2-c39e-4225-8e41-3cac8255e5ed" providerId="ADAL" clId="{861A3616-D592-4EA4-9A57-7416B3C79D74}" dt="2021-09-09T20:53:33.861" v="877" actId="20577"/>
        <pc:sldMkLst>
          <pc:docMk/>
          <pc:sldMk cId="3286600918" sldId="524"/>
        </pc:sldMkLst>
      </pc:sldChg>
      <pc:sldChg chg="modNotesTx">
        <pc:chgData name="Alexandra Angel" userId="36dae7b2-c39e-4225-8e41-3cac8255e5ed" providerId="ADAL" clId="{861A3616-D592-4EA4-9A57-7416B3C79D74}" dt="2021-09-09T20:24:25.251" v="620" actId="20577"/>
        <pc:sldMkLst>
          <pc:docMk/>
          <pc:sldMk cId="2672013559" sldId="525"/>
        </pc:sldMkLst>
      </pc:sldChg>
      <pc:sldChg chg="del">
        <pc:chgData name="Alexandra Angel" userId="36dae7b2-c39e-4225-8e41-3cac8255e5ed" providerId="ADAL" clId="{861A3616-D592-4EA4-9A57-7416B3C79D74}" dt="2021-09-08T22:02:11.828" v="354" actId="47"/>
        <pc:sldMkLst>
          <pc:docMk/>
          <pc:sldMk cId="1728405942" sldId="527"/>
        </pc:sldMkLst>
      </pc:sldChg>
      <pc:sldChg chg="del">
        <pc:chgData name="Alexandra Angel" userId="36dae7b2-c39e-4225-8e41-3cac8255e5ed" providerId="ADAL" clId="{861A3616-D592-4EA4-9A57-7416B3C79D74}" dt="2021-09-08T22:02:24.821" v="358" actId="47"/>
        <pc:sldMkLst>
          <pc:docMk/>
          <pc:sldMk cId="1069059203" sldId="542"/>
        </pc:sldMkLst>
      </pc:sldChg>
      <pc:sldChg chg="del">
        <pc:chgData name="Alexandra Angel" userId="36dae7b2-c39e-4225-8e41-3cac8255e5ed" providerId="ADAL" clId="{861A3616-D592-4EA4-9A57-7416B3C79D74}" dt="2021-09-08T22:02:24.821" v="358" actId="47"/>
        <pc:sldMkLst>
          <pc:docMk/>
          <pc:sldMk cId="2966538700" sldId="543"/>
        </pc:sldMkLst>
      </pc:sldChg>
      <pc:sldChg chg="del">
        <pc:chgData name="Alexandra Angel" userId="36dae7b2-c39e-4225-8e41-3cac8255e5ed" providerId="ADAL" clId="{861A3616-D592-4EA4-9A57-7416B3C79D74}" dt="2021-09-08T22:02:35.011" v="359" actId="47"/>
        <pc:sldMkLst>
          <pc:docMk/>
          <pc:sldMk cId="344703284" sldId="546"/>
        </pc:sldMkLst>
      </pc:sldChg>
      <pc:sldChg chg="del">
        <pc:chgData name="Alexandra Angel" userId="36dae7b2-c39e-4225-8e41-3cac8255e5ed" providerId="ADAL" clId="{861A3616-D592-4EA4-9A57-7416B3C79D74}" dt="2021-09-08T22:02:24.821" v="358" actId="47"/>
        <pc:sldMkLst>
          <pc:docMk/>
          <pc:sldMk cId="4217285093" sldId="549"/>
        </pc:sldMkLst>
      </pc:sldChg>
      <pc:sldChg chg="del">
        <pc:chgData name="Alexandra Angel" userId="36dae7b2-c39e-4225-8e41-3cac8255e5ed" providerId="ADAL" clId="{861A3616-D592-4EA4-9A57-7416B3C79D74}" dt="2021-09-08T22:04:57.184" v="618" actId="47"/>
        <pc:sldMkLst>
          <pc:docMk/>
          <pc:sldMk cId="3552528696" sldId="551"/>
        </pc:sldMkLst>
      </pc:sldChg>
      <pc:sldChg chg="modSp mod modNotesTx">
        <pc:chgData name="Alexandra Angel" userId="36dae7b2-c39e-4225-8e41-3cac8255e5ed" providerId="ADAL" clId="{861A3616-D592-4EA4-9A57-7416B3C79D74}" dt="2021-09-09T20:25:41.860" v="667" actId="6549"/>
        <pc:sldMkLst>
          <pc:docMk/>
          <pc:sldMk cId="863763658" sldId="552"/>
        </pc:sldMkLst>
        <pc:spChg chg="mod">
          <ac:chgData name="Alexandra Angel" userId="36dae7b2-c39e-4225-8e41-3cac8255e5ed" providerId="ADAL" clId="{861A3616-D592-4EA4-9A57-7416B3C79D74}" dt="2021-09-08T22:04:51.100" v="616" actId="20577"/>
          <ac:spMkLst>
            <pc:docMk/>
            <pc:sldMk cId="863763658" sldId="552"/>
            <ac:spMk id="3" creationId="{833875FE-F80C-46FC-AEF1-B6E2C0788024}"/>
          </ac:spMkLst>
        </pc:spChg>
        <pc:spChg chg="mod">
          <ac:chgData name="Alexandra Angel" userId="36dae7b2-c39e-4225-8e41-3cac8255e5ed" providerId="ADAL" clId="{861A3616-D592-4EA4-9A57-7416B3C79D74}" dt="2021-09-09T20:25:41.860" v="667" actId="6549"/>
          <ac:spMkLst>
            <pc:docMk/>
            <pc:sldMk cId="863763658" sldId="552"/>
            <ac:spMk id="6" creationId="{CE3BDA0D-FEC4-6645-9C86-BF2E9002D9F8}"/>
          </ac:spMkLst>
        </pc:spChg>
      </pc:sldChg>
      <pc:sldChg chg="modNotesTx">
        <pc:chgData name="Alexandra Angel" userId="36dae7b2-c39e-4225-8e41-3cac8255e5ed" providerId="ADAL" clId="{861A3616-D592-4EA4-9A57-7416B3C79D74}" dt="2021-09-08T21:59:10.920" v="273" actId="6549"/>
        <pc:sldMkLst>
          <pc:docMk/>
          <pc:sldMk cId="1103850591" sldId="553"/>
        </pc:sldMkLst>
      </pc:sldChg>
      <pc:sldChg chg="modNotesTx">
        <pc:chgData name="Alexandra Angel" userId="36dae7b2-c39e-4225-8e41-3cac8255e5ed" providerId="ADAL" clId="{861A3616-D592-4EA4-9A57-7416B3C79D74}" dt="2021-09-08T21:59:04.181" v="271" actId="6549"/>
        <pc:sldMkLst>
          <pc:docMk/>
          <pc:sldMk cId="480457663" sldId="554"/>
        </pc:sldMkLst>
      </pc:sldChg>
      <pc:sldChg chg="modNotesTx">
        <pc:chgData name="Alexandra Angel" userId="36dae7b2-c39e-4225-8e41-3cac8255e5ed" providerId="ADAL" clId="{861A3616-D592-4EA4-9A57-7416B3C79D74}" dt="2021-09-08T21:59:08.005" v="272" actId="6549"/>
        <pc:sldMkLst>
          <pc:docMk/>
          <pc:sldMk cId="160112427" sldId="555"/>
        </pc:sldMkLst>
      </pc:sldChg>
      <pc:sldChg chg="modNotesTx">
        <pc:chgData name="Alexandra Angel" userId="36dae7b2-c39e-4225-8e41-3cac8255e5ed" providerId="ADAL" clId="{861A3616-D592-4EA4-9A57-7416B3C79D74}" dt="2021-09-08T21:59:13.863" v="274" actId="6549"/>
        <pc:sldMkLst>
          <pc:docMk/>
          <pc:sldMk cId="1077302452" sldId="556"/>
        </pc:sldMkLst>
      </pc:sldChg>
      <pc:sldChg chg="del">
        <pc:chgData name="Alexandra Angel" userId="36dae7b2-c39e-4225-8e41-3cac8255e5ed" providerId="ADAL" clId="{861A3616-D592-4EA4-9A57-7416B3C79D74}" dt="2021-09-08T22:02:17.911" v="357" actId="47"/>
        <pc:sldMkLst>
          <pc:docMk/>
          <pc:sldMk cId="1986389919" sldId="557"/>
        </pc:sldMkLst>
      </pc:sldChg>
      <pc:sldChg chg="del">
        <pc:chgData name="Alexandra Angel" userId="36dae7b2-c39e-4225-8e41-3cac8255e5ed" providerId="ADAL" clId="{861A3616-D592-4EA4-9A57-7416B3C79D74}" dt="2021-09-08T22:02:17.911" v="357" actId="47"/>
        <pc:sldMkLst>
          <pc:docMk/>
          <pc:sldMk cId="1075981912" sldId="558"/>
        </pc:sldMkLst>
      </pc:sldChg>
      <pc:sldChg chg="del">
        <pc:chgData name="Alexandra Angel" userId="36dae7b2-c39e-4225-8e41-3cac8255e5ed" providerId="ADAL" clId="{861A3616-D592-4EA4-9A57-7416B3C79D74}" dt="2021-09-08T22:02:54.610" v="361" actId="47"/>
        <pc:sldMkLst>
          <pc:docMk/>
          <pc:sldMk cId="1130034131" sldId="559"/>
        </pc:sldMkLst>
      </pc:sldChg>
      <pc:sldChg chg="del">
        <pc:chgData name="Alexandra Angel" userId="36dae7b2-c39e-4225-8e41-3cac8255e5ed" providerId="ADAL" clId="{861A3616-D592-4EA4-9A57-7416B3C79D74}" dt="2021-09-08T22:02:13.242" v="355" actId="47"/>
        <pc:sldMkLst>
          <pc:docMk/>
          <pc:sldMk cId="479601803" sldId="564"/>
        </pc:sldMkLst>
      </pc:sldChg>
      <pc:sldChg chg="del">
        <pc:chgData name="Alexandra Angel" userId="36dae7b2-c39e-4225-8e41-3cac8255e5ed" providerId="ADAL" clId="{861A3616-D592-4EA4-9A57-7416B3C79D74}" dt="2021-09-08T22:02:13.797" v="356" actId="47"/>
        <pc:sldMkLst>
          <pc:docMk/>
          <pc:sldMk cId="1003114377" sldId="565"/>
        </pc:sldMkLst>
      </pc:sldChg>
      <pc:sldChg chg="del">
        <pc:chgData name="Alexandra Angel" userId="36dae7b2-c39e-4225-8e41-3cac8255e5ed" providerId="ADAL" clId="{861A3616-D592-4EA4-9A57-7416B3C79D74}" dt="2021-09-08T22:01:44.069" v="345" actId="47"/>
        <pc:sldMkLst>
          <pc:docMk/>
          <pc:sldMk cId="2553624983" sldId="566"/>
        </pc:sldMkLst>
      </pc:sldChg>
      <pc:sldChg chg="del">
        <pc:chgData name="Alexandra Angel" userId="36dae7b2-c39e-4225-8e41-3cac8255e5ed" providerId="ADAL" clId="{861A3616-D592-4EA4-9A57-7416B3C79D74}" dt="2021-09-08T22:01:31.191" v="344" actId="47"/>
        <pc:sldMkLst>
          <pc:docMk/>
          <pc:sldMk cId="3456034568" sldId="567"/>
        </pc:sldMkLst>
      </pc:sldChg>
      <pc:sldChg chg="addSp modSp mod">
        <pc:chgData name="Alexandra Angel" userId="36dae7b2-c39e-4225-8e41-3cac8255e5ed" providerId="ADAL" clId="{861A3616-D592-4EA4-9A57-7416B3C79D74}" dt="2021-09-09T20:53:04.964" v="873" actId="20577"/>
        <pc:sldMkLst>
          <pc:docMk/>
          <pc:sldMk cId="0" sldId="568"/>
        </pc:sldMkLst>
        <pc:spChg chg="add mod">
          <ac:chgData name="Alexandra Angel" userId="36dae7b2-c39e-4225-8e41-3cac8255e5ed" providerId="ADAL" clId="{861A3616-D592-4EA4-9A57-7416B3C79D74}" dt="2021-09-09T20:53:04.964" v="873" actId="20577"/>
          <ac:spMkLst>
            <pc:docMk/>
            <pc:sldMk cId="0" sldId="568"/>
            <ac:spMk id="7" creationId="{D23F7362-9E27-46E6-BF47-23634C11EF07}"/>
          </ac:spMkLst>
        </pc:spChg>
        <pc:spChg chg="mod">
          <ac:chgData name="Alexandra Angel" userId="36dae7b2-c39e-4225-8e41-3cac8255e5ed" providerId="ADAL" clId="{861A3616-D592-4EA4-9A57-7416B3C79D74}" dt="2021-09-09T20:24:32.578" v="621" actId="20577"/>
          <ac:spMkLst>
            <pc:docMk/>
            <pc:sldMk cId="0" sldId="568"/>
            <ac:spMk id="1048598" creationId="{00000000-0000-0000-0000-000000000000}"/>
          </ac:spMkLst>
        </pc:spChg>
        <pc:spChg chg="mod">
          <ac:chgData name="Alexandra Angel" userId="36dae7b2-c39e-4225-8e41-3cac8255e5ed" providerId="ADAL" clId="{861A3616-D592-4EA4-9A57-7416B3C79D74}" dt="2021-09-09T20:24:37.570" v="622" actId="20577"/>
          <ac:spMkLst>
            <pc:docMk/>
            <pc:sldMk cId="0" sldId="568"/>
            <ac:spMk id="1048599" creationId="{00000000-0000-0000-0000-000000000000}"/>
          </ac:spMkLst>
        </pc:spChg>
      </pc:sldChg>
      <pc:sldChg chg="del">
        <pc:chgData name="Alexandra Angel" userId="36dae7b2-c39e-4225-8e41-3cac8255e5ed" providerId="ADAL" clId="{861A3616-D592-4EA4-9A57-7416B3C79D74}" dt="2021-09-08T22:03:08.391" v="362" actId="47"/>
        <pc:sldMkLst>
          <pc:docMk/>
          <pc:sldMk cId="1640528605" sldId="569"/>
        </pc:sldMkLst>
      </pc:sldChg>
      <pc:sldChg chg="new del">
        <pc:chgData name="Alexandra Angel" userId="36dae7b2-c39e-4225-8e41-3cac8255e5ed" providerId="ADAL" clId="{861A3616-D592-4EA4-9A57-7416B3C79D74}" dt="2021-09-09T20:28:32.110" v="670" actId="47"/>
        <pc:sldMkLst>
          <pc:docMk/>
          <pc:sldMk cId="3535806536" sldId="569"/>
        </pc:sldMkLst>
      </pc:sldChg>
      <pc:sldChg chg="modSp add mod">
        <pc:chgData name="Alexandra Angel" userId="36dae7b2-c39e-4225-8e41-3cac8255e5ed" providerId="ADAL" clId="{861A3616-D592-4EA4-9A57-7416B3C79D74}" dt="2021-09-09T20:29:52.475" v="778" actId="20577"/>
        <pc:sldMkLst>
          <pc:docMk/>
          <pc:sldMk cId="933490675" sldId="570"/>
        </pc:sldMkLst>
        <pc:spChg chg="mod">
          <ac:chgData name="Alexandra Angel" userId="36dae7b2-c39e-4225-8e41-3cac8255e5ed" providerId="ADAL" clId="{861A3616-D592-4EA4-9A57-7416B3C79D74}" dt="2021-09-09T20:29:52.475" v="778" actId="20577"/>
          <ac:spMkLst>
            <pc:docMk/>
            <pc:sldMk cId="933490675" sldId="570"/>
            <ac:spMk id="6" creationId="{CE3BDA0D-FEC4-6645-9C86-BF2E9002D9F8}"/>
          </ac:spMkLst>
        </pc:spChg>
      </pc:sldChg>
      <pc:sldChg chg="new del">
        <pc:chgData name="Alexandra Angel" userId="36dae7b2-c39e-4225-8e41-3cac8255e5ed" providerId="ADAL" clId="{861A3616-D592-4EA4-9A57-7416B3C79D74}" dt="2021-09-08T21:58:44.159" v="266" actId="47"/>
        <pc:sldMkLst>
          <pc:docMk/>
          <pc:sldMk cId="2885122590" sldId="570"/>
        </pc:sldMkLst>
      </pc:sldChg>
      <pc:sldChg chg="add modNotesTx">
        <pc:chgData name="Alexandra Angel" userId="36dae7b2-c39e-4225-8e41-3cac8255e5ed" providerId="ADAL" clId="{861A3616-D592-4EA4-9A57-7416B3C79D74}" dt="2021-09-09T20:54:02.017" v="882" actId="20577"/>
        <pc:sldMkLst>
          <pc:docMk/>
          <pc:sldMk cId="799611039" sldId="571"/>
        </pc:sldMkLst>
      </pc:sldChg>
      <pc:sldChg chg="new del">
        <pc:chgData name="Alexandra Angel" userId="36dae7b2-c39e-4225-8e41-3cac8255e5ed" providerId="ADAL" clId="{861A3616-D592-4EA4-9A57-7416B3C79D74}" dt="2021-09-09T20:33:18.755" v="780" actId="680"/>
        <pc:sldMkLst>
          <pc:docMk/>
          <pc:sldMk cId="1549727448" sldId="571"/>
        </pc:sldMkLst>
      </pc:sldChg>
      <pc:sldMasterChg chg="delSldLayout">
        <pc:chgData name="Alexandra Angel" userId="36dae7b2-c39e-4225-8e41-3cac8255e5ed" providerId="ADAL" clId="{861A3616-D592-4EA4-9A57-7416B3C79D74}" dt="2021-09-08T21:58:24.499" v="261" actId="47"/>
        <pc:sldMasterMkLst>
          <pc:docMk/>
          <pc:sldMasterMk cId="931611992" sldId="2147483770"/>
        </pc:sldMasterMkLst>
        <pc:sldLayoutChg chg="del">
          <pc:chgData name="Alexandra Angel" userId="36dae7b2-c39e-4225-8e41-3cac8255e5ed" providerId="ADAL" clId="{861A3616-D592-4EA4-9A57-7416B3C79D74}" dt="2021-09-08T21:58:24.499" v="261" actId="47"/>
          <pc:sldLayoutMkLst>
            <pc:docMk/>
            <pc:sldMasterMk cId="931611992" sldId="2147483770"/>
            <pc:sldLayoutMk cId="2178206520" sldId="2147483789"/>
          </pc:sldLayoutMkLst>
        </pc:sldLayoutChg>
      </pc:sldMasterChg>
    </pc:docChg>
  </pc:docChgLst>
  <pc:docChgLst>
    <pc:chgData name="Kendal Danna" userId="S::kdanna@psi.org::89f5f8d4-3b5c-4af0-8251-bf603280ccd5" providerId="AD" clId="Web-{DDDBEEF1-949D-B015-3129-B64B42893792}"/>
    <pc:docChg chg="modSld">
      <pc:chgData name="Kendal Danna" userId="S::kdanna@psi.org::89f5f8d4-3b5c-4af0-8251-bf603280ccd5" providerId="AD" clId="Web-{DDDBEEF1-949D-B015-3129-B64B42893792}" dt="2023-03-01T15:24:20.046" v="2" actId="20577"/>
      <pc:docMkLst>
        <pc:docMk/>
      </pc:docMkLst>
      <pc:sldChg chg="modSp">
        <pc:chgData name="Kendal Danna" userId="S::kdanna@psi.org::89f5f8d4-3b5c-4af0-8251-bf603280ccd5" providerId="AD" clId="Web-{DDDBEEF1-949D-B015-3129-B64B42893792}" dt="2023-03-01T15:24:20.046" v="2" actId="20577"/>
        <pc:sldMkLst>
          <pc:docMk/>
          <pc:sldMk cId="1846251896" sldId="471"/>
        </pc:sldMkLst>
        <pc:spChg chg="mod">
          <ac:chgData name="Kendal Danna" userId="S::kdanna@psi.org::89f5f8d4-3b5c-4af0-8251-bf603280ccd5" providerId="AD" clId="Web-{DDDBEEF1-949D-B015-3129-B64B42893792}" dt="2023-03-01T15:24:20.046" v="2" actId="20577"/>
          <ac:spMkLst>
            <pc:docMk/>
            <pc:sldMk cId="1846251896" sldId="471"/>
            <ac:spMk id="3" creationId="{648EBC0B-C677-486E-A2FF-B6B2AB3DC02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a:t>
            </a:fld>
            <a:endParaRPr lang="en-US"/>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pPr/>
              <a:t>1</a:t>
            </a:fld>
            <a:endParaRPr lang="en-US"/>
          </a:p>
        </p:txBody>
      </p:sp>
    </p:spTree>
    <p:extLst>
      <p:ext uri="{BB962C8B-B14F-4D97-AF65-F5344CB8AC3E}">
        <p14:creationId xmlns:p14="http://schemas.microsoft.com/office/powerpoint/2010/main" val="41750671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498593FA-E9AB-EC48-9716-96CC64AC765D}" type="slidenum">
              <a:rPr lang="en-US" smtClean="0"/>
              <a:pPr/>
              <a:t>10</a:t>
            </a:fld>
            <a:endParaRPr lang="en-US"/>
          </a:p>
        </p:txBody>
      </p:sp>
    </p:spTree>
    <p:extLst>
      <p:ext uri="{BB962C8B-B14F-4D97-AF65-F5344CB8AC3E}">
        <p14:creationId xmlns:p14="http://schemas.microsoft.com/office/powerpoint/2010/main" val="1297600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498593FA-E9AB-EC48-9716-96CC64AC765D}" type="slidenum">
              <a:rPr lang="en-US" smtClean="0"/>
              <a:pPr/>
              <a:t>11</a:t>
            </a:fld>
            <a:endParaRPr lang="en-US"/>
          </a:p>
        </p:txBody>
      </p:sp>
    </p:spTree>
    <p:extLst>
      <p:ext uri="{BB962C8B-B14F-4D97-AF65-F5344CB8AC3E}">
        <p14:creationId xmlns:p14="http://schemas.microsoft.com/office/powerpoint/2010/main" val="182817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498593FA-E9AB-EC48-9716-96CC64AC765D}" type="slidenum">
              <a:rPr lang="en-US" smtClean="0"/>
              <a:pPr/>
              <a:t>12</a:t>
            </a:fld>
            <a:endParaRPr lang="en-US"/>
          </a:p>
        </p:txBody>
      </p:sp>
    </p:spTree>
    <p:extLst>
      <p:ext uri="{BB962C8B-B14F-4D97-AF65-F5344CB8AC3E}">
        <p14:creationId xmlns:p14="http://schemas.microsoft.com/office/powerpoint/2010/main" val="3158332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498593FA-E9AB-EC48-9716-96CC64AC765D}" type="slidenum">
              <a:rPr lang="en-US" smtClean="0"/>
              <a:pPr/>
              <a:t>13</a:t>
            </a:fld>
            <a:endParaRPr lang="en-US"/>
          </a:p>
        </p:txBody>
      </p:sp>
    </p:spTree>
    <p:extLst>
      <p:ext uri="{BB962C8B-B14F-4D97-AF65-F5344CB8AC3E}">
        <p14:creationId xmlns:p14="http://schemas.microsoft.com/office/powerpoint/2010/main" val="26413260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498593FA-E9AB-EC48-9716-96CC64AC765D}" type="slidenum">
              <a:rPr lang="en-US" smtClean="0"/>
              <a:pPr/>
              <a:t>14</a:t>
            </a:fld>
            <a:endParaRPr lang="en-US"/>
          </a:p>
        </p:txBody>
      </p:sp>
    </p:spTree>
    <p:extLst>
      <p:ext uri="{BB962C8B-B14F-4D97-AF65-F5344CB8AC3E}">
        <p14:creationId xmlns:p14="http://schemas.microsoft.com/office/powerpoint/2010/main" val="3068510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498593FA-E9AB-EC48-9716-96CC64AC765D}" type="slidenum">
              <a:rPr lang="en-US" smtClean="0"/>
              <a:pPr/>
              <a:t>15</a:t>
            </a:fld>
            <a:endParaRPr lang="en-US"/>
          </a:p>
        </p:txBody>
      </p:sp>
    </p:spTree>
    <p:extLst>
      <p:ext uri="{BB962C8B-B14F-4D97-AF65-F5344CB8AC3E}">
        <p14:creationId xmlns:p14="http://schemas.microsoft.com/office/powerpoint/2010/main" val="1921466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can use this tool during the role play sessions to come to help them build a more richer client profile for their character. Remember that all clients have complex needs, desires, and lifestyle considerations that impact their choice of contraceptive methods.</a:t>
            </a:r>
          </a:p>
          <a:p>
            <a:endParaRPr lang="en-US" dirty="0"/>
          </a:p>
          <a:p>
            <a:r>
              <a:rPr lang="en-US" dirty="0"/>
              <a:t>This tool is also available as a worksheet</a:t>
            </a:r>
          </a:p>
        </p:txBody>
      </p:sp>
      <p:sp>
        <p:nvSpPr>
          <p:cNvPr id="4" name="Slide Number Placeholder 3"/>
          <p:cNvSpPr>
            <a:spLocks noGrp="1"/>
          </p:cNvSpPr>
          <p:nvPr>
            <p:ph type="sldNum" sz="quarter" idx="5"/>
          </p:nvPr>
        </p:nvSpPr>
        <p:spPr/>
        <p:txBody>
          <a:bodyPr/>
          <a:lstStyle/>
          <a:p>
            <a:fld id="{498593FA-E9AB-EC48-9716-96CC64AC765D}" type="slidenum">
              <a:rPr lang="en-US" smtClean="0"/>
              <a:pPr/>
              <a:t>23</a:t>
            </a:fld>
            <a:endParaRPr lang="en-US"/>
          </a:p>
        </p:txBody>
      </p:sp>
    </p:spTree>
    <p:extLst>
      <p:ext uri="{BB962C8B-B14F-4D97-AF65-F5344CB8AC3E}">
        <p14:creationId xmlns:p14="http://schemas.microsoft.com/office/powerpoint/2010/main" val="3924117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US" dirty="0">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25</a:t>
            </a:fld>
            <a:endParaRPr lang="pt-PT"/>
          </a:p>
        </p:txBody>
      </p:sp>
    </p:spTree>
    <p:extLst>
      <p:ext uri="{BB962C8B-B14F-4D97-AF65-F5344CB8AC3E}">
        <p14:creationId xmlns:p14="http://schemas.microsoft.com/office/powerpoint/2010/main" val="30220976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sym typeface="Wingdings" panose="05000000000000000000" pitchFamily="2" charset="2"/>
            </a:endParaRPr>
          </a:p>
        </p:txBody>
      </p:sp>
      <p:sp>
        <p:nvSpPr>
          <p:cNvPr id="4" name="Slide Number Placeholder 3"/>
          <p:cNvSpPr>
            <a:spLocks noGrp="1"/>
          </p:cNvSpPr>
          <p:nvPr>
            <p:ph type="sldNum" sz="quarter" idx="5"/>
          </p:nvPr>
        </p:nvSpPr>
        <p:spPr/>
        <p:txBody>
          <a:bodyPr/>
          <a:lstStyle/>
          <a:p>
            <a:fld id="{498593FA-E9AB-EC48-9716-96CC64AC765D}" type="slidenum">
              <a:rPr lang="en-US" smtClean="0"/>
              <a:pPr/>
              <a:t>28</a:t>
            </a:fld>
            <a:endParaRPr lang="en-US"/>
          </a:p>
        </p:txBody>
      </p:sp>
    </p:spTree>
    <p:extLst>
      <p:ext uri="{BB962C8B-B14F-4D97-AF65-F5344CB8AC3E}">
        <p14:creationId xmlns:p14="http://schemas.microsoft.com/office/powerpoint/2010/main" val="4187734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a:p>
        </p:txBody>
      </p:sp>
    </p:spTree>
    <p:extLst>
      <p:ext uri="{BB962C8B-B14F-4D97-AF65-F5344CB8AC3E}">
        <p14:creationId xmlns:p14="http://schemas.microsoft.com/office/powerpoint/2010/main" val="3101278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8593FA-E9AB-EC48-9716-96CC64AC765D}" type="slidenum">
              <a:rPr kumimoji="0" lang="en-US" sz="1200" b="0" i="0" u="none" strike="noStrike" kern="1200" cap="none" spc="0" normalizeH="0" baseline="0" noProof="0" smtClean="0">
                <a:ln>
                  <a:noFill/>
                </a:ln>
                <a:solidFill>
                  <a:prstClr val="black"/>
                </a:solidFill>
                <a:effectLst/>
                <a:uLnTx/>
                <a:uFillTx/>
                <a:latin typeface="Roboto Light"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Roboto Light" panose="02000000000000000000" pitchFamily="2" charset="0"/>
              <a:ea typeface="+mn-ea"/>
              <a:cs typeface="+mn-cs"/>
            </a:endParaRPr>
          </a:p>
        </p:txBody>
      </p:sp>
    </p:spTree>
    <p:extLst>
      <p:ext uri="{BB962C8B-B14F-4D97-AF65-F5344CB8AC3E}">
        <p14:creationId xmlns:p14="http://schemas.microsoft.com/office/powerpoint/2010/main" val="1974113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pPr/>
              <a:t>4</a:t>
            </a:fld>
            <a:endParaRPr lang="en-US"/>
          </a:p>
        </p:txBody>
      </p:sp>
    </p:spTree>
    <p:extLst>
      <p:ext uri="{BB962C8B-B14F-4D97-AF65-F5344CB8AC3E}">
        <p14:creationId xmlns:p14="http://schemas.microsoft.com/office/powerpoint/2010/main" val="1974113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pPr/>
              <a:t>5</a:t>
            </a:fld>
            <a:endParaRPr lang="en-US"/>
          </a:p>
        </p:txBody>
      </p:sp>
    </p:spTree>
    <p:extLst>
      <p:ext uri="{BB962C8B-B14F-4D97-AF65-F5344CB8AC3E}">
        <p14:creationId xmlns:p14="http://schemas.microsoft.com/office/powerpoint/2010/main" val="4256275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498593FA-E9AB-EC48-9716-96CC64AC765D}" type="slidenum">
              <a:rPr lang="en-US" smtClean="0"/>
              <a:pPr/>
              <a:t>6</a:t>
            </a:fld>
            <a:endParaRPr lang="en-US"/>
          </a:p>
        </p:txBody>
      </p:sp>
    </p:spTree>
    <p:extLst>
      <p:ext uri="{BB962C8B-B14F-4D97-AF65-F5344CB8AC3E}">
        <p14:creationId xmlns:p14="http://schemas.microsoft.com/office/powerpoint/2010/main" val="1277923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a:p>
        </p:txBody>
      </p:sp>
      <p:sp>
        <p:nvSpPr>
          <p:cNvPr id="4" name="Slide Number Placeholder 3"/>
          <p:cNvSpPr>
            <a:spLocks noGrp="1"/>
          </p:cNvSpPr>
          <p:nvPr>
            <p:ph type="sldNum" sz="quarter" idx="5"/>
          </p:nvPr>
        </p:nvSpPr>
        <p:spPr/>
        <p:txBody>
          <a:bodyPr/>
          <a:lstStyle/>
          <a:p>
            <a:fld id="{498593FA-E9AB-EC48-9716-96CC64AC765D}" type="slidenum">
              <a:rPr lang="en-US" smtClean="0"/>
              <a:pPr/>
              <a:t>7</a:t>
            </a:fld>
            <a:endParaRPr lang="en-US"/>
          </a:p>
        </p:txBody>
      </p:sp>
    </p:spTree>
    <p:extLst>
      <p:ext uri="{BB962C8B-B14F-4D97-AF65-F5344CB8AC3E}">
        <p14:creationId xmlns:p14="http://schemas.microsoft.com/office/powerpoint/2010/main" val="1974113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Slide Number Placeholder 3"/>
          <p:cNvSpPr>
            <a:spLocks noGrp="1"/>
          </p:cNvSpPr>
          <p:nvPr>
            <p:ph type="sldNum" sz="quarter" idx="5"/>
          </p:nvPr>
        </p:nvSpPr>
        <p:spPr/>
        <p:txBody>
          <a:bodyPr/>
          <a:lstStyle/>
          <a:p>
            <a:fld id="{498593FA-E9AB-EC48-9716-96CC64AC765D}" type="slidenum">
              <a:rPr lang="en-US" smtClean="0"/>
              <a:pPr/>
              <a:t>8</a:t>
            </a:fld>
            <a:endParaRPr lang="en-US"/>
          </a:p>
        </p:txBody>
      </p:sp>
    </p:spTree>
    <p:extLst>
      <p:ext uri="{BB962C8B-B14F-4D97-AF65-F5344CB8AC3E}">
        <p14:creationId xmlns:p14="http://schemas.microsoft.com/office/powerpoint/2010/main" val="1109217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Slide Number Placeholder 3"/>
          <p:cNvSpPr>
            <a:spLocks noGrp="1"/>
          </p:cNvSpPr>
          <p:nvPr>
            <p:ph type="sldNum" sz="quarter" idx="5"/>
          </p:nvPr>
        </p:nvSpPr>
        <p:spPr/>
        <p:txBody>
          <a:bodyPr/>
          <a:lstStyle/>
          <a:p>
            <a:fld id="{498593FA-E9AB-EC48-9716-96CC64AC765D}" type="slidenum">
              <a:rPr lang="en-US" smtClean="0"/>
              <a:pPr/>
              <a:t>9</a:t>
            </a:fld>
            <a:endParaRPr lang="en-US"/>
          </a:p>
        </p:txBody>
      </p:sp>
    </p:spTree>
    <p:extLst>
      <p:ext uri="{BB962C8B-B14F-4D97-AF65-F5344CB8AC3E}">
        <p14:creationId xmlns:p14="http://schemas.microsoft.com/office/powerpoint/2010/main" val="36443511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51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92513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FD7AB-28EA-43C4-AC7C-A23C55B46673}"/>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8852F912-B9ED-48F0-9B81-D7242FCA9E29}"/>
              </a:ext>
            </a:extLst>
          </p:cNvPr>
          <p:cNvSpPr>
            <a:spLocks noGrp="1"/>
          </p:cNvSpPr>
          <p:nvPr>
            <p:ph sz="half" idx="1"/>
          </p:nvPr>
        </p:nvSpPr>
        <p:spPr>
          <a:xfrm>
            <a:off x="1676400" y="3651250"/>
            <a:ext cx="10363200" cy="41498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6E2A641C-0D1F-441C-9298-569BF2F4FEDC}"/>
              </a:ext>
            </a:extLst>
          </p:cNvPr>
          <p:cNvSpPr>
            <a:spLocks noGrp="1"/>
          </p:cNvSpPr>
          <p:nvPr>
            <p:ph sz="half" idx="2"/>
          </p:nvPr>
        </p:nvSpPr>
        <p:spPr>
          <a:xfrm>
            <a:off x="12344400" y="3651250"/>
            <a:ext cx="10363200" cy="41498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5F9E0CB4-7EA8-413E-BD2D-029829D5CC31}"/>
              </a:ext>
            </a:extLst>
          </p:cNvPr>
          <p:cNvSpPr>
            <a:spLocks noGrp="1"/>
          </p:cNvSpPr>
          <p:nvPr>
            <p:ph type="dt" sz="half" idx="10"/>
          </p:nvPr>
        </p:nvSpPr>
        <p:spPr/>
        <p:txBody>
          <a:bodyPr/>
          <a:lstStyle/>
          <a:p>
            <a:fld id="{BDFAE3DA-6518-423B-86AB-AF66BB5FD56D}" type="datetimeFigureOut">
              <a:rPr lang="fr-FR" smtClean="0"/>
              <a:t>22/05/2024</a:t>
            </a:fld>
            <a:endParaRPr lang="fr-FR"/>
          </a:p>
        </p:txBody>
      </p:sp>
      <p:sp>
        <p:nvSpPr>
          <p:cNvPr id="6" name="Footer Placeholder 5">
            <a:extLst>
              <a:ext uri="{FF2B5EF4-FFF2-40B4-BE49-F238E27FC236}">
                <a16:creationId xmlns:a16="http://schemas.microsoft.com/office/drawing/2014/main" id="{B29D5BE8-BCCC-4283-A740-8E2DD93F4745}"/>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271B6030-6D98-4FD2-9A6F-CD828F17A393}"/>
              </a:ext>
            </a:extLst>
          </p:cNvPr>
          <p:cNvSpPr>
            <a:spLocks noGrp="1"/>
          </p:cNvSpPr>
          <p:nvPr>
            <p:ph type="sldNum" sz="quarter" idx="12"/>
          </p:nvPr>
        </p:nvSpPr>
        <p:spPr/>
        <p:txBody>
          <a:bodyPr/>
          <a:lstStyle/>
          <a:p>
            <a:fld id="{8D83B5C0-6A2E-4F98-9664-759C7988B83B}" type="slidenum">
              <a:rPr lang="fr-FR" smtClean="0"/>
              <a:t>‹#›</a:t>
            </a:fld>
            <a:endParaRPr lang="fr-FR"/>
          </a:p>
        </p:txBody>
      </p:sp>
    </p:spTree>
    <p:extLst>
      <p:ext uri="{BB962C8B-B14F-4D97-AF65-F5344CB8AC3E}">
        <p14:creationId xmlns:p14="http://schemas.microsoft.com/office/powerpoint/2010/main" val="3438285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 id="2147483790" r:id="rId11"/>
    <p:sldLayoutId id="2147483791" r:id="rId12"/>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2.xml"/><Relationship Id="rId5" Type="http://schemas.openxmlformats.org/officeDocument/2006/relationships/tags" Target="../tags/tag5.xml"/><Relationship Id="rId4" Type="http://schemas.openxmlformats.org/officeDocument/2006/relationships/tags" Target="../tags/tag4.xml"/></Relationships>
</file>

<file path=ppt/slides/_rels/slide17.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11.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12.xml"/><Relationship Id="rId5" Type="http://schemas.openxmlformats.org/officeDocument/2006/relationships/tags" Target="../tags/tag10.xml"/><Relationship Id="rId4" Type="http://schemas.openxmlformats.org/officeDocument/2006/relationships/tags" Target="../tags/tag9.xml"/></Relationships>
</file>

<file path=ppt/slides/_rels/slide18.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11.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12.xml"/><Relationship Id="rId5" Type="http://schemas.openxmlformats.org/officeDocument/2006/relationships/tags" Target="../tags/tag15.xml"/><Relationship Id="rId4"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11.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12.xml"/><Relationship Id="rId5" Type="http://schemas.openxmlformats.org/officeDocument/2006/relationships/tags" Target="../tags/tag20.xml"/><Relationship Id="rId4"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image" Target="../media/image11.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Layout" Target="../slideLayouts/slideLayout12.xml"/><Relationship Id="rId5" Type="http://schemas.openxmlformats.org/officeDocument/2006/relationships/tags" Target="../tags/tag25.xml"/><Relationship Id="rId4"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image" Target="../media/image11.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Layout" Target="../slideLayouts/slideLayout12.xml"/><Relationship Id="rId5" Type="http://schemas.openxmlformats.org/officeDocument/2006/relationships/tags" Target="../tags/tag30.xml"/><Relationship Id="rId4" Type="http://schemas.openxmlformats.org/officeDocument/2006/relationships/tags" Target="../tags/tag29.xml"/></Relationships>
</file>

<file path=ppt/slides/_rels/slide22.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image" Target="../media/image11.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12.xml"/><Relationship Id="rId5" Type="http://schemas.openxmlformats.org/officeDocument/2006/relationships/tags" Target="../tags/tag35.xml"/><Relationship Id="rId4" Type="http://schemas.openxmlformats.org/officeDocument/2006/relationships/tags" Target="../tags/tag3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12.png"/><Relationship Id="rId7" Type="http://schemas.openxmlformats.org/officeDocument/2006/relationships/image" Target="../media/image2.emf"/><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0E354D6-9141-47B8-8BDD-1D4FA7E788CF}"/>
              </a:ext>
            </a:extLst>
          </p:cNvPr>
          <p:cNvSpPr/>
          <p:nvPr/>
        </p:nvSpPr>
        <p:spPr>
          <a:xfrm>
            <a:off x="14280232" y="8514184"/>
            <a:ext cx="11412229" cy="1015663"/>
          </a:xfrm>
          <a:prstGeom prst="rect">
            <a:avLst/>
          </a:prstGeom>
        </p:spPr>
        <p:txBody>
          <a:bodyPr wrap="square">
            <a:spAutoFit/>
          </a:bodyPr>
          <a:lstStyle/>
          <a:p>
            <a:r>
              <a:rPr lang="en-US" sz="6000" b="1" dirty="0">
                <a:latin typeface="Poppins" pitchFamily="2" charset="77"/>
                <a:ea typeface="Roboto Light" charset="0"/>
                <a:cs typeface="Poppins" pitchFamily="2" charset="77"/>
              </a:rPr>
              <a:t>C4C Training</a:t>
            </a:r>
            <a:endParaRPr lang="ru-RU" sz="6000" b="1" dirty="0">
              <a:latin typeface="Roboto Light" charset="0"/>
              <a:ea typeface="Roboto Light" charset="0"/>
              <a:cs typeface="Poppins" pitchFamily="2" charset="77"/>
            </a:endParaRPr>
          </a:p>
        </p:txBody>
      </p:sp>
      <p:sp>
        <p:nvSpPr>
          <p:cNvPr id="5" name="Rectangle 4">
            <a:extLst>
              <a:ext uri="{FF2B5EF4-FFF2-40B4-BE49-F238E27FC236}">
                <a16:creationId xmlns:a16="http://schemas.microsoft.com/office/drawing/2014/main" id="{E8E3D0A4-4057-44C9-A4EB-1B4D3168CE3B}"/>
              </a:ext>
            </a:extLst>
          </p:cNvPr>
          <p:cNvSpPr/>
          <p:nvPr/>
        </p:nvSpPr>
        <p:spPr>
          <a:xfrm>
            <a:off x="14383441" y="9529847"/>
            <a:ext cx="11309020" cy="2308324"/>
          </a:xfrm>
          <a:prstGeom prst="rect">
            <a:avLst/>
          </a:prstGeom>
        </p:spPr>
        <p:txBody>
          <a:bodyPr wrap="square">
            <a:spAutoFit/>
          </a:bodyPr>
          <a:lstStyle/>
          <a:p>
            <a:r>
              <a:rPr lang="en-US" sz="7200">
                <a:latin typeface="Poppins Light" pitchFamily="2" charset="77"/>
                <a:ea typeface="Roboto" charset="0"/>
                <a:cs typeface="Poppins Light" pitchFamily="2" charset="77"/>
              </a:rPr>
              <a:t>Date</a:t>
            </a:r>
          </a:p>
          <a:p>
            <a:endParaRPr lang="en-US" sz="7200">
              <a:latin typeface="Poppins Light" pitchFamily="2" charset="77"/>
              <a:ea typeface="Roboto" charset="0"/>
              <a:cs typeface="Poppins Light" pitchFamily="2" charset="77"/>
            </a:endParaRPr>
          </a:p>
        </p:txBody>
      </p:sp>
      <p:pic>
        <p:nvPicPr>
          <p:cNvPr id="8" name="Picture 7">
            <a:extLst>
              <a:ext uri="{FF2B5EF4-FFF2-40B4-BE49-F238E27FC236}">
                <a16:creationId xmlns:a16="http://schemas.microsoft.com/office/drawing/2014/main" id="{01029960-F337-2E4F-8995-F187A6294BDF}"/>
              </a:ext>
            </a:extLst>
          </p:cNvPr>
          <p:cNvPicPr>
            <a:picLocks/>
          </p:cNvPicPr>
          <p:nvPr/>
        </p:nvPicPr>
        <p:blipFill rotWithShape="1">
          <a:blip r:embed="rId3">
            <a:extLst>
              <a:ext uri="{28A0092B-C50C-407E-A947-70E740481C1C}">
                <a14:useLocalDpi xmlns:a14="http://schemas.microsoft.com/office/drawing/2010/main" val="0"/>
              </a:ext>
            </a:extLst>
          </a:blip>
          <a:srcRect l="21383" t="-118" r="11762" b="118"/>
          <a:stretch/>
        </p:blipFill>
        <p:spPr>
          <a:xfrm>
            <a:off x="2367" y="-1895"/>
            <a:ext cx="13670280" cy="13701800"/>
          </a:xfrm>
          <a:prstGeom prst="rect">
            <a:avLst/>
          </a:prstGeom>
        </p:spPr>
      </p:pic>
      <p:sp>
        <p:nvSpPr>
          <p:cNvPr id="12" name="Rectangle 12">
            <a:extLst>
              <a:ext uri="{FF2B5EF4-FFF2-40B4-BE49-F238E27FC236}">
                <a16:creationId xmlns:a16="http://schemas.microsoft.com/office/drawing/2014/main" id="{3AC8EEDD-52F1-2444-9038-7F7FD5858407}"/>
              </a:ext>
            </a:extLst>
          </p:cNvPr>
          <p:cNvSpPr/>
          <p:nvPr/>
        </p:nvSpPr>
        <p:spPr>
          <a:xfrm rot="5400000" flipV="1">
            <a:off x="0" y="36379"/>
            <a:ext cx="13701800" cy="137018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4">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solidFill>
                  <a:schemeClr val="accent4"/>
                </a:solidFill>
                <a:latin typeface="Poppins Black" pitchFamily="2" charset="77"/>
              </a:rPr>
              <a:t> </a:t>
            </a:r>
            <a:endParaRPr lang="ru-RU">
              <a:solidFill>
                <a:schemeClr val="accent4"/>
              </a:solidFill>
              <a:latin typeface="Roboto Light" panose="02000000000000000000" pitchFamily="2" charset="0"/>
            </a:endParaRPr>
          </a:p>
        </p:txBody>
      </p:sp>
      <p:pic>
        <p:nvPicPr>
          <p:cNvPr id="13" name="Picture 12">
            <a:extLst>
              <a:ext uri="{FF2B5EF4-FFF2-40B4-BE49-F238E27FC236}">
                <a16:creationId xmlns:a16="http://schemas.microsoft.com/office/drawing/2014/main" id="{F3C09E5A-A87D-984B-BF41-DB2F9F0EDB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6471" y="665312"/>
            <a:ext cx="2848777" cy="3020685"/>
          </a:xfrm>
          <a:prstGeom prst="rect">
            <a:avLst/>
          </a:prstGeom>
        </p:spPr>
      </p:pic>
    </p:spTree>
    <p:extLst>
      <p:ext uri="{BB962C8B-B14F-4D97-AF65-F5344CB8AC3E}">
        <p14:creationId xmlns:p14="http://schemas.microsoft.com/office/powerpoint/2010/main" val="222772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3BDA0D-FEC4-6645-9C86-BF2E9002D9F8}"/>
              </a:ext>
            </a:extLst>
          </p:cNvPr>
          <p:cNvSpPr/>
          <p:nvPr/>
        </p:nvSpPr>
        <p:spPr>
          <a:xfrm>
            <a:off x="1966864" y="1313384"/>
            <a:ext cx="18362040" cy="1015663"/>
          </a:xfrm>
          <a:prstGeom prst="rect">
            <a:avLst/>
          </a:prstGeom>
        </p:spPr>
        <p:txBody>
          <a:bodyPr wrap="square">
            <a:spAutoFit/>
          </a:bodyPr>
          <a:lstStyle/>
          <a:p>
            <a:r>
              <a:rPr lang="en-US" sz="6000" b="1">
                <a:latin typeface="Poppins" pitchFamily="2" charset="77"/>
                <a:ea typeface="Roboto Light" charset="0"/>
                <a:cs typeface="Poppins" pitchFamily="2" charset="77"/>
              </a:rPr>
              <a:t>Module 3 – NORMAL Activity </a:t>
            </a:r>
          </a:p>
        </p:txBody>
      </p:sp>
      <p:sp>
        <p:nvSpPr>
          <p:cNvPr id="3" name="Rectangle 2">
            <a:extLst>
              <a:ext uri="{FF2B5EF4-FFF2-40B4-BE49-F238E27FC236}">
                <a16:creationId xmlns:a16="http://schemas.microsoft.com/office/drawing/2014/main" id="{ACBFFA24-2776-464A-BE9A-452F8E8E31FD}"/>
              </a:ext>
            </a:extLst>
          </p:cNvPr>
          <p:cNvSpPr/>
          <p:nvPr/>
        </p:nvSpPr>
        <p:spPr>
          <a:xfrm>
            <a:off x="2110880" y="3210847"/>
            <a:ext cx="18362040" cy="6555641"/>
          </a:xfrm>
          <a:prstGeom prst="rect">
            <a:avLst/>
          </a:prstGeom>
        </p:spPr>
        <p:txBody>
          <a:bodyPr wrap="square">
            <a:spAutoFit/>
          </a:bodyPr>
          <a:lstStyle/>
          <a:p>
            <a:r>
              <a:rPr lang="en-US" sz="48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As we saw in the NORMAL presentation, menstruation in general, and bleeding changes in particular, are areas where clients may need additional information and counseling to combat existing misconceptions and rumors. For personal work, consider some metaphors, stories, or simple language that you could use to help clients understand the bleeding changes related to the use of modern contraceptive methods. Write them down and prepare to share with the group. </a:t>
            </a:r>
          </a:p>
          <a:p>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765486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3BDA0D-FEC4-6645-9C86-BF2E9002D9F8}"/>
              </a:ext>
            </a:extLst>
          </p:cNvPr>
          <p:cNvSpPr/>
          <p:nvPr/>
        </p:nvSpPr>
        <p:spPr>
          <a:xfrm>
            <a:off x="1966864" y="1313384"/>
            <a:ext cx="18362040" cy="1015663"/>
          </a:xfrm>
          <a:prstGeom prst="rect">
            <a:avLst/>
          </a:prstGeom>
        </p:spPr>
        <p:txBody>
          <a:bodyPr wrap="square">
            <a:spAutoFit/>
          </a:bodyPr>
          <a:lstStyle/>
          <a:p>
            <a:r>
              <a:rPr lang="en-US" sz="6000" b="1">
                <a:latin typeface="Poppins" pitchFamily="2" charset="77"/>
                <a:ea typeface="Roboto Light" charset="0"/>
                <a:cs typeface="Poppins" pitchFamily="2" charset="77"/>
              </a:rPr>
              <a:t>Module 3 – NORMAL Group Discussion</a:t>
            </a:r>
          </a:p>
        </p:txBody>
      </p:sp>
      <p:sp>
        <p:nvSpPr>
          <p:cNvPr id="3" name="Rectangle 2">
            <a:extLst>
              <a:ext uri="{FF2B5EF4-FFF2-40B4-BE49-F238E27FC236}">
                <a16:creationId xmlns:a16="http://schemas.microsoft.com/office/drawing/2014/main" id="{ACBFFA24-2776-464A-BE9A-452F8E8E31FD}"/>
              </a:ext>
            </a:extLst>
          </p:cNvPr>
          <p:cNvSpPr/>
          <p:nvPr/>
        </p:nvSpPr>
        <p:spPr>
          <a:xfrm>
            <a:off x="2110880" y="3210847"/>
            <a:ext cx="18362040" cy="8956298"/>
          </a:xfrm>
          <a:prstGeom prst="rect">
            <a:avLst/>
          </a:prstGeom>
        </p:spPr>
        <p:txBody>
          <a:bodyPr wrap="square">
            <a:spAutoFit/>
          </a:bodyPr>
          <a:lstStyle/>
          <a:p>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Note down the following questions to discuss (Write them down! You won’t be able to see the shared screen when you are in the breakout room). You’ll have 20 minutes in small groups to discuss. We’ll come back to the large group to share, so prepare to be able to share responses with the larger group. </a:t>
            </a:r>
          </a:p>
          <a:p>
            <a:pPr marL="571500" indent="-571500">
              <a:buBlip>
                <a:blip r:embed="rId3"/>
              </a:buBlip>
            </a:pPr>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3"/>
              </a:buBlip>
            </a:pP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As part of the personal work, you should have thought about a metaphor, story, or simple way to explain period changes. Share the stories. Is there one the group thinks is particularly effective?</a:t>
            </a:r>
          </a:p>
          <a:p>
            <a:pPr marL="571500" indent="-571500">
              <a:buBlip>
                <a:blip r:embed="rId3"/>
              </a:buBlip>
            </a:pP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Which letter/message of NORMAL resonates with you (as a health care professional) as a message clients most need to hear? Why is this?</a:t>
            </a:r>
          </a:p>
          <a:p>
            <a:pPr marL="571500" indent="-571500">
              <a:buBlip>
                <a:blip r:embed="rId3"/>
              </a:buBlip>
            </a:pP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Which messages about menstruation, included in NORMAL, are most difficult to explain to clients? Why?</a:t>
            </a:r>
          </a:p>
          <a:p>
            <a:pPr marL="1028700" lvl="1" indent="-571500">
              <a:buBlip>
                <a:blip r:embed="rId3"/>
              </a:buBlip>
            </a:pP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What are some ways we can address that?  </a:t>
            </a:r>
          </a:p>
          <a:p>
            <a:pPr lvl="1"/>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lvl="1" algn="ctr"/>
            <a:r>
              <a:rPr lang="en-US" sz="3600" i="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This is a discussion – there is not one, correct answer.</a:t>
            </a:r>
          </a:p>
          <a:p>
            <a:pPr marL="571500" indent="-571500">
              <a:buBlip>
                <a:blip r:embed="rId3"/>
              </a:buBlip>
            </a:pPr>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933490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3BDA0D-FEC4-6645-9C86-BF2E9002D9F8}"/>
              </a:ext>
            </a:extLst>
          </p:cNvPr>
          <p:cNvSpPr/>
          <p:nvPr/>
        </p:nvSpPr>
        <p:spPr>
          <a:xfrm>
            <a:off x="1966864" y="1313384"/>
            <a:ext cx="18362040" cy="1015663"/>
          </a:xfrm>
          <a:prstGeom prst="rect">
            <a:avLst/>
          </a:prstGeom>
        </p:spPr>
        <p:txBody>
          <a:bodyPr wrap="square">
            <a:spAutoFit/>
          </a:bodyPr>
          <a:lstStyle/>
          <a:p>
            <a:r>
              <a:rPr lang="en-US" sz="6000" b="1">
                <a:latin typeface="Poppins" pitchFamily="2" charset="77"/>
                <a:ea typeface="Roboto Light" charset="0"/>
                <a:cs typeface="Poppins" pitchFamily="2" charset="77"/>
              </a:rPr>
              <a:t>Module 4 – Information Overload</a:t>
            </a:r>
          </a:p>
        </p:txBody>
      </p:sp>
      <p:sp>
        <p:nvSpPr>
          <p:cNvPr id="3" name="Rectangle 2">
            <a:extLst>
              <a:ext uri="{FF2B5EF4-FFF2-40B4-BE49-F238E27FC236}">
                <a16:creationId xmlns:a16="http://schemas.microsoft.com/office/drawing/2014/main" id="{ACBFFA24-2776-464A-BE9A-452F8E8E31FD}"/>
              </a:ext>
            </a:extLst>
          </p:cNvPr>
          <p:cNvSpPr/>
          <p:nvPr/>
        </p:nvSpPr>
        <p:spPr>
          <a:xfrm>
            <a:off x="2110880" y="3210847"/>
            <a:ext cx="18362040" cy="3693319"/>
          </a:xfrm>
          <a:prstGeom prst="rect">
            <a:avLst/>
          </a:prstGeom>
        </p:spPr>
        <p:txBody>
          <a:bodyPr wrap="square">
            <a:spAutoFit/>
          </a:bodyPr>
          <a:lstStyle/>
          <a:p>
            <a:pPr marL="571500" indent="-571500">
              <a:lnSpc>
                <a:spcPct val="150000"/>
              </a:lnSpc>
              <a:buBlip>
                <a:blip r:embed="rId3"/>
              </a:buBlip>
            </a:pPr>
            <a:r>
              <a:rPr lang="en-US" sz="4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Too much information will affect the client decision-making. </a:t>
            </a:r>
          </a:p>
          <a:p>
            <a:pPr marL="571500" indent="-548640">
              <a:lnSpc>
                <a:spcPct val="150000"/>
              </a:lnSpc>
              <a:buBlip>
                <a:blip r:embed="rId3"/>
              </a:buBlip>
            </a:pPr>
            <a:r>
              <a:rPr lang="en-US" sz="4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Only the client can talk about her preferences – you have to ask her! </a:t>
            </a:r>
          </a:p>
          <a:p>
            <a:pPr marL="571500" indent="-548640">
              <a:lnSpc>
                <a:spcPct val="150000"/>
              </a:lnSpc>
              <a:buBlip>
                <a:blip r:embed="rId3"/>
              </a:buBlip>
            </a:pPr>
            <a:r>
              <a:rPr lang="en-US" sz="4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Avoid too technical and clinical information</a:t>
            </a:r>
            <a:endParaRPr lang="en-US" sz="4400" b="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3"/>
              </a:buBlip>
            </a:pPr>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4" name="Title 1">
            <a:extLst>
              <a:ext uri="{FF2B5EF4-FFF2-40B4-BE49-F238E27FC236}">
                <a16:creationId xmlns:a16="http://schemas.microsoft.com/office/drawing/2014/main" id="{072F3E15-B014-4242-93A6-7D65A58FD640}"/>
              </a:ext>
            </a:extLst>
          </p:cNvPr>
          <p:cNvSpPr txBox="1">
            <a:spLocks/>
          </p:cNvSpPr>
          <p:nvPr/>
        </p:nvSpPr>
        <p:spPr>
          <a:xfrm>
            <a:off x="1980700" y="11299930"/>
            <a:ext cx="20422599" cy="997196"/>
          </a:xfrm>
          <a:prstGeom prst="rect">
            <a:avLst/>
          </a:prstGeom>
        </p:spPr>
        <p:txBody>
          <a:bodyPr vert="horz" wrap="square" lIns="91440" tIns="91440" rIns="91440" bIns="45720" rtlCol="0" anchor="t" anchorCtr="0">
            <a:spAutoFit/>
          </a:bodyPr>
          <a:lstStyle>
            <a:lvl1pPr algn="l" defTabSz="1828800" rtl="0" eaLnBrk="1" fontAlgn="auto"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a:lstStyle>
          <a:p>
            <a:pPr algn="ctr"/>
            <a:r>
              <a:rPr lang="en-US" b="0" cap="none">
                <a:ea typeface="Roboto Light" charset="0"/>
              </a:rPr>
              <a:t>Questions?</a:t>
            </a:r>
          </a:p>
        </p:txBody>
      </p:sp>
    </p:spTree>
    <p:extLst>
      <p:ext uri="{BB962C8B-B14F-4D97-AF65-F5344CB8AC3E}">
        <p14:creationId xmlns:p14="http://schemas.microsoft.com/office/powerpoint/2010/main" val="1162017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3BDA0D-FEC4-6645-9C86-BF2E9002D9F8}"/>
              </a:ext>
            </a:extLst>
          </p:cNvPr>
          <p:cNvSpPr/>
          <p:nvPr/>
        </p:nvSpPr>
        <p:spPr>
          <a:xfrm>
            <a:off x="1966864" y="1313384"/>
            <a:ext cx="18362040" cy="1015663"/>
          </a:xfrm>
          <a:prstGeom prst="rect">
            <a:avLst/>
          </a:prstGeom>
        </p:spPr>
        <p:txBody>
          <a:bodyPr wrap="square">
            <a:spAutoFit/>
          </a:bodyPr>
          <a:lstStyle/>
          <a:p>
            <a:r>
              <a:rPr lang="en-US" sz="6000" b="1">
                <a:latin typeface="Poppins" pitchFamily="2" charset="77"/>
                <a:ea typeface="Roboto Light" charset="0"/>
                <a:cs typeface="Poppins" pitchFamily="2" charset="77"/>
              </a:rPr>
              <a:t>Module 5 – Say Less, Listen More</a:t>
            </a:r>
          </a:p>
        </p:txBody>
      </p:sp>
      <p:sp>
        <p:nvSpPr>
          <p:cNvPr id="3" name="Rectangle 2">
            <a:extLst>
              <a:ext uri="{FF2B5EF4-FFF2-40B4-BE49-F238E27FC236}">
                <a16:creationId xmlns:a16="http://schemas.microsoft.com/office/drawing/2014/main" id="{ACBFFA24-2776-464A-BE9A-452F8E8E31FD}"/>
              </a:ext>
            </a:extLst>
          </p:cNvPr>
          <p:cNvSpPr/>
          <p:nvPr/>
        </p:nvSpPr>
        <p:spPr>
          <a:xfrm>
            <a:off x="2110880" y="3210847"/>
            <a:ext cx="18362040" cy="5909310"/>
          </a:xfrm>
          <a:prstGeom prst="rect">
            <a:avLst/>
          </a:prstGeom>
        </p:spPr>
        <p:txBody>
          <a:bodyPr wrap="square">
            <a:spAutoFit/>
          </a:bodyPr>
          <a:lstStyle/>
          <a:p>
            <a:pPr marL="571500" indent="-548640">
              <a:buBlip>
                <a:blip r:embed="rId3"/>
              </a:buBlip>
            </a:pPr>
            <a:r>
              <a:rPr lang="en-US" sz="4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Client prefers shared decision between herself and her provider.</a:t>
            </a:r>
          </a:p>
          <a:p>
            <a:pPr marL="571500" indent="-548640">
              <a:buBlip>
                <a:blip r:embed="rId3"/>
              </a:buBlip>
            </a:pPr>
            <a:r>
              <a:rPr lang="en-US" sz="4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Only the client can talk about her preferences – you have to ask her! </a:t>
            </a:r>
          </a:p>
          <a:p>
            <a:pPr marL="571500" indent="-548640">
              <a:buBlip>
                <a:blip r:embed="rId3"/>
              </a:buBlip>
            </a:pPr>
            <a:r>
              <a:rPr lang="en-US" sz="4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Avoid too technical or too clinical information.</a:t>
            </a:r>
          </a:p>
          <a:p>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algn="ctr"/>
            <a:r>
              <a:rPr lang="en-US" sz="5400">
                <a:latin typeface="Poppins" pitchFamily="2" charset="77"/>
                <a:ea typeface="Roboto Light" charset="0"/>
                <a:cs typeface="Poppins" pitchFamily="2" charset="77"/>
              </a:rPr>
              <a:t>Questions</a:t>
            </a:r>
            <a:r>
              <a:rPr lang="en-US" sz="6000">
                <a:latin typeface="Poppins" pitchFamily="2" charset="77"/>
                <a:ea typeface="Roboto Light" charset="0"/>
                <a:cs typeface="Poppins" pitchFamily="2" charset="77"/>
              </a:rPr>
              <a:t>?</a:t>
            </a:r>
            <a:r>
              <a:rPr lang="en-US" sz="3600">
                <a:latin typeface="Poppins" pitchFamily="2" charset="77"/>
                <a:ea typeface="Roboto Light" charset="0"/>
                <a:cs typeface="Poppins" pitchFamily="2" charset="77"/>
              </a:rPr>
              <a:t> </a:t>
            </a:r>
          </a:p>
          <a:p>
            <a:pPr algn="ctr"/>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2672013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3BDA0D-FEC4-6645-9C86-BF2E9002D9F8}"/>
              </a:ext>
            </a:extLst>
          </p:cNvPr>
          <p:cNvSpPr/>
          <p:nvPr/>
        </p:nvSpPr>
        <p:spPr>
          <a:xfrm>
            <a:off x="1966864" y="1313384"/>
            <a:ext cx="18362040" cy="1015663"/>
          </a:xfrm>
          <a:prstGeom prst="rect">
            <a:avLst/>
          </a:prstGeom>
        </p:spPr>
        <p:txBody>
          <a:bodyPr wrap="square">
            <a:spAutoFit/>
          </a:bodyPr>
          <a:lstStyle/>
          <a:p>
            <a:r>
              <a:rPr lang="en-US" sz="6000" b="1" dirty="0">
                <a:latin typeface="Poppins" pitchFamily="2" charset="77"/>
                <a:ea typeface="Roboto Light" charset="0"/>
                <a:cs typeface="Poppins" pitchFamily="2" charset="77"/>
              </a:rPr>
              <a:t>Module 6 – Method Comparison </a:t>
            </a:r>
          </a:p>
        </p:txBody>
      </p:sp>
      <p:sp>
        <p:nvSpPr>
          <p:cNvPr id="3" name="Rectangle 2">
            <a:extLst>
              <a:ext uri="{FF2B5EF4-FFF2-40B4-BE49-F238E27FC236}">
                <a16:creationId xmlns:a16="http://schemas.microsoft.com/office/drawing/2014/main" id="{ACBFFA24-2776-464A-BE9A-452F8E8E31FD}"/>
              </a:ext>
            </a:extLst>
          </p:cNvPr>
          <p:cNvSpPr/>
          <p:nvPr/>
        </p:nvSpPr>
        <p:spPr>
          <a:xfrm>
            <a:off x="2110880" y="3210847"/>
            <a:ext cx="18362040" cy="7417415"/>
          </a:xfrm>
          <a:prstGeom prst="rect">
            <a:avLst/>
          </a:prstGeom>
        </p:spPr>
        <p:txBody>
          <a:bodyPr wrap="square">
            <a:spAutoFit/>
          </a:bodyPr>
          <a:lstStyle/>
          <a:p>
            <a:pPr marL="571500" indent="-548640">
              <a:buBlip>
                <a:blip r:embed="rId3"/>
              </a:buBlip>
            </a:pPr>
            <a:r>
              <a:rPr lang="en-US" sz="4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Too much information will affect the client decision-making (Module 4) but the way information is presented also impacts the client decision-making.  </a:t>
            </a:r>
          </a:p>
          <a:p>
            <a:pPr marL="571500" indent="-548640">
              <a:buBlip>
                <a:blip r:embed="rId3"/>
              </a:buBlip>
            </a:pPr>
            <a:r>
              <a:rPr lang="en-US" sz="4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Given choice architecture, contraceptive methods can be grouped better when we consider common concerns and preferences </a:t>
            </a:r>
            <a:r>
              <a:rPr lang="en-US" sz="4400" b="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of clients </a:t>
            </a:r>
            <a:r>
              <a:rPr lang="en-US" sz="4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and not providers or other technical persons. </a:t>
            </a:r>
          </a:p>
          <a:p>
            <a:pPr marL="571500" indent="-548640">
              <a:buBlip>
                <a:blip r:embed="rId3"/>
              </a:buBlip>
            </a:pPr>
            <a:endParaRPr lang="en-US" sz="4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48640">
              <a:buBlip>
                <a:blip r:embed="rId3"/>
              </a:buBlip>
            </a:pPr>
            <a:endParaRPr lang="en-US" sz="4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22860" algn="ctr"/>
            <a:r>
              <a:rPr lang="en-US" sz="4400">
                <a:latin typeface="Poppins" pitchFamily="2" charset="77"/>
                <a:ea typeface="Roboto Light" charset="0"/>
                <a:cs typeface="Poppins" pitchFamily="2" charset="77"/>
              </a:rPr>
              <a:t>Questions? </a:t>
            </a:r>
          </a:p>
          <a:p>
            <a:pPr marL="22860"/>
            <a:endParaRPr lang="en-US" sz="44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3"/>
              </a:buBlip>
            </a:pPr>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32866009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3BDA0D-FEC4-6645-9C86-BF2E9002D9F8}"/>
              </a:ext>
            </a:extLst>
          </p:cNvPr>
          <p:cNvSpPr/>
          <p:nvPr/>
        </p:nvSpPr>
        <p:spPr>
          <a:xfrm>
            <a:off x="1966864" y="1313384"/>
            <a:ext cx="18362040" cy="1938992"/>
          </a:xfrm>
          <a:prstGeom prst="rect">
            <a:avLst/>
          </a:prstGeom>
        </p:spPr>
        <p:txBody>
          <a:bodyPr wrap="square">
            <a:spAutoFit/>
          </a:bodyPr>
          <a:lstStyle/>
          <a:p>
            <a:r>
              <a:rPr lang="en-US" sz="6000" b="1">
                <a:latin typeface="Poppins" pitchFamily="2" charset="77"/>
                <a:ea typeface="Roboto Light" charset="0"/>
                <a:cs typeface="Poppins" pitchFamily="2" charset="77"/>
              </a:rPr>
              <a:t>Modules 4-6 Exercise: Reducing Info Overload, Listening, and Method Comparison   </a:t>
            </a:r>
          </a:p>
        </p:txBody>
      </p:sp>
      <p:sp>
        <p:nvSpPr>
          <p:cNvPr id="3" name="Rectangle 2">
            <a:extLst>
              <a:ext uri="{FF2B5EF4-FFF2-40B4-BE49-F238E27FC236}">
                <a16:creationId xmlns:a16="http://schemas.microsoft.com/office/drawing/2014/main" id="{ACBFFA24-2776-464A-BE9A-452F8E8E31FD}"/>
              </a:ext>
            </a:extLst>
          </p:cNvPr>
          <p:cNvSpPr/>
          <p:nvPr/>
        </p:nvSpPr>
        <p:spPr>
          <a:xfrm>
            <a:off x="2483414" y="3888180"/>
            <a:ext cx="18362040" cy="6432530"/>
          </a:xfrm>
          <a:prstGeom prst="rect">
            <a:avLst/>
          </a:prstGeom>
        </p:spPr>
        <p:txBody>
          <a:bodyPr wrap="square">
            <a:spAutoFit/>
          </a:bodyPr>
          <a:lstStyle/>
          <a:p>
            <a:pPr marL="571500" indent="-548640">
              <a:buBlip>
                <a:blip r:embed="rId3"/>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Each group will receive an exercise. It includes a comment from a client, expressing what she’s looking for from a family planning method. You’ll be given two methods to compare, based on what the client has shared with you, her provider. In groups, outline</a:t>
            </a:r>
          </a:p>
          <a:p>
            <a:pPr marL="1943100" lvl="3" indent="-548640">
              <a:buBlip>
                <a:blip r:embed="rId3"/>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Poppins" pitchFamily="2" charset="77"/>
              </a:rPr>
              <a:t>How you would compare the methods</a:t>
            </a:r>
          </a:p>
          <a:p>
            <a:pPr marL="1943100" lvl="3" indent="-548640">
              <a:buBlip>
                <a:blip r:embed="rId3"/>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Poppins" pitchFamily="2" charset="77"/>
              </a:rPr>
              <a:t>The information you’d share about the methods </a:t>
            </a:r>
            <a:r>
              <a:rPr lang="en-US" sz="3600" i="1" dirty="0">
                <a:solidFill>
                  <a:schemeClr val="tx1">
                    <a:lumMod val="75000"/>
                    <a:lumOff val="25000"/>
                  </a:schemeClr>
                </a:solidFill>
                <a:latin typeface="Roboto Light" panose="02000000000000000000" pitchFamily="2" charset="0"/>
                <a:ea typeface="Roboto Light" panose="02000000000000000000" pitchFamily="2" charset="0"/>
                <a:cs typeface="Poppins" pitchFamily="2" charset="77"/>
              </a:rPr>
              <a:t>at this point in the counseling session</a:t>
            </a:r>
          </a:p>
          <a:p>
            <a:pPr marL="1943100" lvl="3" indent="-548640">
              <a:buBlip>
                <a:blip r:embed="rId3"/>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Poppins" pitchFamily="2" charset="77"/>
              </a:rPr>
              <a:t>Ideas of questions to further ask this client to better understand her needs and preferences</a:t>
            </a:r>
          </a:p>
          <a:p>
            <a:pPr marL="1394460" lvl="3"/>
            <a:endParaRPr lang="en-US" sz="4400" dirty="0">
              <a:solidFill>
                <a:schemeClr val="tx1">
                  <a:lumMod val="75000"/>
                  <a:lumOff val="25000"/>
                </a:schemeClr>
              </a:solidFill>
              <a:latin typeface="Roboto Light" panose="02000000000000000000" pitchFamily="2" charset="0"/>
              <a:ea typeface="Roboto Light" panose="02000000000000000000" pitchFamily="2" charset="0"/>
              <a:cs typeface="Poppins" pitchFamily="2" charset="77"/>
            </a:endParaRPr>
          </a:p>
          <a:p>
            <a:pPr marL="22860"/>
            <a:endParaRPr lang="en-US" sz="4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3"/>
              </a:buBlip>
            </a:pP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4" name="Rectangle 3">
            <a:extLst>
              <a:ext uri="{FF2B5EF4-FFF2-40B4-BE49-F238E27FC236}">
                <a16:creationId xmlns:a16="http://schemas.microsoft.com/office/drawing/2014/main" id="{DD0AA228-5D79-4469-BA2C-4752840990F8}"/>
              </a:ext>
            </a:extLst>
          </p:cNvPr>
          <p:cNvSpPr/>
          <p:nvPr/>
        </p:nvSpPr>
        <p:spPr>
          <a:xfrm>
            <a:off x="4985550" y="8909800"/>
            <a:ext cx="14412900" cy="4093428"/>
          </a:xfrm>
          <a:prstGeom prst="rect">
            <a:avLst/>
          </a:prstGeom>
        </p:spPr>
        <p:txBody>
          <a:bodyPr wrap="square">
            <a:spAutoFit/>
          </a:bodyPr>
          <a:lstStyle/>
          <a:p>
            <a:pPr marL="1394460" lvl="3"/>
            <a:endParaRPr lang="en-US" sz="4400" i="1">
              <a:solidFill>
                <a:schemeClr val="tx1">
                  <a:lumMod val="75000"/>
                  <a:lumOff val="25000"/>
                </a:schemeClr>
              </a:solidFill>
              <a:latin typeface="Roboto Light" panose="02000000000000000000" pitchFamily="2" charset="0"/>
              <a:ea typeface="Roboto Light" panose="02000000000000000000" pitchFamily="2" charset="0"/>
              <a:cs typeface="Poppins" pitchFamily="2" charset="77"/>
            </a:endParaRPr>
          </a:p>
          <a:p>
            <a:pPr marL="22860"/>
            <a:r>
              <a:rPr lang="en-US" sz="3600" i="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***Remember: use language the client will understand, “listen” to what her specific preferences and needs are, and tailor your counseling points to that information that this specific client will find useful. </a:t>
            </a:r>
          </a:p>
          <a:p>
            <a:pPr marL="22860"/>
            <a:r>
              <a:rPr lang="en-US" sz="3600" i="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***Remember, it’s helpful to compare methods across the same benefit or consideration, so that the client can compare how multiple methos rate across the same benefit.</a:t>
            </a:r>
            <a:endParaRPr lang="en-US" sz="4400" i="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37477291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EF5C1-895C-49C1-9D0A-8B5FABECE0B7}"/>
              </a:ext>
            </a:extLst>
          </p:cNvPr>
          <p:cNvSpPr>
            <a:spLocks noGrp="1"/>
          </p:cNvSpPr>
          <p:nvPr>
            <p:ph type="title"/>
            <p:custDataLst>
              <p:tags r:id="rId1"/>
            </p:custDataLst>
          </p:nvPr>
        </p:nvSpPr>
        <p:spPr>
          <a:xfrm>
            <a:off x="10857296" y="730251"/>
            <a:ext cx="11850304" cy="2651126"/>
          </a:xfrm>
        </p:spPr>
        <p:txBody>
          <a:bodyPr>
            <a:normAutofit/>
          </a:bodyPr>
          <a:lstStyle/>
          <a:p>
            <a:r>
              <a:rPr lang="en-US"/>
              <a:t>Implant vs Pills</a:t>
            </a:r>
          </a:p>
        </p:txBody>
      </p:sp>
      <p:sp>
        <p:nvSpPr>
          <p:cNvPr id="3" name="Content Placeholder 2">
            <a:extLst>
              <a:ext uri="{FF2B5EF4-FFF2-40B4-BE49-F238E27FC236}">
                <a16:creationId xmlns:a16="http://schemas.microsoft.com/office/drawing/2014/main" id="{C9B69DEB-2A8E-4373-92DD-CABBE243D261}"/>
              </a:ext>
            </a:extLst>
          </p:cNvPr>
          <p:cNvSpPr>
            <a:spLocks noGrp="1"/>
          </p:cNvSpPr>
          <p:nvPr>
            <p:ph sz="half" idx="1"/>
            <p:custDataLst>
              <p:tags r:id="rId2"/>
            </p:custDataLst>
          </p:nvPr>
        </p:nvSpPr>
        <p:spPr>
          <a:xfrm>
            <a:off x="8316228" y="3717928"/>
            <a:ext cx="7180448" cy="862544"/>
          </a:xfrm>
          <a:solidFill>
            <a:schemeClr val="accent6">
              <a:lumMod val="20000"/>
              <a:lumOff val="80000"/>
            </a:schemeClr>
          </a:solidFill>
        </p:spPr>
        <p:txBody>
          <a:bodyPr/>
          <a:lstStyle/>
          <a:p>
            <a:endParaRPr lang="fr-FR"/>
          </a:p>
        </p:txBody>
      </p:sp>
      <p:sp>
        <p:nvSpPr>
          <p:cNvPr id="5" name="Content Placeholder 4">
            <a:extLst>
              <a:ext uri="{FF2B5EF4-FFF2-40B4-BE49-F238E27FC236}">
                <a16:creationId xmlns:a16="http://schemas.microsoft.com/office/drawing/2014/main" id="{DE327EBF-787F-4140-BFA2-F3B3321DA9EC}"/>
              </a:ext>
            </a:extLst>
          </p:cNvPr>
          <p:cNvSpPr>
            <a:spLocks noGrp="1"/>
          </p:cNvSpPr>
          <p:nvPr>
            <p:ph sz="half" idx="2"/>
            <p:custDataLst>
              <p:tags r:id="rId3"/>
            </p:custDataLst>
          </p:nvPr>
        </p:nvSpPr>
        <p:spPr>
          <a:xfrm>
            <a:off x="15920188" y="3717927"/>
            <a:ext cx="6787412" cy="862544"/>
          </a:xfrm>
          <a:solidFill>
            <a:schemeClr val="accent6">
              <a:lumMod val="20000"/>
              <a:lumOff val="80000"/>
            </a:schemeClr>
          </a:solidFill>
        </p:spPr>
        <p:txBody>
          <a:bodyPr/>
          <a:lstStyle/>
          <a:p>
            <a:endParaRPr lang="fr-FR"/>
          </a:p>
        </p:txBody>
      </p:sp>
      <p:pic>
        <p:nvPicPr>
          <p:cNvPr id="6" name="Picture 2" descr="Image result for woman icon">
            <a:extLst>
              <a:ext uri="{FF2B5EF4-FFF2-40B4-BE49-F238E27FC236}">
                <a16:creationId xmlns:a16="http://schemas.microsoft.com/office/drawing/2014/main" id="{1B8AE004-6D3B-4D88-8356-48FAB19588E0}"/>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272372" y="7555434"/>
            <a:ext cx="5486400" cy="5486400"/>
          </a:xfrm>
          <a:prstGeom prst="rect">
            <a:avLst/>
          </a:prstGeom>
          <a:noFill/>
          <a:extLst>
            <a:ext uri="{909E8E84-426E-40DD-AFC4-6F175D3DCCD1}">
              <a14:hiddenFill xmlns:a14="http://schemas.microsoft.com/office/drawing/2010/main">
                <a:solidFill>
                  <a:srgbClr val="FFFFFF"/>
                </a:solidFill>
              </a14:hiddenFill>
            </a:ext>
          </a:extLst>
        </p:spPr>
      </p:pic>
      <p:sp>
        <p:nvSpPr>
          <p:cNvPr id="7" name="Speech Bubble: Oval 6">
            <a:extLst>
              <a:ext uri="{FF2B5EF4-FFF2-40B4-BE49-F238E27FC236}">
                <a16:creationId xmlns:a16="http://schemas.microsoft.com/office/drawing/2014/main" id="{C2938F1A-3DC8-4BBA-BCB9-F6289F7481AC}"/>
              </a:ext>
            </a:extLst>
          </p:cNvPr>
          <p:cNvSpPr/>
          <p:nvPr>
            <p:custDataLst>
              <p:tags r:id="rId5"/>
            </p:custDataLst>
          </p:nvPr>
        </p:nvSpPr>
        <p:spPr bwMode="auto">
          <a:xfrm>
            <a:off x="1066800" y="1066801"/>
            <a:ext cx="6248400" cy="5486398"/>
          </a:xfrm>
          <a:prstGeom prst="wedgeEllipse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t" anchorCtr="0" compatLnSpc="1">
            <a:prstTxWarp prst="textNoShape">
              <a:avLst/>
            </a:prstTxWarp>
          </a:bodyPr>
          <a:lstStyle/>
          <a:p>
            <a:r>
              <a:rPr lang="en-US" sz="3600">
                <a:solidFill>
                  <a:schemeClr val="bg1"/>
                </a:solidFill>
              </a:rPr>
              <a:t>I wish my period were lighter. I want to be able to get pregnant as soon as I stop my method</a:t>
            </a:r>
            <a:r>
              <a:rPr lang="fr-FR" sz="3600">
                <a:solidFill>
                  <a:schemeClr val="bg1"/>
                </a:solidFill>
              </a:rPr>
              <a:t>.</a:t>
            </a:r>
            <a:r>
              <a:rPr lang="en-US" sz="3600">
                <a:solidFill>
                  <a:schemeClr val="bg1"/>
                </a:solidFill>
              </a:rPr>
              <a:t>
</a:t>
            </a:r>
            <a:endParaRPr lang="en-US" sz="4800">
              <a:solidFill>
                <a:schemeClr val="bg1"/>
              </a:solidFill>
              <a:latin typeface="Times" pitchFamily="27" charset="0"/>
            </a:endParaRPr>
          </a:p>
        </p:txBody>
      </p:sp>
    </p:spTree>
    <p:extLst>
      <p:ext uri="{BB962C8B-B14F-4D97-AF65-F5344CB8AC3E}">
        <p14:creationId xmlns:p14="http://schemas.microsoft.com/office/powerpoint/2010/main" val="1914239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EF5C1-895C-49C1-9D0A-8B5FABECE0B7}"/>
              </a:ext>
            </a:extLst>
          </p:cNvPr>
          <p:cNvSpPr>
            <a:spLocks noGrp="1"/>
          </p:cNvSpPr>
          <p:nvPr>
            <p:ph type="title"/>
            <p:custDataLst>
              <p:tags r:id="rId1"/>
            </p:custDataLst>
          </p:nvPr>
        </p:nvSpPr>
        <p:spPr>
          <a:xfrm>
            <a:off x="10225926" y="708481"/>
            <a:ext cx="11850304" cy="2651126"/>
          </a:xfrm>
        </p:spPr>
        <p:txBody>
          <a:bodyPr>
            <a:normAutofit/>
          </a:bodyPr>
          <a:lstStyle/>
          <a:p>
            <a:pPr algn="ctr"/>
            <a:r>
              <a:rPr lang="en-US"/>
              <a:t>IUD vs Implant</a:t>
            </a:r>
          </a:p>
        </p:txBody>
      </p:sp>
      <p:sp>
        <p:nvSpPr>
          <p:cNvPr id="3" name="Content Placeholder 2">
            <a:extLst>
              <a:ext uri="{FF2B5EF4-FFF2-40B4-BE49-F238E27FC236}">
                <a16:creationId xmlns:a16="http://schemas.microsoft.com/office/drawing/2014/main" id="{C9B69DEB-2A8E-4373-92DD-CABBE243D261}"/>
              </a:ext>
            </a:extLst>
          </p:cNvPr>
          <p:cNvSpPr>
            <a:spLocks noGrp="1"/>
          </p:cNvSpPr>
          <p:nvPr>
            <p:ph sz="half" idx="1"/>
            <p:custDataLst>
              <p:tags r:id="rId2"/>
            </p:custDataLst>
          </p:nvPr>
        </p:nvSpPr>
        <p:spPr>
          <a:xfrm>
            <a:off x="8316228" y="3717928"/>
            <a:ext cx="7180448" cy="862544"/>
          </a:xfrm>
          <a:solidFill>
            <a:schemeClr val="accent6">
              <a:lumMod val="20000"/>
              <a:lumOff val="80000"/>
            </a:schemeClr>
          </a:solidFill>
        </p:spPr>
        <p:txBody>
          <a:bodyPr/>
          <a:lstStyle/>
          <a:p>
            <a:endParaRPr lang="fr-FR"/>
          </a:p>
        </p:txBody>
      </p:sp>
      <p:sp>
        <p:nvSpPr>
          <p:cNvPr id="5" name="Content Placeholder 4">
            <a:extLst>
              <a:ext uri="{FF2B5EF4-FFF2-40B4-BE49-F238E27FC236}">
                <a16:creationId xmlns:a16="http://schemas.microsoft.com/office/drawing/2014/main" id="{DE327EBF-787F-4140-BFA2-F3B3321DA9EC}"/>
              </a:ext>
            </a:extLst>
          </p:cNvPr>
          <p:cNvSpPr>
            <a:spLocks noGrp="1"/>
          </p:cNvSpPr>
          <p:nvPr>
            <p:ph sz="half" idx="2"/>
            <p:custDataLst>
              <p:tags r:id="rId3"/>
            </p:custDataLst>
          </p:nvPr>
        </p:nvSpPr>
        <p:spPr>
          <a:xfrm>
            <a:off x="15920188" y="3717927"/>
            <a:ext cx="6787412" cy="862544"/>
          </a:xfrm>
          <a:solidFill>
            <a:schemeClr val="accent6">
              <a:lumMod val="20000"/>
              <a:lumOff val="80000"/>
            </a:schemeClr>
          </a:solidFill>
        </p:spPr>
        <p:txBody>
          <a:bodyPr/>
          <a:lstStyle/>
          <a:p>
            <a:endParaRPr lang="fr-FR"/>
          </a:p>
        </p:txBody>
      </p:sp>
      <p:pic>
        <p:nvPicPr>
          <p:cNvPr id="6" name="Picture 2" descr="Image result for woman icon">
            <a:extLst>
              <a:ext uri="{FF2B5EF4-FFF2-40B4-BE49-F238E27FC236}">
                <a16:creationId xmlns:a16="http://schemas.microsoft.com/office/drawing/2014/main" id="{1B8AE004-6D3B-4D88-8356-48FAB19588E0}"/>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685800" y="7468348"/>
            <a:ext cx="5486400" cy="5486400"/>
          </a:xfrm>
          <a:prstGeom prst="rect">
            <a:avLst/>
          </a:prstGeom>
          <a:noFill/>
          <a:extLst>
            <a:ext uri="{909E8E84-426E-40DD-AFC4-6F175D3DCCD1}">
              <a14:hiddenFill xmlns:a14="http://schemas.microsoft.com/office/drawing/2010/main">
                <a:solidFill>
                  <a:srgbClr val="FFFFFF"/>
                </a:solidFill>
              </a14:hiddenFill>
            </a:ext>
          </a:extLst>
        </p:spPr>
      </p:pic>
      <p:sp>
        <p:nvSpPr>
          <p:cNvPr id="8" name="Speech Bubble: Oval 7">
            <a:extLst>
              <a:ext uri="{FF2B5EF4-FFF2-40B4-BE49-F238E27FC236}">
                <a16:creationId xmlns:a16="http://schemas.microsoft.com/office/drawing/2014/main" id="{7FD7F8C7-757D-4895-8881-CEF95D11D6BC}"/>
              </a:ext>
            </a:extLst>
          </p:cNvPr>
          <p:cNvSpPr/>
          <p:nvPr>
            <p:custDataLst>
              <p:tags r:id="rId5"/>
            </p:custDataLst>
          </p:nvPr>
        </p:nvSpPr>
        <p:spPr bwMode="auto">
          <a:xfrm>
            <a:off x="609600" y="1045028"/>
            <a:ext cx="7180448" cy="5667556"/>
          </a:xfrm>
          <a:prstGeom prst="wedgeEllipse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t" anchorCtr="0" compatLnSpc="1">
            <a:prstTxWarp prst="textNoShape">
              <a:avLst/>
            </a:prstTxWarp>
          </a:bodyPr>
          <a:lstStyle/>
          <a:p>
            <a:pPr algn="ctr"/>
            <a:r>
              <a:rPr lang="en-US" sz="3600">
                <a:solidFill>
                  <a:schemeClr val="bg1"/>
                </a:solidFill>
              </a:rPr>
              <a:t>I don’t want to get pregnant right now, but I definitely want kids in the future. I prefer something I don’t have to remember. </a:t>
            </a:r>
            <a:r>
              <a:rPr lang="fr-FR" sz="3600">
                <a:solidFill>
                  <a:schemeClr val="bg1"/>
                </a:solidFill>
              </a:rPr>
              <a:t>
</a:t>
            </a:r>
            <a:endParaRPr lang="en-US" sz="4800">
              <a:solidFill>
                <a:schemeClr val="bg1"/>
              </a:solidFill>
              <a:latin typeface="Times" pitchFamily="27" charset="0"/>
            </a:endParaRPr>
          </a:p>
        </p:txBody>
      </p:sp>
    </p:spTree>
    <p:extLst>
      <p:ext uri="{BB962C8B-B14F-4D97-AF65-F5344CB8AC3E}">
        <p14:creationId xmlns:p14="http://schemas.microsoft.com/office/powerpoint/2010/main" val="41301872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EF5C1-895C-49C1-9D0A-8B5FABECE0B7}"/>
              </a:ext>
            </a:extLst>
          </p:cNvPr>
          <p:cNvSpPr>
            <a:spLocks noGrp="1"/>
          </p:cNvSpPr>
          <p:nvPr>
            <p:ph type="title"/>
            <p:custDataLst>
              <p:tags r:id="rId1"/>
            </p:custDataLst>
          </p:nvPr>
        </p:nvSpPr>
        <p:spPr>
          <a:xfrm>
            <a:off x="10225926" y="708481"/>
            <a:ext cx="11850304" cy="2651126"/>
          </a:xfrm>
        </p:spPr>
        <p:txBody>
          <a:bodyPr>
            <a:normAutofit/>
          </a:bodyPr>
          <a:lstStyle/>
          <a:p>
            <a:pPr algn="ctr"/>
            <a:r>
              <a:rPr lang="en-US"/>
              <a:t>IUD vs Pills</a:t>
            </a:r>
          </a:p>
        </p:txBody>
      </p:sp>
      <p:sp>
        <p:nvSpPr>
          <p:cNvPr id="3" name="Content Placeholder 2">
            <a:extLst>
              <a:ext uri="{FF2B5EF4-FFF2-40B4-BE49-F238E27FC236}">
                <a16:creationId xmlns:a16="http://schemas.microsoft.com/office/drawing/2014/main" id="{C9B69DEB-2A8E-4373-92DD-CABBE243D261}"/>
              </a:ext>
            </a:extLst>
          </p:cNvPr>
          <p:cNvSpPr>
            <a:spLocks noGrp="1"/>
          </p:cNvSpPr>
          <p:nvPr>
            <p:ph sz="half" idx="1"/>
            <p:custDataLst>
              <p:tags r:id="rId2"/>
            </p:custDataLst>
          </p:nvPr>
        </p:nvSpPr>
        <p:spPr>
          <a:xfrm>
            <a:off x="8316228" y="3717928"/>
            <a:ext cx="7180448" cy="862544"/>
          </a:xfrm>
          <a:solidFill>
            <a:schemeClr val="accent6">
              <a:lumMod val="20000"/>
              <a:lumOff val="80000"/>
            </a:schemeClr>
          </a:solidFill>
        </p:spPr>
        <p:txBody>
          <a:bodyPr/>
          <a:lstStyle/>
          <a:p>
            <a:endParaRPr lang="fr-FR"/>
          </a:p>
        </p:txBody>
      </p:sp>
      <p:sp>
        <p:nvSpPr>
          <p:cNvPr id="5" name="Content Placeholder 4">
            <a:extLst>
              <a:ext uri="{FF2B5EF4-FFF2-40B4-BE49-F238E27FC236}">
                <a16:creationId xmlns:a16="http://schemas.microsoft.com/office/drawing/2014/main" id="{DE327EBF-787F-4140-BFA2-F3B3321DA9EC}"/>
              </a:ext>
            </a:extLst>
          </p:cNvPr>
          <p:cNvSpPr>
            <a:spLocks noGrp="1"/>
          </p:cNvSpPr>
          <p:nvPr>
            <p:ph sz="half" idx="2"/>
            <p:custDataLst>
              <p:tags r:id="rId3"/>
            </p:custDataLst>
          </p:nvPr>
        </p:nvSpPr>
        <p:spPr>
          <a:xfrm>
            <a:off x="15920188" y="3717927"/>
            <a:ext cx="6787412" cy="862544"/>
          </a:xfrm>
          <a:solidFill>
            <a:schemeClr val="accent6">
              <a:lumMod val="20000"/>
              <a:lumOff val="80000"/>
            </a:schemeClr>
          </a:solidFill>
        </p:spPr>
        <p:txBody>
          <a:bodyPr/>
          <a:lstStyle/>
          <a:p>
            <a:endParaRPr lang="fr-FR"/>
          </a:p>
        </p:txBody>
      </p:sp>
      <p:pic>
        <p:nvPicPr>
          <p:cNvPr id="6" name="Picture 2" descr="Image result for woman icon">
            <a:extLst>
              <a:ext uri="{FF2B5EF4-FFF2-40B4-BE49-F238E27FC236}">
                <a16:creationId xmlns:a16="http://schemas.microsoft.com/office/drawing/2014/main" id="{1B8AE004-6D3B-4D88-8356-48FAB19588E0}"/>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685800" y="7468348"/>
            <a:ext cx="5486400" cy="5486400"/>
          </a:xfrm>
          <a:prstGeom prst="rect">
            <a:avLst/>
          </a:prstGeom>
          <a:noFill/>
          <a:extLst>
            <a:ext uri="{909E8E84-426E-40DD-AFC4-6F175D3DCCD1}">
              <a14:hiddenFill xmlns:a14="http://schemas.microsoft.com/office/drawing/2010/main">
                <a:solidFill>
                  <a:srgbClr val="FFFFFF"/>
                </a:solidFill>
              </a14:hiddenFill>
            </a:ext>
          </a:extLst>
        </p:spPr>
      </p:pic>
      <p:sp>
        <p:nvSpPr>
          <p:cNvPr id="10" name="Speech Bubble: Oval 9">
            <a:extLst>
              <a:ext uri="{FF2B5EF4-FFF2-40B4-BE49-F238E27FC236}">
                <a16:creationId xmlns:a16="http://schemas.microsoft.com/office/drawing/2014/main" id="{DCAAAEF8-9B9B-4003-8F61-473D4F61252C}"/>
              </a:ext>
            </a:extLst>
          </p:cNvPr>
          <p:cNvSpPr/>
          <p:nvPr>
            <p:custDataLst>
              <p:tags r:id="rId5"/>
            </p:custDataLst>
          </p:nvPr>
        </p:nvSpPr>
        <p:spPr bwMode="auto">
          <a:xfrm>
            <a:off x="1066801" y="1698172"/>
            <a:ext cx="7206342" cy="5094784"/>
          </a:xfrm>
          <a:prstGeom prst="wedgeEllipse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t" anchorCtr="0" compatLnSpc="1">
            <a:prstTxWarp prst="textNoShape">
              <a:avLst/>
            </a:prstTxWarp>
          </a:bodyPr>
          <a:lstStyle/>
          <a:p>
            <a:pPr algn="ctr"/>
            <a:r>
              <a:rPr lang="en-US" sz="4000">
                <a:solidFill>
                  <a:schemeClr val="bg1"/>
                </a:solidFill>
              </a:rPr>
              <a:t>Having my period every month is important to me; I want to be able to get pregnant quickly in the future</a:t>
            </a:r>
            <a:r>
              <a:rPr lang="en-US" sz="3600">
                <a:solidFill>
                  <a:schemeClr val="bg1"/>
                </a:solidFill>
              </a:rPr>
              <a:t>. </a:t>
            </a:r>
          </a:p>
          <a:p>
            <a:pPr algn="ctr"/>
            <a:r>
              <a:rPr lang="fr-FR" sz="3600">
                <a:solidFill>
                  <a:schemeClr val="bg1"/>
                </a:solidFill>
              </a:rPr>
              <a:t>
</a:t>
            </a:r>
            <a:endParaRPr lang="en-US" sz="4800">
              <a:solidFill>
                <a:schemeClr val="bg1"/>
              </a:solidFill>
              <a:latin typeface="Times" pitchFamily="27" charset="0"/>
            </a:endParaRPr>
          </a:p>
        </p:txBody>
      </p:sp>
    </p:spTree>
    <p:extLst>
      <p:ext uri="{BB962C8B-B14F-4D97-AF65-F5344CB8AC3E}">
        <p14:creationId xmlns:p14="http://schemas.microsoft.com/office/powerpoint/2010/main" val="188768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EF5C1-895C-49C1-9D0A-8B5FABECE0B7}"/>
              </a:ext>
            </a:extLst>
          </p:cNvPr>
          <p:cNvSpPr>
            <a:spLocks noGrp="1"/>
          </p:cNvSpPr>
          <p:nvPr>
            <p:ph type="title"/>
            <p:custDataLst>
              <p:tags r:id="rId1"/>
            </p:custDataLst>
          </p:nvPr>
        </p:nvSpPr>
        <p:spPr>
          <a:xfrm>
            <a:off x="10225926" y="708481"/>
            <a:ext cx="11850304" cy="2651126"/>
          </a:xfrm>
        </p:spPr>
        <p:txBody>
          <a:bodyPr>
            <a:normAutofit/>
          </a:bodyPr>
          <a:lstStyle/>
          <a:p>
            <a:pPr algn="ctr"/>
            <a:r>
              <a:rPr lang="en-US"/>
              <a:t>IUD vs Injectable</a:t>
            </a:r>
          </a:p>
        </p:txBody>
      </p:sp>
      <p:sp>
        <p:nvSpPr>
          <p:cNvPr id="3" name="Content Placeholder 2">
            <a:extLst>
              <a:ext uri="{FF2B5EF4-FFF2-40B4-BE49-F238E27FC236}">
                <a16:creationId xmlns:a16="http://schemas.microsoft.com/office/drawing/2014/main" id="{C9B69DEB-2A8E-4373-92DD-CABBE243D261}"/>
              </a:ext>
            </a:extLst>
          </p:cNvPr>
          <p:cNvSpPr>
            <a:spLocks noGrp="1"/>
          </p:cNvSpPr>
          <p:nvPr>
            <p:ph sz="half" idx="1"/>
            <p:custDataLst>
              <p:tags r:id="rId2"/>
            </p:custDataLst>
          </p:nvPr>
        </p:nvSpPr>
        <p:spPr>
          <a:xfrm>
            <a:off x="8316228" y="3717928"/>
            <a:ext cx="7180448" cy="862544"/>
          </a:xfrm>
          <a:solidFill>
            <a:schemeClr val="accent6">
              <a:lumMod val="20000"/>
              <a:lumOff val="80000"/>
            </a:schemeClr>
          </a:solidFill>
        </p:spPr>
        <p:txBody>
          <a:bodyPr/>
          <a:lstStyle/>
          <a:p>
            <a:endParaRPr lang="fr-FR"/>
          </a:p>
        </p:txBody>
      </p:sp>
      <p:sp>
        <p:nvSpPr>
          <p:cNvPr id="5" name="Content Placeholder 4">
            <a:extLst>
              <a:ext uri="{FF2B5EF4-FFF2-40B4-BE49-F238E27FC236}">
                <a16:creationId xmlns:a16="http://schemas.microsoft.com/office/drawing/2014/main" id="{DE327EBF-787F-4140-BFA2-F3B3321DA9EC}"/>
              </a:ext>
            </a:extLst>
          </p:cNvPr>
          <p:cNvSpPr>
            <a:spLocks noGrp="1"/>
          </p:cNvSpPr>
          <p:nvPr>
            <p:ph sz="half" idx="2"/>
            <p:custDataLst>
              <p:tags r:id="rId3"/>
            </p:custDataLst>
          </p:nvPr>
        </p:nvSpPr>
        <p:spPr>
          <a:xfrm>
            <a:off x="15920188" y="3717927"/>
            <a:ext cx="6787412" cy="862544"/>
          </a:xfrm>
          <a:solidFill>
            <a:schemeClr val="accent6">
              <a:lumMod val="20000"/>
              <a:lumOff val="80000"/>
            </a:schemeClr>
          </a:solidFill>
        </p:spPr>
        <p:txBody>
          <a:bodyPr/>
          <a:lstStyle/>
          <a:p>
            <a:endParaRPr lang="fr-FR"/>
          </a:p>
        </p:txBody>
      </p:sp>
      <p:pic>
        <p:nvPicPr>
          <p:cNvPr id="6" name="Picture 2" descr="Image result for woman icon">
            <a:extLst>
              <a:ext uri="{FF2B5EF4-FFF2-40B4-BE49-F238E27FC236}">
                <a16:creationId xmlns:a16="http://schemas.microsoft.com/office/drawing/2014/main" id="{1B8AE004-6D3B-4D88-8356-48FAB19588E0}"/>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685800" y="7468348"/>
            <a:ext cx="5486400" cy="5486400"/>
          </a:xfrm>
          <a:prstGeom prst="rect">
            <a:avLst/>
          </a:prstGeom>
          <a:noFill/>
          <a:extLst>
            <a:ext uri="{909E8E84-426E-40DD-AFC4-6F175D3DCCD1}">
              <a14:hiddenFill xmlns:a14="http://schemas.microsoft.com/office/drawing/2010/main">
                <a:solidFill>
                  <a:srgbClr val="FFFFFF"/>
                </a:solidFill>
              </a14:hiddenFill>
            </a:ext>
          </a:extLst>
        </p:spPr>
      </p:pic>
      <p:sp>
        <p:nvSpPr>
          <p:cNvPr id="8" name="Speech Bubble: Oval 7">
            <a:extLst>
              <a:ext uri="{FF2B5EF4-FFF2-40B4-BE49-F238E27FC236}">
                <a16:creationId xmlns:a16="http://schemas.microsoft.com/office/drawing/2014/main" id="{E68BF32D-3D92-4426-AAD6-811DF0958040}"/>
              </a:ext>
            </a:extLst>
          </p:cNvPr>
          <p:cNvSpPr/>
          <p:nvPr>
            <p:custDataLst>
              <p:tags r:id="rId5"/>
            </p:custDataLst>
          </p:nvPr>
        </p:nvSpPr>
        <p:spPr bwMode="auto">
          <a:xfrm>
            <a:off x="436108" y="1277671"/>
            <a:ext cx="7379608" cy="4969982"/>
          </a:xfrm>
          <a:prstGeom prst="wedgeEllipse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t" anchorCtr="0" compatLnSpc="1">
            <a:prstTxWarp prst="textNoShape">
              <a:avLst/>
            </a:prstTxWarp>
          </a:bodyPr>
          <a:lstStyle/>
          <a:p>
            <a:pPr algn="ctr"/>
            <a:r>
              <a:rPr lang="fr-FR" sz="3600">
                <a:solidFill>
                  <a:schemeClr val="bg1"/>
                </a:solidFill>
              </a:rPr>
              <a:t> </a:t>
            </a:r>
            <a:r>
              <a:rPr lang="en-US" sz="4000">
                <a:solidFill>
                  <a:schemeClr val="bg1"/>
                </a:solidFill>
              </a:rPr>
              <a:t>It’s important to me that other people don’t find out I’m using a method, but if my partner knows it’s ok. </a:t>
            </a:r>
          </a:p>
          <a:p>
            <a:pPr algn="ctr"/>
            <a:r>
              <a:rPr lang="fr-FR" sz="3600">
                <a:solidFill>
                  <a:schemeClr val="bg1"/>
                </a:solidFill>
              </a:rPr>
              <a:t>
</a:t>
            </a:r>
            <a:endParaRPr lang="en-US" sz="4800">
              <a:latin typeface="Times" pitchFamily="27" charset="0"/>
            </a:endParaRPr>
          </a:p>
        </p:txBody>
      </p:sp>
    </p:spTree>
    <p:extLst>
      <p:ext uri="{BB962C8B-B14F-4D97-AF65-F5344CB8AC3E}">
        <p14:creationId xmlns:p14="http://schemas.microsoft.com/office/powerpoint/2010/main" val="3089925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3BDA0D-FEC4-6645-9C86-BF2E9002D9F8}"/>
              </a:ext>
            </a:extLst>
          </p:cNvPr>
          <p:cNvSpPr/>
          <p:nvPr/>
        </p:nvSpPr>
        <p:spPr>
          <a:xfrm>
            <a:off x="3010980" y="6350168"/>
            <a:ext cx="18362040" cy="1015663"/>
          </a:xfrm>
          <a:prstGeom prst="rect">
            <a:avLst/>
          </a:prstGeom>
        </p:spPr>
        <p:txBody>
          <a:bodyPr wrap="square">
            <a:spAutoFit/>
          </a:bodyPr>
          <a:lstStyle/>
          <a:p>
            <a:pPr algn="ctr"/>
            <a:r>
              <a:rPr lang="en-US" sz="6000" b="1">
                <a:latin typeface="Poppins" pitchFamily="2" charset="77"/>
                <a:ea typeface="Roboto Light" charset="0"/>
                <a:cs typeface="Poppins" pitchFamily="2" charset="77"/>
              </a:rPr>
              <a:t>Module Review and Exercises Slides </a:t>
            </a:r>
          </a:p>
        </p:txBody>
      </p:sp>
    </p:spTree>
    <p:extLst>
      <p:ext uri="{BB962C8B-B14F-4D97-AF65-F5344CB8AC3E}">
        <p14:creationId xmlns:p14="http://schemas.microsoft.com/office/powerpoint/2010/main" val="6181721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EF5C1-895C-49C1-9D0A-8B5FABECE0B7}"/>
              </a:ext>
            </a:extLst>
          </p:cNvPr>
          <p:cNvSpPr>
            <a:spLocks noGrp="1"/>
          </p:cNvSpPr>
          <p:nvPr>
            <p:ph type="title"/>
            <p:custDataLst>
              <p:tags r:id="rId1"/>
            </p:custDataLst>
          </p:nvPr>
        </p:nvSpPr>
        <p:spPr>
          <a:xfrm>
            <a:off x="10225926" y="708481"/>
            <a:ext cx="11850304" cy="2651126"/>
          </a:xfrm>
        </p:spPr>
        <p:txBody>
          <a:bodyPr>
            <a:normAutofit/>
          </a:bodyPr>
          <a:lstStyle/>
          <a:p>
            <a:pPr algn="ctr"/>
            <a:r>
              <a:rPr lang="en-US"/>
              <a:t>Implant vs Injectable</a:t>
            </a:r>
          </a:p>
        </p:txBody>
      </p:sp>
      <p:sp>
        <p:nvSpPr>
          <p:cNvPr id="3" name="Content Placeholder 2">
            <a:extLst>
              <a:ext uri="{FF2B5EF4-FFF2-40B4-BE49-F238E27FC236}">
                <a16:creationId xmlns:a16="http://schemas.microsoft.com/office/drawing/2014/main" id="{C9B69DEB-2A8E-4373-92DD-CABBE243D261}"/>
              </a:ext>
            </a:extLst>
          </p:cNvPr>
          <p:cNvSpPr>
            <a:spLocks noGrp="1"/>
          </p:cNvSpPr>
          <p:nvPr>
            <p:ph sz="half" idx="1"/>
            <p:custDataLst>
              <p:tags r:id="rId2"/>
            </p:custDataLst>
          </p:nvPr>
        </p:nvSpPr>
        <p:spPr>
          <a:xfrm>
            <a:off x="8316228" y="3717928"/>
            <a:ext cx="7180448" cy="862544"/>
          </a:xfrm>
          <a:solidFill>
            <a:schemeClr val="accent6">
              <a:lumMod val="20000"/>
              <a:lumOff val="80000"/>
            </a:schemeClr>
          </a:solidFill>
        </p:spPr>
        <p:txBody>
          <a:bodyPr/>
          <a:lstStyle/>
          <a:p>
            <a:endParaRPr lang="fr-FR"/>
          </a:p>
        </p:txBody>
      </p:sp>
      <p:sp>
        <p:nvSpPr>
          <p:cNvPr id="5" name="Content Placeholder 4">
            <a:extLst>
              <a:ext uri="{FF2B5EF4-FFF2-40B4-BE49-F238E27FC236}">
                <a16:creationId xmlns:a16="http://schemas.microsoft.com/office/drawing/2014/main" id="{DE327EBF-787F-4140-BFA2-F3B3321DA9EC}"/>
              </a:ext>
            </a:extLst>
          </p:cNvPr>
          <p:cNvSpPr>
            <a:spLocks noGrp="1"/>
          </p:cNvSpPr>
          <p:nvPr>
            <p:ph sz="half" idx="2"/>
            <p:custDataLst>
              <p:tags r:id="rId3"/>
            </p:custDataLst>
          </p:nvPr>
        </p:nvSpPr>
        <p:spPr>
          <a:xfrm>
            <a:off x="15920188" y="3717927"/>
            <a:ext cx="6787412" cy="862544"/>
          </a:xfrm>
          <a:solidFill>
            <a:schemeClr val="accent6">
              <a:lumMod val="20000"/>
              <a:lumOff val="80000"/>
            </a:schemeClr>
          </a:solidFill>
        </p:spPr>
        <p:txBody>
          <a:bodyPr/>
          <a:lstStyle/>
          <a:p>
            <a:endParaRPr lang="fr-FR"/>
          </a:p>
        </p:txBody>
      </p:sp>
      <p:pic>
        <p:nvPicPr>
          <p:cNvPr id="6" name="Picture 2" descr="Image result for woman icon">
            <a:extLst>
              <a:ext uri="{FF2B5EF4-FFF2-40B4-BE49-F238E27FC236}">
                <a16:creationId xmlns:a16="http://schemas.microsoft.com/office/drawing/2014/main" id="{1B8AE004-6D3B-4D88-8356-48FAB19588E0}"/>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685800" y="7468348"/>
            <a:ext cx="5486400" cy="5486400"/>
          </a:xfrm>
          <a:prstGeom prst="rect">
            <a:avLst/>
          </a:prstGeom>
          <a:noFill/>
          <a:extLst>
            <a:ext uri="{909E8E84-426E-40DD-AFC4-6F175D3DCCD1}">
              <a14:hiddenFill xmlns:a14="http://schemas.microsoft.com/office/drawing/2010/main">
                <a:solidFill>
                  <a:srgbClr val="FFFFFF"/>
                </a:solidFill>
              </a14:hiddenFill>
            </a:ext>
          </a:extLst>
        </p:spPr>
      </p:pic>
      <p:sp>
        <p:nvSpPr>
          <p:cNvPr id="10" name="Speech Bubble: Oval 9">
            <a:extLst>
              <a:ext uri="{FF2B5EF4-FFF2-40B4-BE49-F238E27FC236}">
                <a16:creationId xmlns:a16="http://schemas.microsoft.com/office/drawing/2014/main" id="{4CA34B8E-0043-492A-BF9F-AC214C0A1F1F}"/>
              </a:ext>
            </a:extLst>
          </p:cNvPr>
          <p:cNvSpPr/>
          <p:nvPr>
            <p:custDataLst>
              <p:tags r:id="rId5"/>
            </p:custDataLst>
          </p:nvPr>
        </p:nvSpPr>
        <p:spPr bwMode="auto">
          <a:xfrm>
            <a:off x="1066800" y="2416628"/>
            <a:ext cx="5486400" cy="4376328"/>
          </a:xfrm>
          <a:prstGeom prst="wedgeEllipse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t" anchorCtr="0" compatLnSpc="1">
            <a:prstTxWarp prst="textNoShape">
              <a:avLst/>
            </a:prstTxWarp>
          </a:bodyPr>
          <a:lstStyle/>
          <a:p>
            <a:pPr algn="ctr"/>
            <a:r>
              <a:rPr lang="en-US" sz="4000">
                <a:solidFill>
                  <a:schemeClr val="bg1"/>
                </a:solidFill>
              </a:rPr>
              <a:t>I don’t like having my periods. </a:t>
            </a:r>
          </a:p>
          <a:p>
            <a:pPr algn="ctr"/>
            <a:r>
              <a:rPr lang="en-US" sz="3600">
                <a:solidFill>
                  <a:schemeClr val="bg1"/>
                </a:solidFill>
              </a:rPr>
              <a:t>
</a:t>
            </a:r>
            <a:endParaRPr lang="en-US" sz="4800">
              <a:latin typeface="Times" pitchFamily="27" charset="0"/>
            </a:endParaRPr>
          </a:p>
        </p:txBody>
      </p:sp>
    </p:spTree>
    <p:extLst>
      <p:ext uri="{BB962C8B-B14F-4D97-AF65-F5344CB8AC3E}">
        <p14:creationId xmlns:p14="http://schemas.microsoft.com/office/powerpoint/2010/main" val="17215865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EF5C1-895C-49C1-9D0A-8B5FABECE0B7}"/>
              </a:ext>
            </a:extLst>
          </p:cNvPr>
          <p:cNvSpPr>
            <a:spLocks noGrp="1"/>
          </p:cNvSpPr>
          <p:nvPr>
            <p:ph type="title"/>
            <p:custDataLst>
              <p:tags r:id="rId1"/>
            </p:custDataLst>
          </p:nvPr>
        </p:nvSpPr>
        <p:spPr>
          <a:xfrm>
            <a:off x="10225926" y="708481"/>
            <a:ext cx="11850304" cy="2651126"/>
          </a:xfrm>
        </p:spPr>
        <p:txBody>
          <a:bodyPr>
            <a:normAutofit/>
          </a:bodyPr>
          <a:lstStyle/>
          <a:p>
            <a:pPr algn="ctr"/>
            <a:r>
              <a:rPr lang="en-US"/>
              <a:t>Pills vs Injectable</a:t>
            </a:r>
          </a:p>
        </p:txBody>
      </p:sp>
      <p:sp>
        <p:nvSpPr>
          <p:cNvPr id="3" name="Content Placeholder 2">
            <a:extLst>
              <a:ext uri="{FF2B5EF4-FFF2-40B4-BE49-F238E27FC236}">
                <a16:creationId xmlns:a16="http://schemas.microsoft.com/office/drawing/2014/main" id="{C9B69DEB-2A8E-4373-92DD-CABBE243D261}"/>
              </a:ext>
            </a:extLst>
          </p:cNvPr>
          <p:cNvSpPr>
            <a:spLocks noGrp="1"/>
          </p:cNvSpPr>
          <p:nvPr>
            <p:ph sz="half" idx="1"/>
            <p:custDataLst>
              <p:tags r:id="rId2"/>
            </p:custDataLst>
          </p:nvPr>
        </p:nvSpPr>
        <p:spPr>
          <a:xfrm>
            <a:off x="8316228" y="3717928"/>
            <a:ext cx="7180448" cy="862544"/>
          </a:xfrm>
          <a:solidFill>
            <a:schemeClr val="accent6">
              <a:lumMod val="20000"/>
              <a:lumOff val="80000"/>
            </a:schemeClr>
          </a:solidFill>
        </p:spPr>
        <p:txBody>
          <a:bodyPr/>
          <a:lstStyle/>
          <a:p>
            <a:endParaRPr lang="fr-FR"/>
          </a:p>
        </p:txBody>
      </p:sp>
      <p:sp>
        <p:nvSpPr>
          <p:cNvPr id="5" name="Content Placeholder 4">
            <a:extLst>
              <a:ext uri="{FF2B5EF4-FFF2-40B4-BE49-F238E27FC236}">
                <a16:creationId xmlns:a16="http://schemas.microsoft.com/office/drawing/2014/main" id="{DE327EBF-787F-4140-BFA2-F3B3321DA9EC}"/>
              </a:ext>
            </a:extLst>
          </p:cNvPr>
          <p:cNvSpPr>
            <a:spLocks noGrp="1"/>
          </p:cNvSpPr>
          <p:nvPr>
            <p:ph sz="half" idx="2"/>
            <p:custDataLst>
              <p:tags r:id="rId3"/>
            </p:custDataLst>
          </p:nvPr>
        </p:nvSpPr>
        <p:spPr>
          <a:xfrm>
            <a:off x="15920188" y="3717927"/>
            <a:ext cx="6787412" cy="862544"/>
          </a:xfrm>
          <a:solidFill>
            <a:schemeClr val="accent6">
              <a:lumMod val="20000"/>
              <a:lumOff val="80000"/>
            </a:schemeClr>
          </a:solidFill>
        </p:spPr>
        <p:txBody>
          <a:bodyPr/>
          <a:lstStyle/>
          <a:p>
            <a:endParaRPr lang="fr-FR"/>
          </a:p>
        </p:txBody>
      </p:sp>
      <p:pic>
        <p:nvPicPr>
          <p:cNvPr id="6" name="Picture 2" descr="Image result for woman icon">
            <a:extLst>
              <a:ext uri="{FF2B5EF4-FFF2-40B4-BE49-F238E27FC236}">
                <a16:creationId xmlns:a16="http://schemas.microsoft.com/office/drawing/2014/main" id="{1B8AE004-6D3B-4D88-8356-48FAB19588E0}"/>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685800" y="7468348"/>
            <a:ext cx="5486400" cy="5486400"/>
          </a:xfrm>
          <a:prstGeom prst="rect">
            <a:avLst/>
          </a:prstGeom>
          <a:noFill/>
          <a:extLst>
            <a:ext uri="{909E8E84-426E-40DD-AFC4-6F175D3DCCD1}">
              <a14:hiddenFill xmlns:a14="http://schemas.microsoft.com/office/drawing/2010/main">
                <a:solidFill>
                  <a:srgbClr val="FFFFFF"/>
                </a:solidFill>
              </a14:hiddenFill>
            </a:ext>
          </a:extLst>
        </p:spPr>
      </p:pic>
      <p:sp>
        <p:nvSpPr>
          <p:cNvPr id="8" name="Speech Bubble: Oval 7">
            <a:extLst>
              <a:ext uri="{FF2B5EF4-FFF2-40B4-BE49-F238E27FC236}">
                <a16:creationId xmlns:a16="http://schemas.microsoft.com/office/drawing/2014/main" id="{611B3233-3677-45A5-971E-2FFD15045B86}"/>
              </a:ext>
            </a:extLst>
          </p:cNvPr>
          <p:cNvSpPr/>
          <p:nvPr>
            <p:custDataLst>
              <p:tags r:id="rId5"/>
            </p:custDataLst>
          </p:nvPr>
        </p:nvSpPr>
        <p:spPr bwMode="auto">
          <a:xfrm>
            <a:off x="1066800" y="1362076"/>
            <a:ext cx="5486400" cy="5430880"/>
          </a:xfrm>
          <a:prstGeom prst="wedgeEllipse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t" anchorCtr="0" compatLnSpc="1">
            <a:prstTxWarp prst="textNoShape">
              <a:avLst/>
            </a:prstTxWarp>
          </a:bodyPr>
          <a:lstStyle/>
          <a:p>
            <a:pPr algn="ctr"/>
            <a:r>
              <a:rPr lang="en-US" sz="4000">
                <a:solidFill>
                  <a:schemeClr val="bg1"/>
                </a:solidFill>
              </a:rPr>
              <a:t>I wish my period were lighter. I want a method I can stop using on my own. 
</a:t>
            </a:r>
            <a:endParaRPr lang="en-US" sz="4000">
              <a:solidFill>
                <a:schemeClr val="bg1"/>
              </a:solidFill>
              <a:latin typeface="Times" pitchFamily="27" charset="0"/>
            </a:endParaRPr>
          </a:p>
        </p:txBody>
      </p:sp>
    </p:spTree>
    <p:extLst>
      <p:ext uri="{BB962C8B-B14F-4D97-AF65-F5344CB8AC3E}">
        <p14:creationId xmlns:p14="http://schemas.microsoft.com/office/powerpoint/2010/main" val="59311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EF5C1-895C-49C1-9D0A-8B5FABECE0B7}"/>
              </a:ext>
            </a:extLst>
          </p:cNvPr>
          <p:cNvSpPr>
            <a:spLocks noGrp="1"/>
          </p:cNvSpPr>
          <p:nvPr>
            <p:ph type="title"/>
            <p:custDataLst>
              <p:tags r:id="rId1"/>
            </p:custDataLst>
          </p:nvPr>
        </p:nvSpPr>
        <p:spPr>
          <a:xfrm>
            <a:off x="10857296" y="730251"/>
            <a:ext cx="11850304" cy="2651126"/>
          </a:xfrm>
        </p:spPr>
        <p:txBody>
          <a:bodyPr>
            <a:normAutofit/>
          </a:bodyPr>
          <a:lstStyle/>
          <a:p>
            <a:r>
              <a:rPr lang="en-US"/>
              <a:t>Implant vs Pills</a:t>
            </a:r>
          </a:p>
        </p:txBody>
      </p:sp>
      <p:sp>
        <p:nvSpPr>
          <p:cNvPr id="3" name="Content Placeholder 2">
            <a:extLst>
              <a:ext uri="{FF2B5EF4-FFF2-40B4-BE49-F238E27FC236}">
                <a16:creationId xmlns:a16="http://schemas.microsoft.com/office/drawing/2014/main" id="{C9B69DEB-2A8E-4373-92DD-CABBE243D261}"/>
              </a:ext>
            </a:extLst>
          </p:cNvPr>
          <p:cNvSpPr>
            <a:spLocks noGrp="1"/>
          </p:cNvSpPr>
          <p:nvPr>
            <p:ph sz="half" idx="1"/>
            <p:custDataLst>
              <p:tags r:id="rId2"/>
            </p:custDataLst>
          </p:nvPr>
        </p:nvSpPr>
        <p:spPr>
          <a:xfrm>
            <a:off x="8316228" y="3717928"/>
            <a:ext cx="7180448" cy="862544"/>
          </a:xfrm>
          <a:solidFill>
            <a:schemeClr val="accent6">
              <a:lumMod val="20000"/>
              <a:lumOff val="80000"/>
            </a:schemeClr>
          </a:solidFill>
        </p:spPr>
        <p:txBody>
          <a:bodyPr/>
          <a:lstStyle/>
          <a:p>
            <a:endParaRPr lang="fr-FR"/>
          </a:p>
        </p:txBody>
      </p:sp>
      <p:sp>
        <p:nvSpPr>
          <p:cNvPr id="5" name="Content Placeholder 4">
            <a:extLst>
              <a:ext uri="{FF2B5EF4-FFF2-40B4-BE49-F238E27FC236}">
                <a16:creationId xmlns:a16="http://schemas.microsoft.com/office/drawing/2014/main" id="{DE327EBF-787F-4140-BFA2-F3B3321DA9EC}"/>
              </a:ext>
            </a:extLst>
          </p:cNvPr>
          <p:cNvSpPr>
            <a:spLocks noGrp="1"/>
          </p:cNvSpPr>
          <p:nvPr>
            <p:ph sz="half" idx="2"/>
            <p:custDataLst>
              <p:tags r:id="rId3"/>
            </p:custDataLst>
          </p:nvPr>
        </p:nvSpPr>
        <p:spPr>
          <a:xfrm>
            <a:off x="15920188" y="3717927"/>
            <a:ext cx="6787412" cy="862544"/>
          </a:xfrm>
          <a:solidFill>
            <a:schemeClr val="accent6">
              <a:lumMod val="20000"/>
              <a:lumOff val="80000"/>
            </a:schemeClr>
          </a:solidFill>
        </p:spPr>
        <p:txBody>
          <a:bodyPr/>
          <a:lstStyle/>
          <a:p>
            <a:endParaRPr lang="fr-FR"/>
          </a:p>
        </p:txBody>
      </p:sp>
      <p:pic>
        <p:nvPicPr>
          <p:cNvPr id="6" name="Picture 2" descr="Image result for woman icon">
            <a:extLst>
              <a:ext uri="{FF2B5EF4-FFF2-40B4-BE49-F238E27FC236}">
                <a16:creationId xmlns:a16="http://schemas.microsoft.com/office/drawing/2014/main" id="{1B8AE004-6D3B-4D88-8356-48FAB19588E0}"/>
              </a:ext>
            </a:extLst>
          </p:cNvPr>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272372" y="7555434"/>
            <a:ext cx="5486400" cy="5486400"/>
          </a:xfrm>
          <a:prstGeom prst="rect">
            <a:avLst/>
          </a:prstGeom>
          <a:noFill/>
          <a:extLst>
            <a:ext uri="{909E8E84-426E-40DD-AFC4-6F175D3DCCD1}">
              <a14:hiddenFill xmlns:a14="http://schemas.microsoft.com/office/drawing/2010/main">
                <a:solidFill>
                  <a:srgbClr val="FFFFFF"/>
                </a:solidFill>
              </a14:hiddenFill>
            </a:ext>
          </a:extLst>
        </p:spPr>
      </p:pic>
      <p:sp>
        <p:nvSpPr>
          <p:cNvPr id="7" name="Speech Bubble: Oval 6">
            <a:extLst>
              <a:ext uri="{FF2B5EF4-FFF2-40B4-BE49-F238E27FC236}">
                <a16:creationId xmlns:a16="http://schemas.microsoft.com/office/drawing/2014/main" id="{C2938F1A-3DC8-4BBA-BCB9-F6289F7481AC}"/>
              </a:ext>
            </a:extLst>
          </p:cNvPr>
          <p:cNvSpPr/>
          <p:nvPr>
            <p:custDataLst>
              <p:tags r:id="rId5"/>
            </p:custDataLst>
          </p:nvPr>
        </p:nvSpPr>
        <p:spPr bwMode="auto">
          <a:xfrm>
            <a:off x="1066800" y="1066801"/>
            <a:ext cx="6248400" cy="5486398"/>
          </a:xfrm>
          <a:prstGeom prst="wedgeEllipse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t" anchorCtr="0" compatLnSpc="1">
            <a:prstTxWarp prst="textNoShape">
              <a:avLst/>
            </a:prstTxWarp>
          </a:bodyPr>
          <a:lstStyle/>
          <a:p>
            <a:r>
              <a:rPr lang="en-US" sz="4000">
                <a:solidFill>
                  <a:schemeClr val="bg1"/>
                </a:solidFill>
              </a:rPr>
              <a:t>I wish my period were lighter. I want to be able to get pregnant as soon as I stop my method.</a:t>
            </a:r>
          </a:p>
        </p:txBody>
      </p:sp>
    </p:spTree>
    <p:extLst>
      <p:ext uri="{BB962C8B-B14F-4D97-AF65-F5344CB8AC3E}">
        <p14:creationId xmlns:p14="http://schemas.microsoft.com/office/powerpoint/2010/main" val="12055977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CE13F-E5F6-30DA-AF40-09EE7C1269D9}"/>
              </a:ext>
            </a:extLst>
          </p:cNvPr>
          <p:cNvSpPr>
            <a:spLocks noGrp="1"/>
          </p:cNvSpPr>
          <p:nvPr>
            <p:ph type="title"/>
          </p:nvPr>
        </p:nvSpPr>
        <p:spPr>
          <a:xfrm>
            <a:off x="1676399" y="643922"/>
            <a:ext cx="14009078" cy="1754326"/>
          </a:xfrm>
        </p:spPr>
        <p:txBody>
          <a:bodyPr/>
          <a:lstStyle/>
          <a:p>
            <a:r>
              <a:rPr lang="en-US" dirty="0"/>
              <a:t>Client profile builder for C4C Role Play</a:t>
            </a:r>
          </a:p>
        </p:txBody>
      </p:sp>
      <p:sp>
        <p:nvSpPr>
          <p:cNvPr id="6" name="TextBox 5">
            <a:extLst>
              <a:ext uri="{FF2B5EF4-FFF2-40B4-BE49-F238E27FC236}">
                <a16:creationId xmlns:a16="http://schemas.microsoft.com/office/drawing/2014/main" id="{D33BEF76-E0C1-0CA3-3709-4DA3EF6A0CA7}"/>
              </a:ext>
            </a:extLst>
          </p:cNvPr>
          <p:cNvSpPr txBox="1"/>
          <p:nvPr/>
        </p:nvSpPr>
        <p:spPr>
          <a:xfrm>
            <a:off x="1852246" y="3681046"/>
            <a:ext cx="21054646" cy="9391032"/>
          </a:xfrm>
          <a:prstGeom prst="rect">
            <a:avLst/>
          </a:prstGeom>
          <a:noFill/>
        </p:spPr>
        <p:txBody>
          <a:bodyPr wrap="square">
            <a:spAutoFit/>
          </a:bodyPr>
          <a:lstStyle/>
          <a:p>
            <a:pPr marL="571500" marR="0" indent="-571500">
              <a:lnSpc>
                <a:spcPct val="107000"/>
              </a:lnSpc>
              <a:spcBef>
                <a:spcPts val="0"/>
              </a:spcBef>
              <a:spcAft>
                <a:spcPts val="800"/>
              </a:spcAft>
              <a:buFont typeface="Arial" panose="020B0604020202020204" pitchFamily="34" charset="0"/>
              <a:buChar char="•"/>
            </a:pPr>
            <a:r>
              <a:rPr lang="en-US" sz="3600" dirty="0">
                <a:effectLst/>
                <a:latin typeface="Calibri Light" panose="020F0302020204030204" pitchFamily="34" charset="0"/>
                <a:ea typeface="Calibri" panose="020F0502020204030204" pitchFamily="34" charset="0"/>
                <a:cs typeface="Times New Roman" panose="02020603050405020304" pitchFamily="18" charset="0"/>
              </a:rPr>
              <a:t>How old are you:</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600" dirty="0">
                <a:effectLst/>
                <a:latin typeface="Calibri Light" panose="020F0302020204030204" pitchFamily="34" charset="0"/>
                <a:ea typeface="Calibri" panose="020F0502020204030204" pitchFamily="34" charset="0"/>
                <a:cs typeface="Times New Roman" panose="02020603050405020304" pitchFamily="18" charset="0"/>
              </a:rPr>
              <a:t>•	How many children do you have, and how old is the youngest: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600" dirty="0">
                <a:effectLst/>
                <a:latin typeface="Calibri Light" panose="020F0302020204030204" pitchFamily="34" charset="0"/>
                <a:ea typeface="Calibri" panose="020F0502020204030204" pitchFamily="34" charset="0"/>
                <a:cs typeface="Times New Roman" panose="02020603050405020304" pitchFamily="18" charset="0"/>
              </a:rPr>
              <a:t>•	Do you want more children? If so when do you hope to get pregnant next: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600" dirty="0">
                <a:effectLst/>
                <a:latin typeface="Calibri Light" panose="020F0302020204030204" pitchFamily="34" charset="0"/>
                <a:ea typeface="Calibri" panose="020F0502020204030204" pitchFamily="34" charset="0"/>
                <a:cs typeface="Times New Roman" panose="02020603050405020304" pitchFamily="18" charset="0"/>
              </a:rPr>
              <a:t>•	Are you using a method now:</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600" dirty="0">
                <a:effectLst/>
                <a:latin typeface="Calibri Light" panose="020F0302020204030204" pitchFamily="34" charset="0"/>
                <a:ea typeface="Calibri" panose="020F0502020204030204" pitchFamily="34" charset="0"/>
                <a:cs typeface="Times New Roman" panose="02020603050405020304" pitchFamily="18" charset="0"/>
              </a:rPr>
              <a:t>•	Have you used a method (or multiple methods) in the past? Which one(s):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600" dirty="0">
                <a:effectLst/>
                <a:latin typeface="Calibri Light" panose="020F0302020204030204" pitchFamily="34" charset="0"/>
                <a:ea typeface="Calibri" panose="020F0502020204030204" pitchFamily="34" charset="0"/>
                <a:cs typeface="Times New Roman" panose="02020603050405020304" pitchFamily="18" charset="0"/>
              </a:rPr>
              <a:t>•</a:t>
            </a:r>
            <a:r>
              <a:rPr lang="en-US" sz="3200" dirty="0">
                <a:effectLst/>
                <a:latin typeface="Calibri" panose="020F0502020204030204" pitchFamily="34" charset="0"/>
                <a:ea typeface="Calibri" panose="020F0502020204030204" pitchFamily="34" charset="0"/>
                <a:cs typeface="Times New Roman" panose="02020603050405020304" pitchFamily="18" charset="0"/>
              </a:rPr>
              <a:t>	</a:t>
            </a:r>
            <a:r>
              <a:rPr lang="en-US" sz="3600" dirty="0">
                <a:effectLst/>
                <a:latin typeface="Calibri Light" panose="020F0302020204030204" pitchFamily="34" charset="0"/>
                <a:ea typeface="Calibri" panose="020F0502020204030204" pitchFamily="34" charset="0"/>
                <a:cs typeface="Times New Roman" panose="02020603050405020304" pitchFamily="18" charset="0"/>
              </a:rPr>
              <a:t>If you were using a method in the past and have discontinued, why did you discontinue (be specific):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600" dirty="0">
                <a:effectLst/>
                <a:latin typeface="Calibri Light" panose="020F0302020204030204" pitchFamily="34" charset="0"/>
                <a:ea typeface="Calibri" panose="020F0502020204030204" pitchFamily="34" charset="0"/>
                <a:cs typeface="Times New Roman" panose="02020603050405020304" pitchFamily="18" charset="0"/>
              </a:rPr>
              <a:t>•	How confident are you in your knowledge of your family planning options: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600" dirty="0">
                <a:effectLst/>
                <a:latin typeface="Calibri Light" panose="020F0302020204030204" pitchFamily="34" charset="0"/>
                <a:ea typeface="Calibri" panose="020F0502020204030204" pitchFamily="34" charset="0"/>
                <a:cs typeface="Times New Roman" panose="02020603050405020304" pitchFamily="18" charset="0"/>
              </a:rPr>
              <a:t>•	Do you live within easy access to the health facility:</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600" dirty="0">
                <a:effectLst/>
                <a:latin typeface="Calibri Light" panose="020F0302020204030204" pitchFamily="34" charset="0"/>
                <a:ea typeface="Calibri" panose="020F0502020204030204" pitchFamily="34" charset="0"/>
                <a:cs typeface="Times New Roman" panose="02020603050405020304" pitchFamily="18" charset="0"/>
              </a:rPr>
              <a:t>•	Is your partner and family supportive of your contraceptive use: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600" dirty="0">
                <a:effectLst/>
                <a:latin typeface="Calibri Light" panose="020F0302020204030204" pitchFamily="34" charset="0"/>
                <a:ea typeface="Calibri" panose="020F0502020204030204" pitchFamily="34" charset="0"/>
                <a:cs typeface="Times New Roman" panose="02020603050405020304" pitchFamily="18" charset="0"/>
              </a:rPr>
              <a:t>•	Is there a specific method you have in mind that you want? If so, why do you want that one: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3600" dirty="0">
                <a:effectLst/>
                <a:latin typeface="Calibri Light" panose="020F0302020204030204" pitchFamily="34" charset="0"/>
                <a:ea typeface="Calibri" panose="020F0502020204030204" pitchFamily="34" charset="0"/>
                <a:cs typeface="Times New Roman" panose="02020603050405020304" pitchFamily="18" charset="0"/>
              </a:rPr>
              <a:t>•	If the provider askes, what 2-3 benefits are most important for you in terms of contraceptive method use (some examples might be: quickly returning to fertility, seeing no change to your bleeding pattern, something you can start and stop quickly, something you don’t need to think about every day, not having pain with your period, etc.):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10E20205-B967-FF37-28EF-51BB21302677}"/>
              </a:ext>
            </a:extLst>
          </p:cNvPr>
          <p:cNvSpPr txBox="1"/>
          <p:nvPr/>
        </p:nvSpPr>
        <p:spPr>
          <a:xfrm>
            <a:off x="1852246" y="2398248"/>
            <a:ext cx="18264554" cy="1077218"/>
          </a:xfrm>
          <a:prstGeom prst="rect">
            <a:avLst/>
          </a:prstGeom>
          <a:noFill/>
        </p:spPr>
        <p:txBody>
          <a:bodyPr wrap="square">
            <a:spAutoFit/>
          </a:bodyPr>
          <a:lstStyle/>
          <a:p>
            <a:r>
              <a:rPr lang="en-US" sz="3200" dirty="0">
                <a:effectLst/>
                <a:latin typeface="Calibri Light" panose="020F0302020204030204" pitchFamily="34" charset="0"/>
                <a:ea typeface="Calibri" panose="020F0502020204030204" pitchFamily="34" charset="0"/>
              </a:rPr>
              <a:t>Before you practice using the Choice Book and the C4C approach, first develop a client profile. Complete this worksheet with the details of your fictional, archetype client. Don’t simply describe yourself! </a:t>
            </a:r>
            <a:endParaRPr lang="en-US" sz="3200" dirty="0"/>
          </a:p>
        </p:txBody>
      </p:sp>
    </p:spTree>
    <p:extLst>
      <p:ext uri="{BB962C8B-B14F-4D97-AF65-F5344CB8AC3E}">
        <p14:creationId xmlns:p14="http://schemas.microsoft.com/office/powerpoint/2010/main" val="27473149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02BC1-DDAB-6D93-B2BE-A23B1F7722EA}"/>
              </a:ext>
            </a:extLst>
          </p:cNvPr>
          <p:cNvSpPr>
            <a:spLocks noGrp="1"/>
          </p:cNvSpPr>
          <p:nvPr>
            <p:ph type="title"/>
          </p:nvPr>
        </p:nvSpPr>
        <p:spPr>
          <a:xfrm>
            <a:off x="1657024" y="934978"/>
            <a:ext cx="15124112" cy="1708160"/>
          </a:xfrm>
        </p:spPr>
        <p:txBody>
          <a:bodyPr/>
          <a:lstStyle/>
          <a:p>
            <a:r>
              <a:rPr lang="en-US" dirty="0"/>
              <a:t>Role play session 1-Prep for module 7</a:t>
            </a:r>
          </a:p>
        </p:txBody>
      </p:sp>
      <p:sp>
        <p:nvSpPr>
          <p:cNvPr id="3" name="Chart Placeholder 2">
            <a:extLst>
              <a:ext uri="{FF2B5EF4-FFF2-40B4-BE49-F238E27FC236}">
                <a16:creationId xmlns:a16="http://schemas.microsoft.com/office/drawing/2014/main" id="{6F00C6CF-EFAD-51CA-6814-277D9B1AD606}"/>
              </a:ext>
            </a:extLst>
          </p:cNvPr>
          <p:cNvSpPr>
            <a:spLocks noGrp="1"/>
          </p:cNvSpPr>
          <p:nvPr>
            <p:ph type="chart" sz="quarter" idx="10"/>
          </p:nvPr>
        </p:nvSpPr>
        <p:spPr>
          <a:xfrm>
            <a:off x="3063794" y="2825475"/>
            <a:ext cx="18815896" cy="8649547"/>
          </a:xfrm>
        </p:spPr>
        <p:txBody>
          <a:bodyPr/>
          <a:lstStyle/>
          <a:p>
            <a:pPr marL="937260" lvl="3" indent="0">
              <a:buNone/>
            </a:pPr>
            <a:r>
              <a:rPr lang="en-US" sz="4400" dirty="0">
                <a:solidFill>
                  <a:schemeClr val="tx1">
                    <a:lumMod val="75000"/>
                    <a:lumOff val="25000"/>
                  </a:schemeClr>
                </a:solidFill>
                <a:latin typeface="Roboto Light" panose="02000000000000000000" pitchFamily="2" charset="0"/>
                <a:ea typeface="Roboto Light" panose="02000000000000000000" pitchFamily="2" charset="0"/>
                <a:cs typeface="Poppins" pitchFamily="2" charset="77"/>
              </a:rPr>
              <a:t>A critical component of </a:t>
            </a:r>
            <a:r>
              <a:rPr lang="en-US" sz="4400" dirty="0">
                <a:solidFill>
                  <a:schemeClr val="tx1">
                    <a:lumMod val="75000"/>
                    <a:lumOff val="25000"/>
                  </a:schemeClr>
                </a:solidFill>
                <a:latin typeface="Roboto Light" panose="02000000000000000000" pitchFamily="2" charset="0"/>
                <a:cs typeface="Poppins" pitchFamily="2" charset="77"/>
              </a:rPr>
              <a:t>Counseling for Choice is that the counseling session begins with a conversation about the contraceptive benefits that clients are interested in. To help facilitate this discussion, the Counseling Matrix is a useful tool. </a:t>
            </a:r>
          </a:p>
          <a:p>
            <a:pPr marL="937260" lvl="3" indent="0">
              <a:buNone/>
            </a:pPr>
            <a:endParaRPr lang="en-US" sz="4400" dirty="0">
              <a:solidFill>
                <a:schemeClr val="tx1">
                  <a:lumMod val="75000"/>
                  <a:lumOff val="25000"/>
                </a:schemeClr>
              </a:solidFill>
              <a:latin typeface="Roboto Light" panose="02000000000000000000" pitchFamily="2" charset="0"/>
              <a:ea typeface="Roboto Light" panose="02000000000000000000" pitchFamily="2" charset="0"/>
              <a:cs typeface="Poppins" pitchFamily="2" charset="77"/>
            </a:endParaRPr>
          </a:p>
          <a:p>
            <a:pPr marL="937260" lvl="3" indent="0">
              <a:buNone/>
            </a:pPr>
            <a:r>
              <a:rPr lang="en-US" sz="4400" dirty="0">
                <a:solidFill>
                  <a:schemeClr val="tx1">
                    <a:lumMod val="75000"/>
                    <a:lumOff val="25000"/>
                  </a:schemeClr>
                </a:solidFill>
                <a:latin typeface="Roboto Light" panose="02000000000000000000" pitchFamily="2" charset="0"/>
                <a:ea typeface="Roboto Light" panose="02000000000000000000" pitchFamily="2" charset="0"/>
                <a:cs typeface="Poppins" pitchFamily="2" charset="77"/>
              </a:rPr>
              <a:t>In this </a:t>
            </a:r>
            <a:r>
              <a:rPr lang="en-US" sz="4400" dirty="0">
                <a:solidFill>
                  <a:schemeClr val="tx1">
                    <a:lumMod val="75000"/>
                    <a:lumOff val="25000"/>
                  </a:schemeClr>
                </a:solidFill>
                <a:latin typeface="Roboto Light" panose="02000000000000000000" pitchFamily="2" charset="0"/>
                <a:cs typeface="Poppins" pitchFamily="2" charset="77"/>
              </a:rPr>
              <a:t>activity, in small groups we will practice using the counseling matrix to facilitate a discussion with clients about the benefits that appeal to her, the limitations she is concerned about, her previous experiences and her reproductive goals, etc.</a:t>
            </a:r>
          </a:p>
          <a:p>
            <a:pPr marL="937260" lvl="3" indent="0">
              <a:buNone/>
            </a:pPr>
            <a:endParaRPr lang="en-US" sz="4400" dirty="0">
              <a:solidFill>
                <a:schemeClr val="tx1">
                  <a:lumMod val="75000"/>
                  <a:lumOff val="25000"/>
                </a:schemeClr>
              </a:solidFill>
              <a:latin typeface="Roboto Light" panose="02000000000000000000" pitchFamily="2" charset="0"/>
              <a:ea typeface="Roboto Light" panose="02000000000000000000" pitchFamily="2" charset="0"/>
              <a:cs typeface="Poppins" pitchFamily="2" charset="77"/>
            </a:endParaRPr>
          </a:p>
          <a:p>
            <a:pPr marL="571500" indent="-571500">
              <a:buBlip>
                <a:blip r:embed="rId2"/>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In small groups, you’ll take turns in a role play: 1 provider, 1 client playing the role of their client profile, and 1 supervisor</a:t>
            </a:r>
          </a:p>
          <a:p>
            <a:pPr marL="1028700" lvl="1" indent="-571500">
              <a:buBlip>
                <a:blip r:embed="rId2"/>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 facilitator will also help guide through the questions and feedback</a:t>
            </a:r>
          </a:p>
          <a:p>
            <a:pPr marL="22860"/>
            <a:endParaRPr lang="en-US" sz="4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41192341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4" name="Imagem 3" descr="Uma imagem com Gráficos, Tipo de letra, design gráfico, círculo&#10;&#10;Descrição gerada automaticamente">
            <a:extLst>
              <a:ext uri="{FF2B5EF4-FFF2-40B4-BE49-F238E27FC236}">
                <a16:creationId xmlns:a16="http://schemas.microsoft.com/office/drawing/2014/main" id="{33DA3B6B-4111-C0B5-0242-71320F77DE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0694" y="1067195"/>
            <a:ext cx="1524508" cy="1287293"/>
          </a:xfrm>
          <a:prstGeom prst="rect">
            <a:avLst/>
          </a:prstGeom>
        </p:spPr>
      </p:pic>
      <p:sp>
        <p:nvSpPr>
          <p:cNvPr id="5" name="CaixaDeTexto 4">
            <a:extLst>
              <a:ext uri="{FF2B5EF4-FFF2-40B4-BE49-F238E27FC236}">
                <a16:creationId xmlns:a16="http://schemas.microsoft.com/office/drawing/2014/main" id="{32492809-408B-2987-2A47-F32C53709523}"/>
              </a:ext>
            </a:extLst>
          </p:cNvPr>
          <p:cNvSpPr txBox="1"/>
          <p:nvPr/>
        </p:nvSpPr>
        <p:spPr>
          <a:xfrm>
            <a:off x="1732948" y="3479142"/>
            <a:ext cx="9087706" cy="6073458"/>
          </a:xfrm>
          <a:prstGeom prst="rect">
            <a:avLst/>
          </a:prstGeom>
          <a:noFill/>
        </p:spPr>
        <p:txBody>
          <a:bodyPr wrap="square">
            <a:spAutoFit/>
          </a:bodyPr>
          <a:lstStyle/>
          <a:p>
            <a:pPr>
              <a:lnSpc>
                <a:spcPct val="150000"/>
              </a:lnSpc>
            </a:pPr>
            <a:r>
              <a:rPr lang="en-US" sz="4400" b="1">
                <a:solidFill>
                  <a:srgbClr val="16AD6A"/>
                </a:solidFill>
                <a:latin typeface="Roboto" panose="02000000000000000000" pitchFamily="2" charset="0"/>
                <a:ea typeface="Roboto" panose="02000000000000000000" pitchFamily="2" charset="0"/>
              </a:rPr>
              <a:t>How to compare methods</a:t>
            </a:r>
            <a:r>
              <a:rPr lang="en-US" sz="4400" b="1">
                <a:latin typeface="Roboto" panose="02000000000000000000" pitchFamily="2" charset="0"/>
                <a:ea typeface="Roboto" panose="02000000000000000000" pitchFamily="2" charset="0"/>
              </a:rPr>
              <a:t>: </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The method comparison pages helps you look at the </a:t>
            </a:r>
            <a:r>
              <a:rPr lang="en-US" sz="4400" b="1">
                <a:solidFill>
                  <a:srgbClr val="16AD6A"/>
                </a:solidFill>
                <a:latin typeface="Roboto" panose="02000000000000000000" pitchFamily="2" charset="0"/>
                <a:ea typeface="Roboto" panose="02000000000000000000" pitchFamily="2" charset="0"/>
              </a:rPr>
              <a:t>benefits</a:t>
            </a:r>
            <a:r>
              <a:rPr lang="en-US" sz="4400">
                <a:latin typeface="Roboto" panose="02000000000000000000" pitchFamily="2" charset="0"/>
                <a:ea typeface="Roboto" panose="02000000000000000000" pitchFamily="2" charset="0"/>
              </a:rPr>
              <a:t> or </a:t>
            </a:r>
            <a:r>
              <a:rPr lang="en-US" sz="4400" b="1">
                <a:solidFill>
                  <a:srgbClr val="16AD6A"/>
                </a:solidFill>
                <a:latin typeface="Roboto" panose="02000000000000000000" pitchFamily="2" charset="0"/>
                <a:ea typeface="Roboto" panose="02000000000000000000" pitchFamily="2" charset="0"/>
              </a:rPr>
              <a:t>limitations</a:t>
            </a:r>
            <a:r>
              <a:rPr lang="en-US" sz="4400">
                <a:latin typeface="Roboto" panose="02000000000000000000" pitchFamily="2" charset="0"/>
                <a:ea typeface="Roboto" panose="02000000000000000000" pitchFamily="2" charset="0"/>
              </a:rPr>
              <a:t> a client is most interested in or concerned about.​</a:t>
            </a:r>
          </a:p>
        </p:txBody>
      </p:sp>
      <p:pic>
        <p:nvPicPr>
          <p:cNvPr id="8" name="Imagem 7">
            <a:extLst>
              <a:ext uri="{FF2B5EF4-FFF2-40B4-BE49-F238E27FC236}">
                <a16:creationId xmlns:a16="http://schemas.microsoft.com/office/drawing/2014/main" id="{B20F0249-EF54-782E-8818-6AE1B630CB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192000" y="1303857"/>
            <a:ext cx="11630799" cy="11630799"/>
          </a:xfrm>
          <a:prstGeom prst="rect">
            <a:avLst/>
          </a:prstGeom>
          <a:ln>
            <a:noFill/>
          </a:ln>
          <a:effectLst>
            <a:outerShdw blurRad="292100" dist="139700" dir="2700000" algn="tl" rotWithShape="0">
              <a:srgbClr val="333333">
                <a:alpha val="65000"/>
              </a:srgbClr>
            </a:outerShdw>
          </a:effectLst>
        </p:spPr>
      </p:pic>
      <p:grpSp>
        <p:nvGrpSpPr>
          <p:cNvPr id="6" name="Agrupar 5">
            <a:extLst>
              <a:ext uri="{FF2B5EF4-FFF2-40B4-BE49-F238E27FC236}">
                <a16:creationId xmlns:a16="http://schemas.microsoft.com/office/drawing/2014/main" id="{2BBA5568-D7A0-50E9-1F3D-8C20B4263D6F}"/>
              </a:ext>
            </a:extLst>
          </p:cNvPr>
          <p:cNvGrpSpPr/>
          <p:nvPr/>
        </p:nvGrpSpPr>
        <p:grpSpPr>
          <a:xfrm>
            <a:off x="-45720" y="11430000"/>
            <a:ext cx="4572001" cy="2361941"/>
            <a:chOff x="-45720" y="11430000"/>
            <a:chExt cx="4572001" cy="2361941"/>
          </a:xfrm>
        </p:grpSpPr>
        <p:pic>
          <p:nvPicPr>
            <p:cNvPr id="11" name="Picture 5">
              <a:extLst>
                <a:ext uri="{FF2B5EF4-FFF2-40B4-BE49-F238E27FC236}">
                  <a16:creationId xmlns:a16="http://schemas.microsoft.com/office/drawing/2014/main" id="{C02C26DB-27E2-C162-7224-93F2B169B025}"/>
                </a:ext>
              </a:extLst>
            </p:cNvPr>
            <p:cNvPicPr>
              <a:picLocks noChangeAspect="1"/>
            </p:cNvPicPr>
            <p:nvPr/>
          </p:nvPicPr>
          <p:blipFill>
            <a:blip r:embed="rId7"/>
            <a:stretch>
              <a:fillRect/>
            </a:stretch>
          </p:blipFill>
          <p:spPr>
            <a:xfrm>
              <a:off x="2240281" y="11505668"/>
              <a:ext cx="2286000" cy="2286273"/>
            </a:xfrm>
            <a:prstGeom prst="rect">
              <a:avLst/>
            </a:prstGeom>
          </p:spPr>
        </p:pic>
        <p:pic>
          <p:nvPicPr>
            <p:cNvPr id="13" name="Picture 7">
              <a:extLst>
                <a:ext uri="{FF2B5EF4-FFF2-40B4-BE49-F238E27FC236}">
                  <a16:creationId xmlns:a16="http://schemas.microsoft.com/office/drawing/2014/main" id="{6334F9FE-AC35-305A-C030-0CDC7F40C729}"/>
                </a:ext>
              </a:extLst>
            </p:cNvPr>
            <p:cNvPicPr>
              <a:picLocks noChangeAspect="1"/>
            </p:cNvPicPr>
            <p:nvPr/>
          </p:nvPicPr>
          <p:blipFill>
            <a:blip r:embed="rId8"/>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1242045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2857B10-9818-B40A-2F0C-95484B438D47}"/>
              </a:ext>
            </a:extLst>
          </p:cNvPr>
          <p:cNvSpPr txBox="1"/>
          <p:nvPr/>
        </p:nvSpPr>
        <p:spPr>
          <a:xfrm>
            <a:off x="2555629" y="1553252"/>
            <a:ext cx="19835448" cy="10248960"/>
          </a:xfrm>
          <a:prstGeom prst="rect">
            <a:avLst/>
          </a:prstGeom>
          <a:noFill/>
        </p:spPr>
        <p:txBody>
          <a:bodyPr wrap="square">
            <a:spAutoFit/>
          </a:bodyPr>
          <a:lstStyle/>
          <a:p>
            <a:r>
              <a:rPr lang="en-US" sz="6600" b="1" dirty="0">
                <a:latin typeface="Poppins" pitchFamily="2" charset="77"/>
                <a:ea typeface="Roboto Light" charset="0"/>
                <a:cs typeface="Poppins" pitchFamily="2" charset="77"/>
              </a:rPr>
              <a:t>Module 7- The Choice Book</a:t>
            </a:r>
          </a:p>
          <a:p>
            <a:endParaRPr lang="en-US" sz="6600" b="1" dirty="0">
              <a:latin typeface="Poppins" pitchFamily="2" charset="77"/>
              <a:ea typeface="Roboto Light" charset="0"/>
              <a:cs typeface="Poppins" pitchFamily="2" charset="77"/>
            </a:endParaRPr>
          </a:p>
          <a:p>
            <a:endParaRPr lang="en-US" sz="6600" b="1" dirty="0">
              <a:latin typeface="Poppins" pitchFamily="2" charset="77"/>
              <a:ea typeface="Roboto Light" charset="0"/>
              <a:cs typeface="Poppins" pitchFamily="2" charset="77"/>
            </a:endParaRPr>
          </a:p>
          <a:p>
            <a:r>
              <a:rPr lang="en-US" sz="6600" dirty="0">
                <a:latin typeface="Poppins" pitchFamily="2" charset="77"/>
                <a:ea typeface="Roboto Light" charset="0"/>
                <a:cs typeface="Poppins" pitchFamily="2" charset="77"/>
              </a:rPr>
              <a:t>This session brings together all of the lessons learned throughout the previous 6 modules. Learners will understand how to apply the C4C concepts they have used during a counseling session, and how to use the different sessions of the Choice Book to help facilitate their sessions. </a:t>
            </a:r>
          </a:p>
        </p:txBody>
      </p:sp>
    </p:spTree>
    <p:extLst>
      <p:ext uri="{BB962C8B-B14F-4D97-AF65-F5344CB8AC3E}">
        <p14:creationId xmlns:p14="http://schemas.microsoft.com/office/powerpoint/2010/main" val="15547415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3BDA0D-FEC4-6645-9C86-BF2E9002D9F8}"/>
              </a:ext>
            </a:extLst>
          </p:cNvPr>
          <p:cNvSpPr/>
          <p:nvPr/>
        </p:nvSpPr>
        <p:spPr>
          <a:xfrm>
            <a:off x="1966864" y="1313384"/>
            <a:ext cx="18362040" cy="1200329"/>
          </a:xfrm>
          <a:prstGeom prst="rect">
            <a:avLst/>
          </a:prstGeom>
        </p:spPr>
        <p:txBody>
          <a:bodyPr wrap="square">
            <a:spAutoFit/>
          </a:bodyPr>
          <a:lstStyle/>
          <a:p>
            <a:r>
              <a:rPr lang="en-US" sz="7200" b="1">
                <a:latin typeface="Poppins" pitchFamily="2" charset="77"/>
                <a:ea typeface="Roboto Light" charset="0"/>
                <a:cs typeface="Poppins" pitchFamily="2" charset="77"/>
              </a:rPr>
              <a:t>Practicing the C4C approach</a:t>
            </a:r>
          </a:p>
        </p:txBody>
      </p:sp>
      <p:sp>
        <p:nvSpPr>
          <p:cNvPr id="3" name="Rectangle 2">
            <a:extLst>
              <a:ext uri="{FF2B5EF4-FFF2-40B4-BE49-F238E27FC236}">
                <a16:creationId xmlns:a16="http://schemas.microsoft.com/office/drawing/2014/main" id="{833875FE-F80C-46FC-AEF1-B6E2C0788024}"/>
              </a:ext>
            </a:extLst>
          </p:cNvPr>
          <p:cNvSpPr/>
          <p:nvPr/>
        </p:nvSpPr>
        <p:spPr>
          <a:xfrm>
            <a:off x="3010980" y="2933849"/>
            <a:ext cx="18362040" cy="8956298"/>
          </a:xfrm>
          <a:prstGeom prst="rect">
            <a:avLst/>
          </a:prstGeom>
        </p:spPr>
        <p:txBody>
          <a:bodyPr wrap="square">
            <a:spAutoFit/>
          </a:bodyPr>
          <a:lstStyle/>
          <a:p>
            <a:pPr marL="571500" indent="-571500">
              <a:buBlip>
                <a:blip r:embed="rId2"/>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In small groups, you’ll take turns in a role play: 1 provider, 1 client playing the role of their archetype, and 1 supervisor</a:t>
            </a:r>
          </a:p>
          <a:p>
            <a:pPr marL="1028700" lvl="1" indent="-571500">
              <a:buBlip>
                <a:blip r:embed="rId2"/>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 facilitator will also help guide through the questions and feedback</a:t>
            </a:r>
          </a:p>
          <a:p>
            <a:pPr marL="1028700" lvl="1" indent="-571500">
              <a:buBlip>
                <a:blip r:embed="rId2"/>
              </a:buBlip>
            </a:pP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2"/>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After each “counseling session” pause for feedback, the </a:t>
            </a:r>
            <a:r>
              <a:rPr lang="en-US" sz="3600" i="1"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supervisor(s)</a:t>
            </a: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should give the </a:t>
            </a:r>
            <a:r>
              <a:rPr lang="en-US" sz="3600" i="1"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provider</a:t>
            </a: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feedback. The </a:t>
            </a:r>
            <a:r>
              <a:rPr lang="en-US" sz="3600" i="1"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client</a:t>
            </a: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may also share what it felt like to be the client. The small group facilitator also will also provide feedback, using a checklist.</a:t>
            </a:r>
          </a:p>
          <a:p>
            <a:pPr marL="571500" indent="-571500">
              <a:buBlip>
                <a:blip r:embed="rId2"/>
              </a:buBlip>
            </a:pP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2"/>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Continue rotating roles until each person has had the chance to play the </a:t>
            </a:r>
            <a:r>
              <a:rPr lang="en-US" sz="3600" i="1"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provider at least 2 times</a:t>
            </a:r>
          </a:p>
          <a:p>
            <a:pPr marL="571500" indent="-571500">
              <a:buBlip>
                <a:blip r:embed="rId2"/>
              </a:buBlip>
            </a:pPr>
            <a:endParaRPr lang="en-US" sz="3600" i="1"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2"/>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We will return back at XXX time. If you finish early, take a quick break. But don’t be late to rejoin! </a:t>
            </a:r>
          </a:p>
          <a:p>
            <a:pPr marL="571500" indent="-571500">
              <a:buBlip>
                <a:blip r:embed="rId2"/>
              </a:buBlip>
            </a:pP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2"/>
              </a:buBlip>
            </a:pP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39361059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3BDA0D-FEC4-6645-9C86-BF2E9002D9F8}"/>
              </a:ext>
            </a:extLst>
          </p:cNvPr>
          <p:cNvSpPr/>
          <p:nvPr/>
        </p:nvSpPr>
        <p:spPr>
          <a:xfrm>
            <a:off x="1966864" y="1313384"/>
            <a:ext cx="18362040" cy="1107996"/>
          </a:xfrm>
          <a:prstGeom prst="rect">
            <a:avLst/>
          </a:prstGeom>
        </p:spPr>
        <p:txBody>
          <a:bodyPr wrap="square">
            <a:spAutoFit/>
          </a:bodyPr>
          <a:lstStyle/>
          <a:p>
            <a:r>
              <a:rPr lang="en-US" sz="6600" b="1">
                <a:latin typeface="Poppins" pitchFamily="2" charset="77"/>
                <a:ea typeface="Roboto Light" charset="0"/>
                <a:cs typeface="Poppins" pitchFamily="2" charset="77"/>
              </a:rPr>
              <a:t>Practicing the C4C approach - discussion</a:t>
            </a:r>
          </a:p>
        </p:txBody>
      </p:sp>
      <p:sp>
        <p:nvSpPr>
          <p:cNvPr id="3" name="Rectangle 2">
            <a:extLst>
              <a:ext uri="{FF2B5EF4-FFF2-40B4-BE49-F238E27FC236}">
                <a16:creationId xmlns:a16="http://schemas.microsoft.com/office/drawing/2014/main" id="{833875FE-F80C-46FC-AEF1-B6E2C0788024}"/>
              </a:ext>
            </a:extLst>
          </p:cNvPr>
          <p:cNvSpPr/>
          <p:nvPr/>
        </p:nvSpPr>
        <p:spPr>
          <a:xfrm>
            <a:off x="3010980" y="2933849"/>
            <a:ext cx="18362040" cy="5078313"/>
          </a:xfrm>
          <a:prstGeom prst="rect">
            <a:avLst/>
          </a:prstGeom>
        </p:spPr>
        <p:txBody>
          <a:bodyPr wrap="square">
            <a:spAutoFit/>
          </a:bodyPr>
          <a:lstStyle/>
          <a:p>
            <a:pPr marL="571500" indent="-571500">
              <a:buBlip>
                <a:blip r:embed="rId3"/>
              </a:buBlip>
            </a:pP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How was it?</a:t>
            </a:r>
          </a:p>
          <a:p>
            <a:pPr marL="571500" indent="-571500">
              <a:buBlip>
                <a:blip r:embed="rId3"/>
              </a:buBlip>
            </a:pP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What were the challenges? As a provider? As a client?</a:t>
            </a:r>
          </a:p>
          <a:p>
            <a:pPr marL="571500" indent="-571500">
              <a:buBlip>
                <a:blip r:embed="rId3"/>
              </a:buBlip>
            </a:pP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What went well? </a:t>
            </a:r>
          </a:p>
          <a:p>
            <a:pPr marL="571500" indent="-571500">
              <a:buBlip>
                <a:blip r:embed="rId3"/>
              </a:buBlip>
            </a:pP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What things do you feel you need more practice in, or that providers will need extra time to absorb/practice?</a:t>
            </a:r>
          </a:p>
          <a:p>
            <a:pPr marL="571500" indent="-571500">
              <a:buBlip>
                <a:blip r:embed="rId3"/>
              </a:buBlip>
            </a:pP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Any other thoughts?</a:t>
            </a:r>
          </a:p>
          <a:p>
            <a:pPr marL="571500" indent="-571500">
              <a:buBlip>
                <a:blip r:embed="rId3"/>
              </a:buBlip>
            </a:pPr>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3"/>
              </a:buBlip>
            </a:pPr>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800579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53B9-1F03-4893-8A04-C26F9F743263}"/>
              </a:ext>
            </a:extLst>
          </p:cNvPr>
          <p:cNvSpPr>
            <a:spLocks noGrp="1"/>
          </p:cNvSpPr>
          <p:nvPr>
            <p:ph type="title"/>
          </p:nvPr>
        </p:nvSpPr>
        <p:spPr>
          <a:xfrm>
            <a:off x="1663700" y="1961456"/>
            <a:ext cx="10528300" cy="978729"/>
          </a:xfrm>
        </p:spPr>
        <p:txBody>
          <a:bodyPr/>
          <a:lstStyle/>
          <a:p>
            <a:r>
              <a:rPr lang="en-US" cap="none"/>
              <a:t>Module</a:t>
            </a:r>
            <a:r>
              <a:rPr lang="en-US"/>
              <a:t> 1 - </a:t>
            </a:r>
            <a:r>
              <a:rPr lang="en-US" cap="none"/>
              <a:t>Background</a:t>
            </a:r>
            <a:endParaRPr lang="en-US"/>
          </a:p>
        </p:txBody>
      </p:sp>
      <p:sp>
        <p:nvSpPr>
          <p:cNvPr id="3" name="Text Placeholder 2">
            <a:extLst>
              <a:ext uri="{FF2B5EF4-FFF2-40B4-BE49-F238E27FC236}">
                <a16:creationId xmlns:a16="http://schemas.microsoft.com/office/drawing/2014/main" id="{648EBC0B-C677-486E-A2FF-B6B2AB3DC02E}"/>
              </a:ext>
            </a:extLst>
          </p:cNvPr>
          <p:cNvSpPr>
            <a:spLocks noGrp="1"/>
          </p:cNvSpPr>
          <p:nvPr>
            <p:ph type="body" idx="1"/>
          </p:nvPr>
        </p:nvSpPr>
        <p:spPr>
          <a:xfrm>
            <a:off x="1663700" y="3857626"/>
            <a:ext cx="20422600" cy="4733604"/>
          </a:xfrm>
        </p:spPr>
        <p:txBody>
          <a:bodyPr vert="horz" wrap="square" lIns="91440" tIns="45720" rIns="91440" bIns="45720" rtlCol="0" anchor="t">
            <a:spAutoFit/>
          </a:bodyPr>
          <a:lstStyle/>
          <a:p>
            <a:pPr marL="571500" indent="-571500">
              <a:buBlip>
                <a:blip r:embed="rId3"/>
              </a:buBlip>
            </a:pPr>
            <a:r>
              <a:rPr lang="en-US" sz="4800" dirty="0">
                <a:solidFill>
                  <a:schemeClr val="tx1">
                    <a:lumMod val="75000"/>
                    <a:lumOff val="25000"/>
                  </a:schemeClr>
                </a:solidFill>
                <a:latin typeface="Roboto Light"/>
                <a:ea typeface="Roboto Light"/>
                <a:cs typeface="Roboto Light"/>
              </a:rPr>
              <a:t>Modern contraceptive use prevalence is increasing globally, but method related discontinuation while a woman is in need remains high.</a:t>
            </a:r>
          </a:p>
          <a:p>
            <a:pPr marL="571500" indent="-571500">
              <a:buBlip>
                <a:blip r:embed="rId3"/>
              </a:buBlip>
            </a:pPr>
            <a:r>
              <a:rPr lang="en-US" sz="4800" dirty="0">
                <a:solidFill>
                  <a:schemeClr val="tx1">
                    <a:lumMod val="75000"/>
                    <a:lumOff val="25000"/>
                  </a:schemeClr>
                </a:solidFill>
                <a:latin typeface="Roboto Light"/>
                <a:ea typeface="Roboto Light"/>
                <a:cs typeface="Roboto Light"/>
              </a:rPr>
              <a:t>One of the main reasons for this discontinuation is side effects related to the method used.</a:t>
            </a:r>
          </a:p>
          <a:p>
            <a:pPr marL="571500" indent="-571500">
              <a:buBlip>
                <a:blip r:embed="rId3"/>
              </a:buBlip>
            </a:pPr>
            <a:r>
              <a:rPr lang="en-US" sz="4800" dirty="0">
                <a:solidFill>
                  <a:schemeClr val="tx1">
                    <a:lumMod val="75000"/>
                    <a:lumOff val="25000"/>
                  </a:schemeClr>
                </a:solidFill>
                <a:latin typeface="Roboto Light"/>
                <a:ea typeface="Roboto Light"/>
                <a:cs typeface="Roboto Light"/>
              </a:rPr>
              <a:t>Counseling is one of the best ways to address side effects and to reassure client</a:t>
            </a:r>
          </a:p>
          <a:p>
            <a:pPr marL="571500" indent="-571500">
              <a:buBlip>
                <a:blip r:embed="rId3"/>
              </a:buBlip>
            </a:pPr>
            <a:endPar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endParaRPr lang="en-US" dirty="0"/>
          </a:p>
        </p:txBody>
      </p:sp>
      <p:sp>
        <p:nvSpPr>
          <p:cNvPr id="4" name="Title 1">
            <a:extLst>
              <a:ext uri="{FF2B5EF4-FFF2-40B4-BE49-F238E27FC236}">
                <a16:creationId xmlns:a16="http://schemas.microsoft.com/office/drawing/2014/main" id="{5B7A7EB4-9CB6-4DB3-B895-8682E4B8CF74}"/>
              </a:ext>
            </a:extLst>
          </p:cNvPr>
          <p:cNvSpPr txBox="1">
            <a:spLocks/>
          </p:cNvSpPr>
          <p:nvPr/>
        </p:nvSpPr>
        <p:spPr>
          <a:xfrm>
            <a:off x="1980700" y="12104602"/>
            <a:ext cx="20422599" cy="997196"/>
          </a:xfrm>
          <a:prstGeom prst="rect">
            <a:avLst/>
          </a:prstGeom>
        </p:spPr>
        <p:txBody>
          <a:bodyPr vert="horz" wrap="square" lIns="91440" tIns="91440" rIns="91440" bIns="45720" rtlCol="0" anchor="t" anchorCtr="0">
            <a:spAutoFit/>
          </a:bodyPr>
          <a:lstStyle>
            <a:lvl1pPr algn="l" defTabSz="1828800" rtl="0" eaLnBrk="1" fontAlgn="auto"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a:lstStyle>
          <a:p>
            <a:pPr algn="ctr"/>
            <a:r>
              <a:rPr lang="en-US" b="0" cap="none">
                <a:ea typeface="Roboto Light" charset="0"/>
              </a:rPr>
              <a:t>Questions?</a:t>
            </a:r>
          </a:p>
        </p:txBody>
      </p:sp>
    </p:spTree>
    <p:extLst>
      <p:ext uri="{BB962C8B-B14F-4D97-AF65-F5344CB8AC3E}">
        <p14:creationId xmlns:p14="http://schemas.microsoft.com/office/powerpoint/2010/main" val="18462518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53B9-1F03-4893-8A04-C26F9F743263}"/>
              </a:ext>
            </a:extLst>
          </p:cNvPr>
          <p:cNvSpPr>
            <a:spLocks noGrp="1"/>
          </p:cNvSpPr>
          <p:nvPr>
            <p:ph type="title"/>
          </p:nvPr>
        </p:nvSpPr>
        <p:spPr>
          <a:xfrm>
            <a:off x="1663699" y="1961456"/>
            <a:ext cx="20422599" cy="997196"/>
          </a:xfrm>
        </p:spPr>
        <p:txBody>
          <a:bodyPr/>
          <a:lstStyle/>
          <a:p>
            <a:r>
              <a:rPr lang="en-US" sz="7200" b="1" cap="none">
                <a:latin typeface="Poppins" pitchFamily="2" charset="77"/>
                <a:ea typeface="Roboto Light" charset="0"/>
                <a:cs typeface="Poppins" pitchFamily="2" charset="77"/>
              </a:rPr>
              <a:t>Module 1 – </a:t>
            </a:r>
            <a:r>
              <a:rPr lang="en-US" cap="none">
                <a:ea typeface="Roboto Light" charset="0"/>
              </a:rPr>
              <a:t>Activity for program staff</a:t>
            </a:r>
            <a:endParaRPr lang="en-US" sz="7200" b="1" cap="none">
              <a:latin typeface="Poppins" pitchFamily="2" charset="77"/>
              <a:ea typeface="Roboto Light" charset="0"/>
              <a:cs typeface="Poppins" pitchFamily="2" charset="77"/>
            </a:endParaRPr>
          </a:p>
        </p:txBody>
      </p:sp>
      <p:sp>
        <p:nvSpPr>
          <p:cNvPr id="3" name="Text Placeholder 2">
            <a:extLst>
              <a:ext uri="{FF2B5EF4-FFF2-40B4-BE49-F238E27FC236}">
                <a16:creationId xmlns:a16="http://schemas.microsoft.com/office/drawing/2014/main" id="{648EBC0B-C677-486E-A2FF-B6B2AB3DC02E}"/>
              </a:ext>
            </a:extLst>
          </p:cNvPr>
          <p:cNvSpPr>
            <a:spLocks noGrp="1"/>
          </p:cNvSpPr>
          <p:nvPr>
            <p:ph type="body" idx="1"/>
          </p:nvPr>
        </p:nvSpPr>
        <p:spPr>
          <a:xfrm>
            <a:off x="1663698" y="2958652"/>
            <a:ext cx="20422600" cy="8609536"/>
          </a:xfrm>
        </p:spPr>
        <p:txBody>
          <a:bodyPr/>
          <a:lstStyle/>
          <a:p>
            <a:r>
              <a:rPr lang="en-US" sz="4400">
                <a:solidFill>
                  <a:schemeClr val="tx1">
                    <a:lumMod val="75000"/>
                    <a:lumOff val="25000"/>
                  </a:schemeClr>
                </a:solidFill>
                <a:latin typeface="Roboto Light" panose="02000000000000000000" pitchFamily="2" charset="0"/>
              </a:rPr>
              <a:t>INSTRUCTIONS </a:t>
            </a:r>
          </a:p>
          <a:p>
            <a:pPr marL="571500" indent="-571500">
              <a:buBlip>
                <a:blip r:embed="rId3"/>
              </a:buBlip>
            </a:pPr>
            <a:endParaRPr lang="en-US" sz="4400">
              <a:solidFill>
                <a:schemeClr val="tx1">
                  <a:lumMod val="75000"/>
                  <a:lumOff val="25000"/>
                </a:schemeClr>
              </a:solidFill>
              <a:latin typeface="Roboto Light" panose="02000000000000000000" pitchFamily="2" charset="0"/>
            </a:endParaRPr>
          </a:p>
          <a:p>
            <a:r>
              <a:rPr lang="en-US" sz="4400">
                <a:solidFill>
                  <a:schemeClr val="tx1">
                    <a:lumMod val="75000"/>
                    <a:lumOff val="25000"/>
                  </a:schemeClr>
                </a:solidFill>
                <a:latin typeface="Roboto Light" panose="02000000000000000000" pitchFamily="2" charset="0"/>
              </a:rPr>
              <a:t>Identify the discontinuation rate in your country as well as the main reason for it. You can use DHS data or other sources. Cite your sources. </a:t>
            </a:r>
          </a:p>
          <a:p>
            <a:pPr marL="571500" indent="-571500">
              <a:buBlip>
                <a:blip r:embed="rId3"/>
              </a:buBlip>
            </a:pPr>
            <a:endParaRPr lang="en-US" sz="4400">
              <a:solidFill>
                <a:schemeClr val="tx1">
                  <a:lumMod val="75000"/>
                  <a:lumOff val="25000"/>
                </a:schemeClr>
              </a:solidFill>
              <a:latin typeface="Roboto Light" panose="02000000000000000000" pitchFamily="2" charset="0"/>
            </a:endParaRPr>
          </a:p>
          <a:p>
            <a:r>
              <a:rPr lang="en-US" sz="4400">
                <a:solidFill>
                  <a:schemeClr val="tx1">
                    <a:lumMod val="75000"/>
                    <a:lumOff val="25000"/>
                  </a:schemeClr>
                </a:solidFill>
                <a:latin typeface="Roboto Light" panose="02000000000000000000" pitchFamily="2" charset="0"/>
              </a:rPr>
              <a:t>**if you want to deepen your research you can explore the discontinuation rates and the reasons for discontinuation by each method. You can add this to your data but it is optional. </a:t>
            </a:r>
          </a:p>
          <a:p>
            <a:endParaRPr lang="en-US" sz="4400">
              <a:solidFill>
                <a:schemeClr val="tx1">
                  <a:lumMod val="75000"/>
                  <a:lumOff val="25000"/>
                </a:schemeClr>
              </a:solidFill>
              <a:latin typeface="Roboto Light" panose="02000000000000000000" pitchFamily="2" charset="0"/>
            </a:endParaRPr>
          </a:p>
          <a:p>
            <a:r>
              <a:rPr lang="en-US" sz="4400">
                <a:solidFill>
                  <a:schemeClr val="tx1">
                    <a:lumMod val="75000"/>
                    <a:lumOff val="25000"/>
                  </a:schemeClr>
                </a:solidFill>
                <a:latin typeface="Roboto Light" panose="02000000000000000000" pitchFamily="2" charset="0"/>
              </a:rPr>
              <a:t>Volunteers will introduce data. If you are working in groups, you can decide together who will be the spokesperson. The others who do not present this time will have other opportunities in the modules! </a:t>
            </a:r>
          </a:p>
          <a:p>
            <a:pPr marL="571500" indent="-571500">
              <a:buBlip>
                <a:blip r:embed="rId3"/>
              </a:buBlip>
            </a:pPr>
            <a:endParaRPr lang="en-US" sz="4400">
              <a:solidFill>
                <a:schemeClr val="tx1">
                  <a:lumMod val="75000"/>
                  <a:lumOff val="25000"/>
                </a:schemeClr>
              </a:solidFill>
              <a:latin typeface="Roboto Light" panose="02000000000000000000" pitchFamily="2" charset="0"/>
            </a:endParaRPr>
          </a:p>
          <a:p>
            <a:pPr marL="571500" indent="-571500">
              <a:buBlip>
                <a:blip r:embed="rId3"/>
              </a:buBlip>
            </a:pPr>
            <a:r>
              <a:rPr lang="en-US" sz="4400">
                <a:solidFill>
                  <a:schemeClr val="tx1">
                    <a:lumMod val="75000"/>
                    <a:lumOff val="25000"/>
                  </a:schemeClr>
                </a:solidFill>
                <a:latin typeface="Roboto Light" panose="02000000000000000000" pitchFamily="2" charset="0"/>
              </a:rPr>
              <a:t>Country X </a:t>
            </a:r>
          </a:p>
          <a:p>
            <a:pPr marL="571500" indent="-571500">
              <a:buBlip>
                <a:blip r:embed="rId3"/>
              </a:buBlip>
            </a:pPr>
            <a:r>
              <a:rPr lang="en-US" sz="4400">
                <a:solidFill>
                  <a:schemeClr val="tx1">
                    <a:lumMod val="75000"/>
                    <a:lumOff val="25000"/>
                  </a:schemeClr>
                </a:solidFill>
                <a:latin typeface="Roboto Light" panose="02000000000000000000" pitchFamily="2" charset="0"/>
              </a:rPr>
              <a:t>Country X </a:t>
            </a:r>
          </a:p>
        </p:txBody>
      </p:sp>
    </p:spTree>
    <p:extLst>
      <p:ext uri="{BB962C8B-B14F-4D97-AF65-F5344CB8AC3E}">
        <p14:creationId xmlns:p14="http://schemas.microsoft.com/office/powerpoint/2010/main" val="3429909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53B9-1F03-4893-8A04-C26F9F743263}"/>
              </a:ext>
            </a:extLst>
          </p:cNvPr>
          <p:cNvSpPr>
            <a:spLocks noGrp="1"/>
          </p:cNvSpPr>
          <p:nvPr>
            <p:ph type="title"/>
          </p:nvPr>
        </p:nvSpPr>
        <p:spPr>
          <a:xfrm>
            <a:off x="1663699" y="1961456"/>
            <a:ext cx="20422599" cy="997196"/>
          </a:xfrm>
        </p:spPr>
        <p:txBody>
          <a:bodyPr/>
          <a:lstStyle/>
          <a:p>
            <a:r>
              <a:rPr lang="en-US" sz="7200" b="1" cap="none">
                <a:latin typeface="Poppins" pitchFamily="2" charset="77"/>
                <a:ea typeface="Roboto Light" charset="0"/>
                <a:cs typeface="Poppins" pitchFamily="2" charset="77"/>
              </a:rPr>
              <a:t>Module 2 – Features vs. Benefits</a:t>
            </a:r>
          </a:p>
        </p:txBody>
      </p:sp>
      <p:sp>
        <p:nvSpPr>
          <p:cNvPr id="3" name="Text Placeholder 2">
            <a:extLst>
              <a:ext uri="{FF2B5EF4-FFF2-40B4-BE49-F238E27FC236}">
                <a16:creationId xmlns:a16="http://schemas.microsoft.com/office/drawing/2014/main" id="{648EBC0B-C677-486E-A2FF-B6B2AB3DC02E}"/>
              </a:ext>
            </a:extLst>
          </p:cNvPr>
          <p:cNvSpPr>
            <a:spLocks noGrp="1"/>
          </p:cNvSpPr>
          <p:nvPr>
            <p:ph type="body" idx="1"/>
          </p:nvPr>
        </p:nvSpPr>
        <p:spPr>
          <a:xfrm>
            <a:off x="1663700" y="3857626"/>
            <a:ext cx="20422600" cy="4216539"/>
          </a:xfrm>
        </p:spPr>
        <p:txBody>
          <a:bodyPr/>
          <a:lstStyle/>
          <a:p>
            <a:pPr marL="571500" indent="-571500">
              <a:buBlip>
                <a:blip r:embed="rId3"/>
              </a:buBlip>
            </a:pPr>
            <a:r>
              <a:rPr lang="en-US" sz="4800">
                <a:solidFill>
                  <a:schemeClr val="tx1">
                    <a:lumMod val="75000"/>
                    <a:lumOff val="25000"/>
                  </a:schemeClr>
                </a:solidFill>
                <a:latin typeface="Roboto Light" panose="02000000000000000000" pitchFamily="2" charset="0"/>
              </a:rPr>
              <a:t>We should present the methods as </a:t>
            </a:r>
            <a:r>
              <a:rPr lang="en-US" sz="4800" b="1">
                <a:solidFill>
                  <a:schemeClr val="tx1">
                    <a:lumMod val="75000"/>
                    <a:lumOff val="25000"/>
                  </a:schemeClr>
                </a:solidFill>
                <a:latin typeface="Roboto Light" panose="02000000000000000000" pitchFamily="2" charset="0"/>
              </a:rPr>
              <a:t>users </a:t>
            </a:r>
            <a:r>
              <a:rPr lang="en-US" sz="4800">
                <a:solidFill>
                  <a:schemeClr val="tx1">
                    <a:lumMod val="75000"/>
                    <a:lumOff val="25000"/>
                  </a:schemeClr>
                </a:solidFill>
                <a:latin typeface="Roboto Light" panose="02000000000000000000" pitchFamily="2" charset="0"/>
              </a:rPr>
              <a:t>would do, not as your OB/GYN professor did</a:t>
            </a:r>
            <a:r>
              <a:rPr lang="en-US" sz="48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t>
            </a:r>
          </a:p>
          <a:p>
            <a:pPr marL="571500" indent="-571500">
              <a:buBlip>
                <a:blip r:embed="rId3"/>
              </a:buBlip>
            </a:pPr>
            <a:endParaRPr lang="en-US" sz="4800">
              <a:solidFill>
                <a:schemeClr val="tx1">
                  <a:lumMod val="75000"/>
                  <a:lumOff val="25000"/>
                </a:schemeClr>
              </a:solidFill>
              <a:latin typeface="Roboto Light" panose="02000000000000000000" pitchFamily="2" charset="0"/>
            </a:endParaRPr>
          </a:p>
          <a:p>
            <a:endParaRPr lang="en-US" sz="48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3"/>
              </a:buBlip>
            </a:pPr>
            <a:r>
              <a:rPr lang="en-US" sz="4800">
                <a:solidFill>
                  <a:schemeClr val="tx1">
                    <a:lumMod val="75000"/>
                    <a:lumOff val="25000"/>
                  </a:schemeClr>
                </a:solidFill>
                <a:latin typeface="Roboto Light" panose="02000000000000000000" pitchFamily="2" charset="0"/>
              </a:rPr>
              <a:t>Speaking positively about methods is not a violation of informed choice, it’s just the opposite!</a:t>
            </a:r>
            <a:endParaRPr lang="en-US" sz="48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endParaRPr lang="en-US"/>
          </a:p>
        </p:txBody>
      </p:sp>
      <p:sp>
        <p:nvSpPr>
          <p:cNvPr id="4" name="Title 1">
            <a:extLst>
              <a:ext uri="{FF2B5EF4-FFF2-40B4-BE49-F238E27FC236}">
                <a16:creationId xmlns:a16="http://schemas.microsoft.com/office/drawing/2014/main" id="{436AB94D-6A3D-42BF-A38C-DBFB373BEAC4}"/>
              </a:ext>
            </a:extLst>
          </p:cNvPr>
          <p:cNvSpPr txBox="1">
            <a:spLocks/>
          </p:cNvSpPr>
          <p:nvPr/>
        </p:nvSpPr>
        <p:spPr>
          <a:xfrm>
            <a:off x="1980700" y="12104602"/>
            <a:ext cx="20422599" cy="997196"/>
          </a:xfrm>
          <a:prstGeom prst="rect">
            <a:avLst/>
          </a:prstGeom>
        </p:spPr>
        <p:txBody>
          <a:bodyPr vert="horz" wrap="square" lIns="91440" tIns="91440" rIns="91440" bIns="45720" rtlCol="0" anchor="t" anchorCtr="0">
            <a:spAutoFit/>
          </a:bodyPr>
          <a:lstStyle>
            <a:lvl1pPr algn="l" defTabSz="1828800" rtl="0" eaLnBrk="1" fontAlgn="auto"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a:lstStyle>
          <a:p>
            <a:pPr algn="ctr"/>
            <a:r>
              <a:rPr lang="en-US" b="0" cap="none">
                <a:ea typeface="Roboto Light" charset="0"/>
              </a:rPr>
              <a:t>Questions?</a:t>
            </a:r>
          </a:p>
        </p:txBody>
      </p:sp>
    </p:spTree>
    <p:extLst>
      <p:ext uri="{BB962C8B-B14F-4D97-AF65-F5344CB8AC3E}">
        <p14:creationId xmlns:p14="http://schemas.microsoft.com/office/powerpoint/2010/main" val="799611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3BDA0D-FEC4-6645-9C86-BF2E9002D9F8}"/>
              </a:ext>
            </a:extLst>
          </p:cNvPr>
          <p:cNvSpPr/>
          <p:nvPr/>
        </p:nvSpPr>
        <p:spPr>
          <a:xfrm>
            <a:off x="1966864" y="1313384"/>
            <a:ext cx="18362040" cy="2123658"/>
          </a:xfrm>
          <a:prstGeom prst="rect">
            <a:avLst/>
          </a:prstGeom>
        </p:spPr>
        <p:txBody>
          <a:bodyPr wrap="square">
            <a:spAutoFit/>
          </a:bodyPr>
          <a:lstStyle/>
          <a:p>
            <a:r>
              <a:rPr lang="en-US" sz="6600" b="1">
                <a:latin typeface="Poppins" pitchFamily="2" charset="77"/>
                <a:ea typeface="Roboto Light" charset="0"/>
                <a:cs typeface="Poppins" pitchFamily="2" charset="77"/>
              </a:rPr>
              <a:t>Module 2 – Features vs. Benefits </a:t>
            </a:r>
          </a:p>
          <a:p>
            <a:r>
              <a:rPr lang="en-US" sz="6600">
                <a:latin typeface="Poppins" pitchFamily="2" charset="77"/>
                <a:ea typeface="Roboto Light" charset="0"/>
                <a:cs typeface="Poppins" pitchFamily="2" charset="77"/>
              </a:rPr>
              <a:t>Exercise</a:t>
            </a:r>
            <a:endParaRPr lang="en-US" sz="6600" b="1">
              <a:latin typeface="Poppins" pitchFamily="2" charset="77"/>
              <a:ea typeface="Roboto Light" charset="0"/>
              <a:cs typeface="Poppins" pitchFamily="2" charset="77"/>
            </a:endParaRPr>
          </a:p>
        </p:txBody>
      </p:sp>
      <p:sp>
        <p:nvSpPr>
          <p:cNvPr id="4" name="Text Placeholder 2">
            <a:extLst>
              <a:ext uri="{FF2B5EF4-FFF2-40B4-BE49-F238E27FC236}">
                <a16:creationId xmlns:a16="http://schemas.microsoft.com/office/drawing/2014/main" id="{8DA9687C-161F-43B0-9951-6DF6BAA63378}"/>
              </a:ext>
            </a:extLst>
          </p:cNvPr>
          <p:cNvSpPr txBox="1">
            <a:spLocks/>
          </p:cNvSpPr>
          <p:nvPr/>
        </p:nvSpPr>
        <p:spPr>
          <a:xfrm>
            <a:off x="2220685" y="3437042"/>
            <a:ext cx="19841551" cy="4893643"/>
          </a:xfrm>
          <a:prstGeom prst="rect">
            <a:avLst/>
          </a:prstGeom>
        </p:spPr>
        <p:txBody>
          <a:bodyPr/>
          <a:lst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rtl="0" fontAlgn="base"/>
            <a:r>
              <a:rPr lang="en-US" sz="6000" b="1" i="0" cap="none">
                <a:solidFill>
                  <a:srgbClr val="000000"/>
                </a:solidFill>
                <a:effectLst/>
                <a:latin typeface="Calibri" panose="020F0502020204030204" pitchFamily="34" charset="0"/>
              </a:rPr>
              <a:t>Choose one of the modern contraceptive methods and describe it as you would to your neighbor</a:t>
            </a:r>
            <a:r>
              <a:rPr lang="en-US" sz="6000" b="1" cap="none">
                <a:solidFill>
                  <a:srgbClr val="000000"/>
                </a:solidFill>
                <a:latin typeface="Calibri" panose="020F0502020204030204" pitchFamily="34" charset="0"/>
              </a:rPr>
              <a:t> as if you were a user of that method and really liked using it</a:t>
            </a:r>
            <a:endParaRPr lang="en-US" sz="6000" b="0" i="0" cap="none">
              <a:solidFill>
                <a:srgbClr val="000000"/>
              </a:solidFill>
              <a:effectLst/>
              <a:latin typeface="Calibri" panose="020F0502020204030204" pitchFamily="34" charset="0"/>
            </a:endParaRPr>
          </a:p>
          <a:p>
            <a:pPr algn="ctr" rtl="0" fontAlgn="base"/>
            <a:endParaRPr lang="en-US" sz="4400" b="0" i="0" cap="none">
              <a:solidFill>
                <a:srgbClr val="000000"/>
              </a:solidFill>
              <a:effectLst/>
              <a:latin typeface="Segoe UI" panose="020B0502040204020203" pitchFamily="34" charset="0"/>
            </a:endParaRPr>
          </a:p>
          <a:p>
            <a:pPr algn="ctr" rtl="0" fontAlgn="base"/>
            <a:r>
              <a:rPr lang="en-US" sz="6000" b="0" i="0" cap="none">
                <a:solidFill>
                  <a:srgbClr val="000000"/>
                </a:solidFill>
                <a:effectLst/>
                <a:latin typeface="Calibri" panose="020F0502020204030204" pitchFamily="34" charset="0"/>
              </a:rPr>
              <a:t>Reminder: talk about the </a:t>
            </a:r>
            <a:r>
              <a:rPr lang="en-US" sz="6000" b="1" i="0" u="sng" cap="none">
                <a:solidFill>
                  <a:srgbClr val="000000"/>
                </a:solidFill>
                <a:effectLst/>
                <a:latin typeface="Calibri" panose="020F0502020204030204" pitchFamily="34" charset="0"/>
              </a:rPr>
              <a:t>benefits</a:t>
            </a:r>
            <a:r>
              <a:rPr lang="en-US" sz="6000" b="0" i="0" cap="none">
                <a:solidFill>
                  <a:srgbClr val="000000"/>
                </a:solidFill>
                <a:effectLst/>
                <a:latin typeface="Calibri" panose="020F0502020204030204" pitchFamily="34" charset="0"/>
              </a:rPr>
              <a:t> rather than the technical features! </a:t>
            </a:r>
          </a:p>
          <a:p>
            <a:pPr algn="ctr" rtl="0" fontAlgn="base"/>
            <a:endParaRPr lang="en-US" sz="4400" b="0" i="0" cap="none">
              <a:solidFill>
                <a:srgbClr val="000000"/>
              </a:solidFill>
              <a:effectLst/>
              <a:latin typeface="Segoe UI" panose="020B0502040204020203" pitchFamily="34" charset="0"/>
            </a:endParaRPr>
          </a:p>
          <a:p>
            <a:pPr algn="ctr" rtl="0" fontAlgn="base">
              <a:buFont typeface="Arial" panose="020B0604020202020204" pitchFamily="34" charset="0"/>
              <a:buChar char="•"/>
            </a:pPr>
            <a:r>
              <a:rPr lang="en-US" sz="3600" b="0" i="0" cap="none">
                <a:solidFill>
                  <a:srgbClr val="000000"/>
                </a:solidFill>
                <a:effectLst/>
                <a:latin typeface="Calibri" panose="020F0502020204030204" pitchFamily="34" charset="0"/>
              </a:rPr>
              <a:t>Implant </a:t>
            </a:r>
          </a:p>
          <a:p>
            <a:pPr algn="ctr" rtl="0" fontAlgn="base">
              <a:buFont typeface="Arial" panose="020B0604020202020204" pitchFamily="34" charset="0"/>
              <a:buChar char="•"/>
            </a:pPr>
            <a:r>
              <a:rPr lang="en-US" sz="3600" b="0" i="0" cap="none">
                <a:solidFill>
                  <a:srgbClr val="000000"/>
                </a:solidFill>
                <a:effectLst/>
                <a:latin typeface="Calibri" panose="020F0502020204030204" pitchFamily="34" charset="0"/>
              </a:rPr>
              <a:t>OCP </a:t>
            </a:r>
          </a:p>
          <a:p>
            <a:pPr algn="ctr" rtl="0" fontAlgn="base">
              <a:buFont typeface="Arial" panose="020B0604020202020204" pitchFamily="34" charset="0"/>
              <a:buChar char="•"/>
            </a:pPr>
            <a:r>
              <a:rPr lang="en-US" sz="3600" b="0" i="0" cap="none">
                <a:solidFill>
                  <a:srgbClr val="000000"/>
                </a:solidFill>
                <a:effectLst/>
                <a:latin typeface="Calibri" panose="020F0502020204030204" pitchFamily="34" charset="0"/>
              </a:rPr>
              <a:t>ECP </a:t>
            </a:r>
          </a:p>
          <a:p>
            <a:pPr algn="ctr" rtl="0" fontAlgn="base">
              <a:buFont typeface="Arial" panose="020B0604020202020204" pitchFamily="34" charset="0"/>
              <a:buChar char="•"/>
            </a:pPr>
            <a:r>
              <a:rPr lang="en-US" sz="3600" b="0" i="0" cap="none">
                <a:solidFill>
                  <a:srgbClr val="000000"/>
                </a:solidFill>
                <a:effectLst/>
                <a:latin typeface="Calibri" panose="020F0502020204030204" pitchFamily="34" charset="0"/>
              </a:rPr>
              <a:t>Injectables </a:t>
            </a:r>
          </a:p>
          <a:p>
            <a:pPr algn="ctr" rtl="0" fontAlgn="base">
              <a:buFont typeface="Arial" panose="020B0604020202020204" pitchFamily="34" charset="0"/>
              <a:buChar char="•"/>
            </a:pPr>
            <a:r>
              <a:rPr lang="en-US" sz="3600" b="0" i="0" cap="none">
                <a:solidFill>
                  <a:srgbClr val="000000"/>
                </a:solidFill>
                <a:effectLst/>
                <a:latin typeface="Calibri" panose="020F0502020204030204" pitchFamily="34" charset="0"/>
              </a:rPr>
              <a:t>Condoms </a:t>
            </a:r>
          </a:p>
          <a:p>
            <a:pPr algn="ctr" rtl="0" fontAlgn="base">
              <a:buFont typeface="Arial" panose="020B0604020202020204" pitchFamily="34" charset="0"/>
              <a:buChar char="•"/>
            </a:pPr>
            <a:r>
              <a:rPr lang="en-US" sz="3600" b="0" i="0" cap="none" err="1">
                <a:solidFill>
                  <a:srgbClr val="000000"/>
                </a:solidFill>
                <a:effectLst/>
                <a:latin typeface="Calibri" panose="020F0502020204030204" pitchFamily="34" charset="0"/>
              </a:rPr>
              <a:t>Cyclebeads</a:t>
            </a:r>
            <a:r>
              <a:rPr lang="en-US" sz="3600" b="0" i="0" cap="none">
                <a:solidFill>
                  <a:srgbClr val="000000"/>
                </a:solidFill>
                <a:effectLst/>
                <a:latin typeface="Calibri" panose="020F0502020204030204" pitchFamily="34" charset="0"/>
              </a:rPr>
              <a:t> </a:t>
            </a:r>
          </a:p>
          <a:p>
            <a:pPr algn="ctr" rtl="0" fontAlgn="base">
              <a:buFont typeface="Arial" panose="020B0604020202020204" pitchFamily="34" charset="0"/>
              <a:buChar char="•"/>
            </a:pPr>
            <a:r>
              <a:rPr lang="en-US" sz="3600" b="0" i="0" cap="none">
                <a:solidFill>
                  <a:srgbClr val="000000"/>
                </a:solidFill>
                <a:effectLst/>
                <a:latin typeface="Calibri" panose="020F0502020204030204" pitchFamily="34" charset="0"/>
              </a:rPr>
              <a:t>Sterilization </a:t>
            </a:r>
          </a:p>
          <a:p>
            <a:pPr algn="ctr" rtl="0" fontAlgn="base">
              <a:buFont typeface="Arial" panose="020B0604020202020204" pitchFamily="34" charset="0"/>
              <a:buChar char="•"/>
            </a:pPr>
            <a:r>
              <a:rPr lang="en-US" sz="3600" cap="none">
                <a:solidFill>
                  <a:srgbClr val="000000"/>
                </a:solidFill>
                <a:latin typeface="Calibri" panose="020F0502020204030204" pitchFamily="34" charset="0"/>
              </a:rPr>
              <a:t>Hormonal IUD</a:t>
            </a:r>
          </a:p>
          <a:p>
            <a:pPr algn="ctr" rtl="0" fontAlgn="base">
              <a:buFont typeface="Arial" panose="020B0604020202020204" pitchFamily="34" charset="0"/>
              <a:buChar char="•"/>
            </a:pPr>
            <a:r>
              <a:rPr lang="en-US" sz="3600" b="0" i="0" cap="none">
                <a:solidFill>
                  <a:srgbClr val="000000"/>
                </a:solidFill>
                <a:effectLst/>
                <a:latin typeface="Calibri" panose="020F0502020204030204" pitchFamily="34" charset="0"/>
              </a:rPr>
              <a:t>Copper IUD</a:t>
            </a:r>
          </a:p>
          <a:p>
            <a:endParaRPr lang="en-US"/>
          </a:p>
        </p:txBody>
      </p:sp>
    </p:spTree>
    <p:extLst>
      <p:ext uri="{BB962C8B-B14F-4D97-AF65-F5344CB8AC3E}">
        <p14:creationId xmlns:p14="http://schemas.microsoft.com/office/powerpoint/2010/main" val="3141771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53B9-1F03-4893-8A04-C26F9F743263}"/>
              </a:ext>
            </a:extLst>
          </p:cNvPr>
          <p:cNvSpPr>
            <a:spLocks noGrp="1"/>
          </p:cNvSpPr>
          <p:nvPr>
            <p:ph type="title"/>
          </p:nvPr>
        </p:nvSpPr>
        <p:spPr>
          <a:xfrm>
            <a:off x="1663700" y="1961456"/>
            <a:ext cx="10528300" cy="997196"/>
          </a:xfrm>
        </p:spPr>
        <p:txBody>
          <a:bodyPr/>
          <a:lstStyle/>
          <a:p>
            <a:r>
              <a:rPr lang="en-US"/>
              <a:t>Module 3 – NORMAL </a:t>
            </a:r>
          </a:p>
        </p:txBody>
      </p:sp>
      <p:sp>
        <p:nvSpPr>
          <p:cNvPr id="3" name="Text Placeholder 2">
            <a:extLst>
              <a:ext uri="{FF2B5EF4-FFF2-40B4-BE49-F238E27FC236}">
                <a16:creationId xmlns:a16="http://schemas.microsoft.com/office/drawing/2014/main" id="{648EBC0B-C677-486E-A2FF-B6B2AB3DC02E}"/>
              </a:ext>
            </a:extLst>
          </p:cNvPr>
          <p:cNvSpPr>
            <a:spLocks noGrp="1"/>
          </p:cNvSpPr>
          <p:nvPr>
            <p:ph type="body" idx="1"/>
          </p:nvPr>
        </p:nvSpPr>
        <p:spPr>
          <a:xfrm>
            <a:off x="1663700" y="3857626"/>
            <a:ext cx="20422600" cy="7540526"/>
          </a:xfrm>
        </p:spPr>
        <p:txBody>
          <a:bodyPr/>
          <a:lstStyle/>
          <a:p>
            <a:pPr marL="571500" indent="-571500">
              <a:lnSpc>
                <a:spcPct val="100000"/>
              </a:lnSpc>
              <a:buBlip>
                <a:blip r:embed="rId3"/>
              </a:buBlip>
            </a:pPr>
            <a:r>
              <a:rPr lang="en-US" sz="48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Many women and girls discontinue with their method due to the changes in periods – they may not have been clearly informed about what </a:t>
            </a:r>
            <a:r>
              <a:rPr lang="en-US" sz="4800">
                <a:solidFill>
                  <a:schemeClr val="tx1">
                    <a:lumMod val="75000"/>
                    <a:lumOff val="25000"/>
                  </a:schemeClr>
                </a:solidFill>
                <a:latin typeface="Roboto Light" panose="02000000000000000000" pitchFamily="2" charset="0"/>
              </a:rPr>
              <a:t>to expect, they may have misunderstood the information provided </a:t>
            </a:r>
            <a:r>
              <a:rPr lang="en-US" sz="48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or they have fears related to these changes.  </a:t>
            </a:r>
          </a:p>
          <a:p>
            <a:pPr marL="571500" indent="-548640">
              <a:lnSpc>
                <a:spcPct val="100000"/>
              </a:lnSpc>
              <a:buBlip>
                <a:blip r:embed="rId3"/>
              </a:buBlip>
            </a:pPr>
            <a:r>
              <a:rPr lang="en-US" sz="48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NORMAL helps providers explain clearly and in depth that changes in periods are normal and safe</a:t>
            </a:r>
          </a:p>
          <a:p>
            <a:pPr marL="571500" indent="-548640">
              <a:lnSpc>
                <a:spcPct val="100000"/>
              </a:lnSpc>
              <a:buBlip>
                <a:blip r:embed="rId3"/>
              </a:buBlip>
            </a:pPr>
            <a:r>
              <a:rPr lang="en-US" sz="48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NORMAL can be used several times during a counseling session; it can be used all at once or partially, as needed. </a:t>
            </a:r>
          </a:p>
          <a:p>
            <a:pPr marL="571500" indent="-571500">
              <a:buBlip>
                <a:blip r:embed="rId3"/>
              </a:buBlip>
            </a:pPr>
            <a:endParaRPr lang="en-US" sz="4800"/>
          </a:p>
          <a:p>
            <a:endParaRPr lang="en-US"/>
          </a:p>
        </p:txBody>
      </p:sp>
      <p:sp>
        <p:nvSpPr>
          <p:cNvPr id="4" name="Title 1">
            <a:extLst>
              <a:ext uri="{FF2B5EF4-FFF2-40B4-BE49-F238E27FC236}">
                <a16:creationId xmlns:a16="http://schemas.microsoft.com/office/drawing/2014/main" id="{23A66B7D-F6BE-449A-B389-61907F41295A}"/>
              </a:ext>
            </a:extLst>
          </p:cNvPr>
          <p:cNvSpPr txBox="1">
            <a:spLocks/>
          </p:cNvSpPr>
          <p:nvPr/>
        </p:nvSpPr>
        <p:spPr>
          <a:xfrm>
            <a:off x="1980700" y="11299930"/>
            <a:ext cx="20422599" cy="997196"/>
          </a:xfrm>
          <a:prstGeom prst="rect">
            <a:avLst/>
          </a:prstGeom>
        </p:spPr>
        <p:txBody>
          <a:bodyPr vert="horz" wrap="square" lIns="91440" tIns="91440" rIns="91440" bIns="45720" rtlCol="0" anchor="t" anchorCtr="0">
            <a:spAutoFit/>
          </a:bodyPr>
          <a:lstStyle>
            <a:lvl1pPr algn="l" defTabSz="1828800" rtl="0" eaLnBrk="1" fontAlgn="auto"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a:lstStyle>
          <a:p>
            <a:pPr algn="ctr"/>
            <a:r>
              <a:rPr lang="en-US" b="0" cap="none">
                <a:ea typeface="Roboto Light" charset="0"/>
              </a:rPr>
              <a:t>Questions?</a:t>
            </a:r>
          </a:p>
        </p:txBody>
      </p:sp>
    </p:spTree>
    <p:extLst>
      <p:ext uri="{BB962C8B-B14F-4D97-AF65-F5344CB8AC3E}">
        <p14:creationId xmlns:p14="http://schemas.microsoft.com/office/powerpoint/2010/main" val="2277523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A7947F4-CB45-429E-B74A-7A801984243E}"/>
              </a:ext>
            </a:extLst>
          </p:cNvPr>
          <p:cNvPicPr>
            <a:picLocks noChangeAspect="1"/>
          </p:cNvPicPr>
          <p:nvPr/>
        </p:nvPicPr>
        <p:blipFill>
          <a:blip r:embed="rId3"/>
          <a:stretch>
            <a:fillRect/>
          </a:stretch>
        </p:blipFill>
        <p:spPr>
          <a:xfrm>
            <a:off x="1039423" y="333760"/>
            <a:ext cx="10369021" cy="13048477"/>
          </a:xfrm>
          <a:prstGeom prst="rect">
            <a:avLst/>
          </a:prstGeom>
          <a:ln>
            <a:solidFill>
              <a:schemeClr val="tx1"/>
            </a:solidFill>
          </a:ln>
        </p:spPr>
      </p:pic>
      <p:pic>
        <p:nvPicPr>
          <p:cNvPr id="6" name="Picture 5">
            <a:extLst>
              <a:ext uri="{FF2B5EF4-FFF2-40B4-BE49-F238E27FC236}">
                <a16:creationId xmlns:a16="http://schemas.microsoft.com/office/drawing/2014/main" id="{36B5B798-D6E0-4F3A-BF3E-33E6E71370DC}"/>
              </a:ext>
            </a:extLst>
          </p:cNvPr>
          <p:cNvPicPr>
            <a:picLocks noChangeAspect="1"/>
          </p:cNvPicPr>
          <p:nvPr/>
        </p:nvPicPr>
        <p:blipFill>
          <a:blip r:embed="rId4"/>
          <a:stretch>
            <a:fillRect/>
          </a:stretch>
        </p:blipFill>
        <p:spPr>
          <a:xfrm>
            <a:off x="11502943" y="333760"/>
            <a:ext cx="10410173" cy="13048477"/>
          </a:xfrm>
          <a:prstGeom prst="rect">
            <a:avLst/>
          </a:prstGeom>
          <a:ln>
            <a:solidFill>
              <a:schemeClr val="tx1"/>
            </a:solidFill>
          </a:ln>
        </p:spPr>
      </p:pic>
    </p:spTree>
    <p:extLst>
      <p:ext uri="{BB962C8B-B14F-4D97-AF65-F5344CB8AC3E}">
        <p14:creationId xmlns:p14="http://schemas.microsoft.com/office/powerpoint/2010/main" val="2591861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FD19960C-D2DA-4E0B-B7DB-6AEA11541583}"/>
              </a:ext>
            </a:extLst>
          </p:cNvPr>
          <p:cNvPicPr>
            <a:picLocks noChangeAspect="1"/>
          </p:cNvPicPr>
          <p:nvPr/>
        </p:nvPicPr>
        <p:blipFill>
          <a:blip r:embed="rId3"/>
          <a:stretch>
            <a:fillRect/>
          </a:stretch>
        </p:blipFill>
        <p:spPr>
          <a:xfrm>
            <a:off x="11834187" y="333760"/>
            <a:ext cx="9995046" cy="13048477"/>
          </a:xfrm>
          <a:prstGeom prst="rect">
            <a:avLst/>
          </a:prstGeom>
          <a:ln>
            <a:solidFill>
              <a:schemeClr val="tx1"/>
            </a:solidFill>
          </a:ln>
        </p:spPr>
      </p:pic>
      <p:pic>
        <p:nvPicPr>
          <p:cNvPr id="4" name="Picture 3">
            <a:extLst>
              <a:ext uri="{FF2B5EF4-FFF2-40B4-BE49-F238E27FC236}">
                <a16:creationId xmlns:a16="http://schemas.microsoft.com/office/drawing/2014/main" id="{77948247-101F-4F7A-B8D2-1F4EA54CAA6E}"/>
              </a:ext>
            </a:extLst>
          </p:cNvPr>
          <p:cNvPicPr>
            <a:picLocks noChangeAspect="1"/>
          </p:cNvPicPr>
          <p:nvPr/>
        </p:nvPicPr>
        <p:blipFill>
          <a:blip r:embed="rId4"/>
          <a:stretch>
            <a:fillRect/>
          </a:stretch>
        </p:blipFill>
        <p:spPr>
          <a:xfrm>
            <a:off x="1406170" y="333761"/>
            <a:ext cx="10067203" cy="13048477"/>
          </a:xfrm>
          <a:prstGeom prst="rect">
            <a:avLst/>
          </a:prstGeom>
          <a:ln>
            <a:solidFill>
              <a:schemeClr val="tx1"/>
            </a:solidFill>
          </a:ln>
        </p:spPr>
      </p:pic>
    </p:spTree>
    <p:extLst>
      <p:ext uri="{BB962C8B-B14F-4D97-AF65-F5344CB8AC3E}">
        <p14:creationId xmlns:p14="http://schemas.microsoft.com/office/powerpoint/2010/main" val="28730102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5"/>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4"/>
</p:tagLst>
</file>

<file path=ppt/tags/tag15.xml><?xml version="1.0" encoding="utf-8"?>
<p:tagLst xmlns:a="http://schemas.openxmlformats.org/drawingml/2006/main" xmlns:r="http://schemas.openxmlformats.org/officeDocument/2006/relationships" xmlns:p="http://schemas.openxmlformats.org/presentationml/2006/main">
  <p:tag name="NUM" val="6"/>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3"/>
</p:tagLst>
</file>

<file path=ppt/tags/tag19.xml><?xml version="1.0" encoding="utf-8"?>
<p:tagLst xmlns:a="http://schemas.openxmlformats.org/drawingml/2006/main" xmlns:r="http://schemas.openxmlformats.org/officeDocument/2006/relationships" xmlns:p="http://schemas.openxmlformats.org/presentationml/2006/main">
  <p:tag name="NUM" val="4"/>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6"/>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3"/>
</p:tagLst>
</file>

<file path=ppt/tags/tag24.xml><?xml version="1.0" encoding="utf-8"?>
<p:tagLst xmlns:a="http://schemas.openxmlformats.org/drawingml/2006/main" xmlns:r="http://schemas.openxmlformats.org/officeDocument/2006/relationships" xmlns:p="http://schemas.openxmlformats.org/presentationml/2006/main">
  <p:tag name="NUM" val="4"/>
</p:tagLst>
</file>

<file path=ppt/tags/tag25.xml><?xml version="1.0" encoding="utf-8"?>
<p:tagLst xmlns:a="http://schemas.openxmlformats.org/drawingml/2006/main" xmlns:r="http://schemas.openxmlformats.org/officeDocument/2006/relationships" xmlns:p="http://schemas.openxmlformats.org/presentationml/2006/main">
  <p:tag name="NUM" val="6"/>
</p:tagLst>
</file>

<file path=ppt/tags/tag26.xml><?xml version="1.0" encoding="utf-8"?>
<p:tagLst xmlns:a="http://schemas.openxmlformats.org/drawingml/2006/main" xmlns:r="http://schemas.openxmlformats.org/officeDocument/2006/relationships" xmlns:p="http://schemas.openxmlformats.org/presentationml/2006/main">
  <p:tag name="NUM" val="1"/>
</p:tagLst>
</file>

<file path=ppt/tags/tag27.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NUM" val="3"/>
</p:tagLst>
</file>

<file path=ppt/tags/tag29.xml><?xml version="1.0" encoding="utf-8"?>
<p:tagLst xmlns:a="http://schemas.openxmlformats.org/drawingml/2006/main" xmlns:r="http://schemas.openxmlformats.org/officeDocument/2006/relationships" xmlns:p="http://schemas.openxmlformats.org/presentationml/2006/main">
  <p:tag name="NUM" val="4"/>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6"/>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2"/>
</p:tagLst>
</file>

<file path=ppt/tags/tag33.xml><?xml version="1.0" encoding="utf-8"?>
<p:tagLst xmlns:a="http://schemas.openxmlformats.org/drawingml/2006/main" xmlns:r="http://schemas.openxmlformats.org/officeDocument/2006/relationships" xmlns:p="http://schemas.openxmlformats.org/presentationml/2006/main">
  <p:tag name="NUM" val="3"/>
</p:tagLst>
</file>

<file path=ppt/tags/tag34.xml><?xml version="1.0" encoding="utf-8"?>
<p:tagLst xmlns:a="http://schemas.openxmlformats.org/drawingml/2006/main" xmlns:r="http://schemas.openxmlformats.org/officeDocument/2006/relationships" xmlns:p="http://schemas.openxmlformats.org/presentationml/2006/main">
  <p:tag name="NUM" val="4"/>
</p:tagLst>
</file>

<file path=ppt/tags/tag35.xml><?xml version="1.0" encoding="utf-8"?>
<p:tagLst xmlns:a="http://schemas.openxmlformats.org/drawingml/2006/main" xmlns:r="http://schemas.openxmlformats.org/officeDocument/2006/relationships" xmlns:p="http://schemas.openxmlformats.org/presentationml/2006/main">
  <p:tag name="NUM" val="5"/>
</p:tagLst>
</file>

<file path=ppt/tags/tag4.xml><?xml version="1.0" encoding="utf-8"?>
<p:tagLst xmlns:a="http://schemas.openxmlformats.org/drawingml/2006/main" xmlns:r="http://schemas.openxmlformats.org/officeDocument/2006/relationships" xmlns:p="http://schemas.openxmlformats.org/presentationml/2006/main">
  <p:tag name="NUM" val="4"/>
</p:tagLst>
</file>

<file path=ppt/tags/tag5.xml><?xml version="1.0" encoding="utf-8"?>
<p:tagLst xmlns:a="http://schemas.openxmlformats.org/drawingml/2006/main" xmlns:r="http://schemas.openxmlformats.org/officeDocument/2006/relationships" xmlns:p="http://schemas.openxmlformats.org/presentationml/2006/main">
  <p:tag name="NUM" val="5"/>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8.xml><?xml version="1.0" encoding="utf-8"?>
<p:tagLst xmlns:a="http://schemas.openxmlformats.org/drawingml/2006/main" xmlns:r="http://schemas.openxmlformats.org/officeDocument/2006/relationships" xmlns:p="http://schemas.openxmlformats.org/presentationml/2006/main">
  <p:tag name="NUM" val="3"/>
</p:tagLst>
</file>

<file path=ppt/tags/tag9.xml><?xml version="1.0" encoding="utf-8"?>
<p:tagLst xmlns:a="http://schemas.openxmlformats.org/drawingml/2006/main" xmlns:r="http://schemas.openxmlformats.org/officeDocument/2006/relationships" xmlns:p="http://schemas.openxmlformats.org/presentationml/2006/main">
  <p:tag name="NUM" val="4"/>
</p:tagLst>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j507204e6a0c423abc181bbfe5e6150e xmlns="f8f5c256-281e-407e-b3c7-90dbad59f554">
      <Terms xmlns="http://schemas.microsoft.com/office/infopath/2007/PartnerControls"/>
    </j507204e6a0c423abc181bbfe5e6150e>
    <TaxCatchAll xmlns="2b04e3bf-eb77-48e0-9993-e01b67b1c33a" xsi:nil="true"/>
    <_ip_UnifiedCompliancePolicyProperties xmlns="http://schemas.microsoft.com/sharepoint/v3" xsi:nil="true"/>
    <lcf76f155ced4ddcb4097134ff3c332f xmlns="f8f5c256-281e-407e-b3c7-90dbad59f554">
      <Terms xmlns="http://schemas.microsoft.com/office/infopath/2007/PartnerControls"/>
    </lcf76f155ced4ddcb4097134ff3c332f>
    <fe12b690b7e44a39a8575246f2b0ef29 xmlns="f8f5c256-281e-407e-b3c7-90dbad59f554">
      <Terms xmlns="http://schemas.microsoft.com/office/infopath/2007/PartnerControls"/>
    </fe12b690b7e44a39a8575246f2b0ef29>
  </documentManagement>
</p:properties>
</file>

<file path=customXml/itemProps1.xml><?xml version="1.0" encoding="utf-8"?>
<ds:datastoreItem xmlns:ds="http://schemas.openxmlformats.org/officeDocument/2006/customXml" ds:itemID="{67FF6FA2-5DBE-460A-9407-9625DDEC2798}"/>
</file>

<file path=customXml/itemProps2.xml><?xml version="1.0" encoding="utf-8"?>
<ds:datastoreItem xmlns:ds="http://schemas.openxmlformats.org/officeDocument/2006/customXml" ds:itemID="{0FB31801-532B-4E85-8BA0-D0F03C7A4EBC}">
  <ds:schemaRefs>
    <ds:schemaRef ds:uri="http://schemas.microsoft.com/sharepoint/v3/contenttype/forms"/>
  </ds:schemaRefs>
</ds:datastoreItem>
</file>

<file path=customXml/itemProps3.xml><?xml version="1.0" encoding="utf-8"?>
<ds:datastoreItem xmlns:ds="http://schemas.openxmlformats.org/officeDocument/2006/customXml" ds:itemID="{D73D2A0E-9781-41B0-BBC6-7FB6676C36F2}">
  <ds:schemaRefs>
    <ds:schemaRef ds:uri="28548f33-737b-449b-bc6e-024c61a0c6be"/>
    <ds:schemaRef ds:uri="2b04e3bf-eb77-48e0-9993-e01b67b1c33a"/>
    <ds:schemaRef ds:uri="f8f5c256-281e-407e-b3c7-90dbad59f55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34</TotalTime>
  <Words>1858</Words>
  <Application>Microsoft Office PowerPoint</Application>
  <PresentationFormat>Custom</PresentationFormat>
  <Paragraphs>167</Paragraphs>
  <Slides>28</Slides>
  <Notes>18</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28</vt:i4>
      </vt:variant>
    </vt:vector>
  </HeadingPairs>
  <TitlesOfParts>
    <vt:vector size="41" baseType="lpstr">
      <vt:lpstr>Poppins SemiBold</vt:lpstr>
      <vt:lpstr>Roboto</vt:lpstr>
      <vt:lpstr>Calibri Light</vt:lpstr>
      <vt:lpstr>Poppins Light</vt:lpstr>
      <vt:lpstr>Roboto Light</vt:lpstr>
      <vt:lpstr>Poppins</vt:lpstr>
      <vt:lpstr>Arial</vt:lpstr>
      <vt:lpstr>Wingdings</vt:lpstr>
      <vt:lpstr>Segoe UI</vt:lpstr>
      <vt:lpstr>Poppins Black</vt:lpstr>
      <vt:lpstr>Times</vt:lpstr>
      <vt:lpstr>Calibri</vt:lpstr>
      <vt:lpstr>PSI 50th</vt:lpstr>
      <vt:lpstr>PowerPoint Presentation</vt:lpstr>
      <vt:lpstr>PowerPoint Presentation</vt:lpstr>
      <vt:lpstr>Module 1 - Background</vt:lpstr>
      <vt:lpstr>Module 1 – Activity for program staff</vt:lpstr>
      <vt:lpstr>Module 2 – Features vs. Benefits</vt:lpstr>
      <vt:lpstr>PowerPoint Presentation</vt:lpstr>
      <vt:lpstr>Module 3 – NORMAL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Implant vs Pills</vt:lpstr>
      <vt:lpstr>IUD vs Implant</vt:lpstr>
      <vt:lpstr>IUD vs Pills</vt:lpstr>
      <vt:lpstr>IUD vs Injectable</vt:lpstr>
      <vt:lpstr>Implant vs Injectable</vt:lpstr>
      <vt:lpstr>Pills vs Injectable</vt:lpstr>
      <vt:lpstr>Implant vs Pills</vt:lpstr>
      <vt:lpstr>Client profile builder for C4C Role Play</vt:lpstr>
      <vt:lpstr>Role play session 1-Prep for module 7</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Kendal Danna</cp:lastModifiedBy>
  <cp:revision>3</cp:revision>
  <cp:lastPrinted>2020-02-27T21:40:53Z</cp:lastPrinted>
  <dcterms:created xsi:type="dcterms:W3CDTF">2017-08-24T20:54:48Z</dcterms:created>
  <dcterms:modified xsi:type="dcterms:W3CDTF">2024-05-22T11:38:31Z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