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70" r:id="rId4"/>
  </p:sldMasterIdLst>
  <p:notesMasterIdLst>
    <p:notesMasterId r:id="rId26"/>
  </p:notesMasterIdLst>
  <p:sldIdLst>
    <p:sldId id="567" r:id="rId5"/>
    <p:sldId id="453" r:id="rId6"/>
    <p:sldId id="596" r:id="rId7"/>
    <p:sldId id="598" r:id="rId8"/>
    <p:sldId id="464" r:id="rId9"/>
    <p:sldId id="533" r:id="rId10"/>
    <p:sldId id="467" r:id="rId11"/>
    <p:sldId id="594" r:id="rId12"/>
    <p:sldId id="582" r:id="rId13"/>
    <p:sldId id="583" r:id="rId14"/>
    <p:sldId id="584" r:id="rId15"/>
    <p:sldId id="585" r:id="rId16"/>
    <p:sldId id="586" r:id="rId17"/>
    <p:sldId id="738" r:id="rId18"/>
    <p:sldId id="587" r:id="rId19"/>
    <p:sldId id="588" r:id="rId20"/>
    <p:sldId id="589" r:id="rId21"/>
    <p:sldId id="590" r:id="rId22"/>
    <p:sldId id="472" r:id="rId23"/>
    <p:sldId id="473" r:id="rId24"/>
    <p:sldId id="739" r:id="rId25"/>
  </p:sldIdLst>
  <p:sldSz cx="24384000" cy="13716000"/>
  <p:notesSz cx="6858000" cy="9144000"/>
  <p:embeddedFontLst>
    <p:embeddedFont>
      <p:font typeface="Candara" panose="020E0502030303020204" pitchFamily="34" charset="0"/>
      <p:regular r:id="rId27"/>
      <p:bold r:id="rId28"/>
      <p:italic r:id="rId29"/>
      <p:boldItalic r:id="rId30"/>
    </p:embeddedFont>
    <p:embeddedFont>
      <p:font typeface="Candara Light" panose="020E0502030303020204" pitchFamily="34" charset="0"/>
      <p:regular r:id="rId31"/>
      <p:italic r:id="rId32"/>
    </p:embeddedFont>
    <p:embeddedFont>
      <p:font typeface="Poppins" panose="00000500000000000000" pitchFamily="2" charset="0"/>
      <p:regular r:id="rId33"/>
      <p:bold r:id="rId34"/>
      <p:italic r:id="rId35"/>
      <p:boldItalic r:id="rId36"/>
    </p:embeddedFont>
    <p:embeddedFont>
      <p:font typeface="Poppins Black" panose="00000A00000000000000" pitchFamily="2" charset="0"/>
      <p:bold r:id="rId37"/>
      <p:italic r:id="rId38"/>
      <p:boldItalic r:id="rId39"/>
    </p:embeddedFont>
    <p:embeddedFont>
      <p:font typeface="Poppins Light" panose="00000400000000000000" pitchFamily="2" charset="0"/>
      <p:regular r:id="rId40"/>
      <p:bold r:id="rId41"/>
      <p:italic r:id="rId42"/>
      <p:boldItalic r:id="rId43"/>
    </p:embeddedFont>
    <p:embeddedFont>
      <p:font typeface="Poppins SemiBold" panose="00000700000000000000" pitchFamily="2" charset="0"/>
      <p:bold r:id="rId44"/>
      <p:boldItalic r:id="rId45"/>
    </p:embeddedFont>
    <p:embeddedFont>
      <p:font typeface="Roboto" panose="02000000000000000000" pitchFamily="2" charset="0"/>
      <p:regular r:id="rId46"/>
      <p:bold r:id="rId47"/>
      <p:italic r:id="rId48"/>
      <p:boldItalic r:id="rId49"/>
    </p:embeddedFont>
    <p:embeddedFont>
      <p:font typeface="Roboto Light" panose="02000000000000000000" pitchFamily="2" charset="0"/>
      <p:regular r:id="rId50"/>
      <p:bold r:id="rId51"/>
      <p:italic r:id="rId52"/>
      <p:boldItalic r:id="rId53"/>
    </p:embeddedFont>
    <p:embeddedFont>
      <p:font typeface="Times" panose="02020603050405020304" pitchFamily="18" charset="0"/>
      <p:regular r:id="rId54"/>
      <p:bold r:id="rId55"/>
      <p:italic r:id="rId56"/>
      <p:boldItalic r:id="rId57"/>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073D2F-D6F6-EB6A-601F-EAFE5BD79CD4}" name="kdanna@psi.org" initials="kd" userId="S::urn:spo:guest#kdanna@psi.org::" providerId="AD"/>
  <p188:author id="{B33E86D4-0FCA-62A2-A9E5-856670E86F4C}" name="Kendal Danna" initials="KD" userId="S::kdanna@psi.org::89f5f8d4-3b5c-4af0-8251-bf603280ccd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Kendal Danna" initials="KD" lastIdx="3" clrIdx="0">
    <p:extLst>
      <p:ext uri="{19B8F6BF-5375-455C-9EA6-DF929625EA0E}">
        <p15:presenceInfo xmlns:p15="http://schemas.microsoft.com/office/powerpoint/2012/main" userId="S::kdanna@psi.org::89f5f8d4-3b5c-4af0-8251-bf603280ccd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AC68"/>
    <a:srgbClr val="ED4699"/>
    <a:srgbClr val="8DC9C8"/>
    <a:srgbClr val="FCF45B"/>
    <a:srgbClr val="BFD730"/>
    <a:srgbClr val="F46E20"/>
    <a:srgbClr val="F18903"/>
    <a:srgbClr val="00B5E1"/>
    <a:srgbClr val="F5F5F5"/>
    <a:srgbClr val="09136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7DF18680-E054-41AD-8BC1-D1AEF772440D}">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773" autoAdjust="0"/>
  </p:normalViewPr>
  <p:slideViewPr>
    <p:cSldViewPr snapToGrid="0">
      <p:cViewPr varScale="1">
        <p:scale>
          <a:sx n="31" d="100"/>
          <a:sy n="31" d="100"/>
        </p:scale>
        <p:origin x="832" y="-44"/>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9" Type="http://schemas.openxmlformats.org/officeDocument/2006/relationships/font" Target="fonts/font13.fntdata"/><Relationship Id="rId21" Type="http://schemas.openxmlformats.org/officeDocument/2006/relationships/slide" Target="slides/slide17.xml"/><Relationship Id="rId34" Type="http://schemas.openxmlformats.org/officeDocument/2006/relationships/font" Target="fonts/font8.fntdata"/><Relationship Id="rId42" Type="http://schemas.openxmlformats.org/officeDocument/2006/relationships/font" Target="fonts/font16.fntdata"/><Relationship Id="rId47" Type="http://schemas.openxmlformats.org/officeDocument/2006/relationships/font" Target="fonts/font21.fntdata"/><Relationship Id="rId50" Type="http://schemas.openxmlformats.org/officeDocument/2006/relationships/font" Target="fonts/font24.fntdata"/><Relationship Id="rId55" Type="http://schemas.openxmlformats.org/officeDocument/2006/relationships/font" Target="fonts/font29.fntdata"/><Relationship Id="rId63"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font" Target="fonts/font3.fntdata"/><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font" Target="fonts/font14.fntdata"/><Relationship Id="rId45" Type="http://schemas.openxmlformats.org/officeDocument/2006/relationships/font" Target="fonts/font19.fntdata"/><Relationship Id="rId53" Type="http://schemas.openxmlformats.org/officeDocument/2006/relationships/font" Target="fonts/font27.fntdata"/><Relationship Id="rId58" Type="http://schemas.openxmlformats.org/officeDocument/2006/relationships/commentAuthors" Target="commentAuthors.xml"/><Relationship Id="rId5" Type="http://schemas.openxmlformats.org/officeDocument/2006/relationships/slide" Target="slides/slide1.xml"/><Relationship Id="rId61"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openxmlformats.org/officeDocument/2006/relationships/font" Target="fonts/font17.fntdata"/><Relationship Id="rId48" Type="http://schemas.openxmlformats.org/officeDocument/2006/relationships/font" Target="fonts/font22.fntdata"/><Relationship Id="rId56" Type="http://schemas.openxmlformats.org/officeDocument/2006/relationships/font" Target="fonts/font30.fntdata"/><Relationship Id="rId64" Type="http://schemas.microsoft.com/office/2018/10/relationships/authors" Target="authors.xml"/><Relationship Id="rId8" Type="http://schemas.openxmlformats.org/officeDocument/2006/relationships/slide" Target="slides/slide4.xml"/><Relationship Id="rId51" Type="http://schemas.openxmlformats.org/officeDocument/2006/relationships/font" Target="fonts/font25.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7.fntdata"/><Relationship Id="rId38" Type="http://schemas.openxmlformats.org/officeDocument/2006/relationships/font" Target="fonts/font12.fntdata"/><Relationship Id="rId46" Type="http://schemas.openxmlformats.org/officeDocument/2006/relationships/font" Target="fonts/font20.fntdata"/><Relationship Id="rId59"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font" Target="fonts/font15.fntdata"/><Relationship Id="rId54" Type="http://schemas.openxmlformats.org/officeDocument/2006/relationships/font" Target="fonts/font28.fntdata"/><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2.fntdata"/><Relationship Id="rId36" Type="http://schemas.openxmlformats.org/officeDocument/2006/relationships/font" Target="fonts/font10.fntdata"/><Relationship Id="rId49" Type="http://schemas.openxmlformats.org/officeDocument/2006/relationships/font" Target="fonts/font23.fntdata"/><Relationship Id="rId57" Type="http://schemas.openxmlformats.org/officeDocument/2006/relationships/font" Target="fonts/font31.fntdata"/><Relationship Id="rId10" Type="http://schemas.openxmlformats.org/officeDocument/2006/relationships/slide" Target="slides/slide6.xml"/><Relationship Id="rId31" Type="http://schemas.openxmlformats.org/officeDocument/2006/relationships/font" Target="fonts/font5.fntdata"/><Relationship Id="rId44" Type="http://schemas.openxmlformats.org/officeDocument/2006/relationships/font" Target="fonts/font18.fntdata"/><Relationship Id="rId52" Type="http://schemas.openxmlformats.org/officeDocument/2006/relationships/font" Target="fonts/font26.fntdata"/><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uphrem Cishahayo" userId="60d92ef2-91d5-43fa-a270-e4c2d79aa499" providerId="ADAL" clId="{B5397C67-0B13-4CE6-99B8-ABE22ED3444A}"/>
    <pc:docChg chg="modSld">
      <pc:chgData name="Euphrem Cishahayo" userId="60d92ef2-91d5-43fa-a270-e4c2d79aa499" providerId="ADAL" clId="{B5397C67-0B13-4CE6-99B8-ABE22ED3444A}" dt="2024-12-10T14:37:00.029" v="2" actId="1076"/>
      <pc:docMkLst>
        <pc:docMk/>
      </pc:docMkLst>
      <pc:sldChg chg="modSp mod">
        <pc:chgData name="Euphrem Cishahayo" userId="60d92ef2-91d5-43fa-a270-e4c2d79aa499" providerId="ADAL" clId="{B5397C67-0B13-4CE6-99B8-ABE22ED3444A}" dt="2024-12-10T14:37:00.029" v="2" actId="1076"/>
        <pc:sldMkLst>
          <pc:docMk/>
          <pc:sldMk cId="3332645650" sldId="567"/>
        </pc:sldMkLst>
        <pc:spChg chg="mod">
          <ac:chgData name="Euphrem Cishahayo" userId="60d92ef2-91d5-43fa-a270-e4c2d79aa499" providerId="ADAL" clId="{B5397C67-0B13-4CE6-99B8-ABE22ED3444A}" dt="2024-12-10T14:37:00.029" v="2" actId="1076"/>
          <ac:spMkLst>
            <pc:docMk/>
            <pc:sldMk cId="3332645650" sldId="567"/>
            <ac:spMk id="3" creationId="{183152FE-C6E7-1A47-7350-E3445103D07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Roboto Light" panose="02000000000000000000" pitchFamily="2" charset="0"/>
              </a:defRPr>
            </a:lvl1pPr>
          </a:lstStyle>
          <a:p>
            <a:fld id="{498593FA-E9AB-EC48-9716-96CC64AC765D}" type="slidenum">
              <a:rPr lang="en-US" smtClean="0"/>
              <a:pPr/>
              <a:t>‹N°›</a:t>
            </a:fld>
            <a:endParaRPr lang="en-US"/>
          </a:p>
        </p:txBody>
      </p:sp>
      <p:sp>
        <p:nvSpPr>
          <p:cNvPr id="8" name="Footer Placeholder 7">
            <a:extLst>
              <a:ext uri="{FF2B5EF4-FFF2-40B4-BE49-F238E27FC236}">
                <a16:creationId xmlns:a16="http://schemas.microsoft.com/office/drawing/2014/main" id="{D3C8C52C-8C54-AA48-867D-06C020491552}"/>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119841021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Roboto Light" panose="02000000000000000000" pitchFamily="2" charset="0"/>
        <a:ea typeface="+mn-ea"/>
        <a:cs typeface="+mn-cs"/>
      </a:defRPr>
    </a:lvl1pPr>
    <a:lvl2pPr marL="457200" algn="l" defTabSz="914400" rtl="0" eaLnBrk="1" latinLnBrk="0" hangingPunct="1">
      <a:defRPr sz="1200" b="0" i="0" kern="1200">
        <a:solidFill>
          <a:schemeClr val="tx1"/>
        </a:solidFill>
        <a:latin typeface="Roboto Light" panose="02000000000000000000" pitchFamily="2" charset="0"/>
        <a:ea typeface="+mn-ea"/>
        <a:cs typeface="+mn-cs"/>
      </a:defRPr>
    </a:lvl2pPr>
    <a:lvl3pPr marL="914400" algn="l" defTabSz="914400" rtl="0" eaLnBrk="1" latinLnBrk="0" hangingPunct="1">
      <a:defRPr sz="1200" b="0" i="0" kern="1200">
        <a:solidFill>
          <a:schemeClr val="tx1"/>
        </a:solidFill>
        <a:latin typeface="Roboto Light" panose="02000000000000000000" pitchFamily="2" charset="0"/>
        <a:ea typeface="+mn-ea"/>
        <a:cs typeface="+mn-cs"/>
      </a:defRPr>
    </a:lvl3pPr>
    <a:lvl4pPr marL="1371600" algn="l" defTabSz="914400" rtl="0" eaLnBrk="1" latinLnBrk="0" hangingPunct="1">
      <a:defRPr sz="1200" b="0" i="0" kern="1200">
        <a:solidFill>
          <a:schemeClr val="tx1"/>
        </a:solidFill>
        <a:latin typeface="Roboto Light" panose="02000000000000000000" pitchFamily="2" charset="0"/>
        <a:ea typeface="+mn-ea"/>
        <a:cs typeface="+mn-cs"/>
      </a:defRPr>
    </a:lvl4pPr>
    <a:lvl5pPr marL="1828800" algn="l" defTabSz="914400" rtl="0" eaLnBrk="1" latinLnBrk="0" hangingPunct="1">
      <a:defRPr sz="1200" b="0" i="0" kern="1200">
        <a:solidFill>
          <a:schemeClr val="tx1"/>
        </a:solidFill>
        <a:latin typeface="Roboto Light"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en.wikipedia.org/wiki/Bertram_Gross"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dirty="0">
                <a:latin typeface="Roboto Light"/>
                <a:ea typeface="Roboto Light"/>
                <a:cs typeface="Roboto Light"/>
              </a:rPr>
              <a:t>Bienvenu au Module 4.  </a:t>
            </a:r>
            <a:r>
              <a:rPr lang="fr-FR" dirty="0">
                <a:latin typeface="Roboto Light"/>
                <a:ea typeface="Roboto Light"/>
                <a:cs typeface="Roboto Light"/>
              </a:rPr>
              <a:t>Jusqu'à présent, nous avons parlé de la manière d'aborder les avantages des options de conseil, et de la manière de conseiller sur les changements des règles</a:t>
            </a:r>
            <a:r>
              <a:rPr lang="en-US" dirty="0">
                <a:latin typeface="Roboto Light"/>
                <a:ea typeface="Roboto Light"/>
                <a:cs typeface="Roboto Light"/>
              </a:rPr>
              <a:t>. </a:t>
            </a:r>
            <a:r>
              <a:rPr lang="fr-FR" dirty="0">
                <a:latin typeface="Roboto Light"/>
                <a:ea typeface="Roboto Light"/>
                <a:cs typeface="Roboto Light"/>
              </a:rPr>
              <a:t>Dans ce module, nous aborderons le choix éclairé et les effets de la surcharge d'informations sur l'expérience du client</a:t>
            </a:r>
            <a:r>
              <a:rPr lang="en-US" dirty="0">
                <a:latin typeface="Roboto Light"/>
                <a:ea typeface="Roboto Light"/>
                <a:cs typeface="Roboto Light"/>
              </a:rPr>
              <a:t>.</a:t>
            </a:r>
          </a:p>
          <a:p>
            <a:pPr marL="0" indent="0">
              <a:buNone/>
            </a:pPr>
            <a:r>
              <a:rPr lang="fr-FR" sz="2400" dirty="0">
                <a:solidFill>
                  <a:schemeClr val="tx1"/>
                </a:solidFill>
                <a:latin typeface="Roboto Light"/>
                <a:ea typeface="Roboto Light"/>
                <a:cs typeface="Roboto Light"/>
                <a:sym typeface="Roboto Light"/>
              </a:rPr>
              <a:t>Fournir trop d'informations peut empêcher la cliente de prendre la meilleure décision possible en matière de contraception</a:t>
            </a:r>
            <a:r>
              <a:rPr lang="en-US" sz="2400" dirty="0">
                <a:solidFill>
                  <a:schemeClr val="tx1"/>
                </a:solidFill>
                <a:latin typeface="Roboto Light"/>
                <a:ea typeface="Roboto Light"/>
                <a:cs typeface="Roboto Light"/>
                <a:sym typeface="Roboto Light"/>
              </a:rPr>
              <a:t>.</a:t>
            </a:r>
            <a:endParaRPr lang="en-US" dirty="0">
              <a:solidFill>
                <a:schemeClr val="tx1"/>
              </a:solidFill>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a:t>
            </a:fld>
            <a:endParaRPr lang="pt-PT"/>
          </a:p>
        </p:txBody>
      </p:sp>
    </p:spTree>
    <p:extLst>
      <p:ext uri="{BB962C8B-B14F-4D97-AF65-F5344CB8AC3E}">
        <p14:creationId xmlns:p14="http://schemas.microsoft.com/office/powerpoint/2010/main" val="4785596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defRPr/>
            </a:pPr>
            <a:r>
              <a:rPr lang="fr-FR" dirty="0">
                <a:latin typeface="Roboto Light"/>
                <a:ea typeface="Roboto Light"/>
                <a:cs typeface="Roboto Light"/>
              </a:rPr>
              <a:t>Comment savoir quelles informations sont importantes pour elle ? Rappelez-vous de notre module sur la description des avantages et des inconvénients de la contraception : c'est à la cliente de décider !</a:t>
            </a:r>
          </a:p>
          <a:p>
            <a:pPr>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Les études montrent que les préférences varient considérablement d'une cliente à l'autre. Comment savoir laquelle est la plus importante pour elle ? Il faut le lui demander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Grouping information in relation to her desired benefit will help her remember the information that is important </a:t>
            </a: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10</a:t>
            </a:fld>
            <a:endParaRPr lang="pt-PT"/>
          </a:p>
        </p:txBody>
      </p:sp>
    </p:spTree>
    <p:extLst>
      <p:ext uri="{BB962C8B-B14F-4D97-AF65-F5344CB8AC3E}">
        <p14:creationId xmlns:p14="http://schemas.microsoft.com/office/powerpoint/2010/main" val="3952331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dirty="0"/>
              <a:t>Comment réduire la surcharge d'informations ? En pratique, vous engagez une conversation avec votre cliente et lui permettez de vous dire ce dont il a besoin</a:t>
            </a:r>
            <a:r>
              <a:rPr lang="en-US" dirty="0"/>
              <a:t>.</a:t>
            </a: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11</a:t>
            </a:fld>
            <a:endParaRPr lang="pt-PT"/>
          </a:p>
        </p:txBody>
      </p:sp>
    </p:spTree>
    <p:extLst>
      <p:ext uri="{BB962C8B-B14F-4D97-AF65-F5344CB8AC3E}">
        <p14:creationId xmlns:p14="http://schemas.microsoft.com/office/powerpoint/2010/main" val="9265538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sz="2400" dirty="0"/>
              <a:t>Quelles sont ses préoccupations quant à l'utilisation d'une méthode contraceptive</a:t>
            </a:r>
            <a:r>
              <a:rPr lang="en-US" sz="2400" dirty="0"/>
              <a:t>? ECOUTEZ ATTENTIVEMENT! </a:t>
            </a:r>
            <a:r>
              <a:rPr lang="fr-FR" sz="2400" dirty="0"/>
              <a:t>Posez des questions qui l'encouragent à vous en dire plus, afin que vous puissiez comprendre ce qu'elle veut vraiment.</a:t>
            </a:r>
            <a:endParaRPr lang="en-US" sz="2400" dirty="0"/>
          </a:p>
          <a:p>
            <a:r>
              <a:rPr lang="en-US" sz="2400" dirty="0">
                <a:latin typeface="Roboto Light"/>
                <a:ea typeface="Roboto Light"/>
                <a:cs typeface="Roboto Light"/>
              </a:rPr>
              <a:t>
</a:t>
            </a:r>
            <a:r>
              <a:rPr lang="fr-FR" sz="2400" dirty="0">
                <a:latin typeface="Roboto Light"/>
                <a:ea typeface="Roboto Light"/>
                <a:cs typeface="Roboto Light"/>
              </a:rPr>
              <a:t>Quelles expériences a-t-elle eues avec différentes méthodes</a:t>
            </a:r>
            <a:r>
              <a:rPr lang="en-US" sz="2400" dirty="0">
                <a:latin typeface="Roboto Light"/>
                <a:ea typeface="Roboto Light"/>
                <a:cs typeface="Roboto Light"/>
              </a:rPr>
              <a:t>? ECOUTEZ ATTENTIVEMENT! </a:t>
            </a:r>
            <a:r>
              <a:rPr lang="fr-FR" sz="2400" dirty="0">
                <a:latin typeface="Roboto Light"/>
                <a:ea typeface="Roboto Light"/>
                <a:cs typeface="Roboto Light"/>
              </a:rPr>
              <a:t>Si vous interprétez ce qu'elle dit vouloir, demandez-lui de confirmer que vous l'avez bien comprise.</a:t>
            </a:r>
            <a:endParaRPr lang="en-US" sz="2400" dirty="0">
              <a:ea typeface="Roboto Light"/>
              <a:cs typeface="Roboto Light"/>
            </a:endParaRPr>
          </a:p>
          <a:p>
            <a:pPr marL="171450" indent="-171450">
              <a:buFont typeface="Arial" panose="020B0604020202020204" pitchFamily="34" charset="0"/>
              <a:buChar char="•"/>
            </a:pPr>
            <a:r>
              <a:rPr lang="fr-FR" sz="2400" dirty="0"/>
              <a:t>Par exemple, elle peut avoir du mal à exprimer ses préférences exactes, surtout s'il s'agit d'une nouvelle utilisatrice qui ne sait pas quels avantages ces méthodes peuvent lui apporter - MAIS vous pouvez trouver des indices dans ce qu'elle vous dit de son mode de vie, de ses préoccupations et de ses expériences antérieures.</a:t>
            </a:r>
          </a:p>
          <a:p>
            <a:pPr marL="171450" indent="-171450">
              <a:buFont typeface="Arial" panose="020B0604020202020204" pitchFamily="34" charset="0"/>
              <a:buChar char="•"/>
            </a:pPr>
            <a:r>
              <a:rPr lang="fr-FR" dirty="0">
                <a:latin typeface="Roboto Light"/>
                <a:ea typeface="Roboto Light"/>
                <a:cs typeface="Roboto Light"/>
              </a:rPr>
              <a:t>La cliente explique peut-être qu'elle a cessé d'utiliser une méthode dans le passé parce qu'elle lui donnait des règles abondantes</a:t>
            </a:r>
            <a:r>
              <a:rPr lang="en-US" dirty="0">
                <a:latin typeface="Roboto Light"/>
                <a:ea typeface="Roboto Light"/>
                <a:cs typeface="Roboto Light"/>
              </a:rPr>
              <a:t>. </a:t>
            </a:r>
            <a:r>
              <a:rPr lang="fr-FR" dirty="0">
                <a:latin typeface="Roboto Light"/>
                <a:ea typeface="Roboto Light"/>
                <a:cs typeface="Roboto Light"/>
              </a:rPr>
              <a:t>Vous savez maintenant qu'une méthode qui provoque cet effet secondaire n'est peut-être pas la bonne pour elle. Mais vous pouvez aussi saisir l'occasion de lui transmettre des messages rassurants sur les changements de saignements et lui montrer que vous prenez ses inquiétudes au sérieux</a:t>
            </a:r>
            <a:r>
              <a:rPr lang="en-US" dirty="0">
                <a:latin typeface="Roboto Light"/>
                <a:ea typeface="Roboto Light"/>
                <a:cs typeface="Roboto Light"/>
              </a:rPr>
              <a:t>. </a:t>
            </a:r>
            <a:r>
              <a:rPr lang="fr-FR" dirty="0">
                <a:latin typeface="Roboto Light"/>
                <a:ea typeface="Roboto Light"/>
                <a:cs typeface="Roboto Light"/>
              </a:rPr>
              <a:t>Elle ne sait peut-être pas que l'allègement des règles est un avantage de certaines méthodes, c'est donc l'occasion pour vous d'explorer cette information avec elle.</a:t>
            </a:r>
            <a:endParaRPr lang="en-US" sz="2400" dirty="0">
              <a:ea typeface="Roboto Light"/>
              <a:cs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12</a:t>
            </a:fld>
            <a:endParaRPr lang="pt-PT"/>
          </a:p>
        </p:txBody>
      </p:sp>
    </p:spTree>
    <p:extLst>
      <p:ext uri="{BB962C8B-B14F-4D97-AF65-F5344CB8AC3E}">
        <p14:creationId xmlns:p14="http://schemas.microsoft.com/office/powerpoint/2010/main" val="2857169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2400" dirty="0">
                <a:latin typeface="Roboto Light"/>
                <a:ea typeface="Roboto Light"/>
                <a:cs typeface="Roboto Light"/>
              </a:rPr>
              <a:t>Proposez 2 ou 3 méthodes qui répondent le mieux à ses préoccupations et à ses expériences et discutez des différences entre ces méthodes.</a:t>
            </a:r>
            <a:r>
              <a:rPr lang="en-US" sz="2400" dirty="0">
                <a:latin typeface="Roboto Light"/>
                <a:ea typeface="Roboto Light"/>
                <a:cs typeface="Roboto Light"/>
              </a:rPr>
              <a:t>
</a:t>
            </a: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13</a:t>
            </a:fld>
            <a:endParaRPr lang="pt-PT"/>
          </a:p>
        </p:txBody>
      </p:sp>
    </p:spTree>
    <p:extLst>
      <p:ext uri="{BB962C8B-B14F-4D97-AF65-F5344CB8AC3E}">
        <p14:creationId xmlns:p14="http://schemas.microsoft.com/office/powerpoint/2010/main" val="32137921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2400" dirty="0"/>
              <a:t>Discutez des détails des méthodes qui l'intéressent le plus. Veillez à ce que les avantages soient clairement liés aux préférences qu'elle a exprimées et, si aucune méthode ne répond à TOUS ses besoins, discutez des options en fonction de ce qui est le plus important pour elle.</a:t>
            </a:r>
            <a:endParaRPr lang="en-US" sz="2400" dirty="0"/>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14</a:t>
            </a:fld>
            <a:endParaRPr lang="pt-PT"/>
          </a:p>
        </p:txBody>
      </p:sp>
    </p:spTree>
    <p:extLst>
      <p:ext uri="{BB962C8B-B14F-4D97-AF65-F5344CB8AC3E}">
        <p14:creationId xmlns:p14="http://schemas.microsoft.com/office/powerpoint/2010/main" val="27471642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latin typeface="Roboto Light"/>
                <a:ea typeface="Roboto Light"/>
                <a:cs typeface="Roboto Light"/>
              </a:rPr>
              <a:t>Si la cliente sait déjà quelle méthode elle souhaite utiliser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400" b="0" dirty="0" err="1">
                <a:solidFill>
                  <a:srgbClr val="211F1B"/>
                </a:solidFill>
                <a:latin typeface="Roboto" panose="02000000000000000000" pitchFamily="2" charset="0"/>
                <a:ea typeface="Roboto" panose="02000000000000000000" pitchFamily="2" charset="0"/>
              </a:rPr>
              <a:t>Écoutez</a:t>
            </a:r>
            <a:r>
              <a:rPr lang="en-US" sz="2400" b="0" dirty="0">
                <a:solidFill>
                  <a:srgbClr val="211F1B"/>
                </a:solidFill>
                <a:latin typeface="Roboto" panose="02000000000000000000" pitchFamily="2" charset="0"/>
                <a:ea typeface="Roboto" panose="02000000000000000000" pitchFamily="2" charset="0"/>
              </a:rPr>
              <a:t> </a:t>
            </a:r>
            <a:r>
              <a:rPr lang="en-US" sz="2400" b="0" dirty="0" err="1">
                <a:solidFill>
                  <a:srgbClr val="211F1B"/>
                </a:solidFill>
                <a:latin typeface="Roboto" panose="02000000000000000000" pitchFamily="2" charset="0"/>
                <a:ea typeface="Roboto" panose="02000000000000000000" pitchFamily="2" charset="0"/>
              </a:rPr>
              <a:t>ce</a:t>
            </a:r>
            <a:r>
              <a:rPr lang="en-US" sz="2400" b="0" dirty="0">
                <a:solidFill>
                  <a:srgbClr val="211F1B"/>
                </a:solidFill>
                <a:latin typeface="Roboto" panose="02000000000000000000" pitchFamily="2" charset="0"/>
                <a:ea typeface="Roboto" panose="02000000000000000000" pitchFamily="2" charset="0"/>
              </a:rPr>
              <a:t> </a:t>
            </a:r>
            <a:r>
              <a:rPr lang="en-US" sz="2400" b="0" dirty="0" err="1">
                <a:solidFill>
                  <a:srgbClr val="211F1B"/>
                </a:solidFill>
                <a:latin typeface="Roboto" panose="02000000000000000000" pitchFamily="2" charset="0"/>
                <a:ea typeface="Roboto" panose="02000000000000000000" pitchFamily="2" charset="0"/>
              </a:rPr>
              <a:t>qu'elle</a:t>
            </a:r>
            <a:r>
              <a:rPr lang="en-US" sz="2400" b="0" dirty="0">
                <a:solidFill>
                  <a:srgbClr val="211F1B"/>
                </a:solidFill>
                <a:latin typeface="Roboto" panose="02000000000000000000" pitchFamily="2" charset="0"/>
                <a:ea typeface="Roboto" panose="02000000000000000000" pitchFamily="2" charset="0"/>
              </a:rPr>
              <a:t> </a:t>
            </a:r>
            <a:r>
              <a:rPr lang="en-US" sz="2400" b="0" dirty="0" err="1">
                <a:solidFill>
                  <a:srgbClr val="211F1B"/>
                </a:solidFill>
                <a:latin typeface="Roboto" panose="02000000000000000000" pitchFamily="2" charset="0"/>
                <a:ea typeface="Roboto" panose="02000000000000000000" pitchFamily="2" charset="0"/>
              </a:rPr>
              <a:t>veut</a:t>
            </a:r>
            <a:r>
              <a:rPr lang="en-US" sz="2400" b="0" dirty="0">
                <a:solidFill>
                  <a:srgbClr val="211F1B"/>
                </a:solidFill>
                <a:latin typeface="Roboto" panose="02000000000000000000" pitchFamily="2" charset="0"/>
                <a:ea typeface="Roboto" panose="02000000000000000000" pitchFamily="2" charset="0"/>
              </a:rPr>
              <a:t>!</a:t>
            </a:r>
            <a:endParaRPr lang="en-US" sz="2400" b="0" dirty="0"/>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15</a:t>
            </a:fld>
            <a:endParaRPr lang="pt-PT"/>
          </a:p>
        </p:txBody>
      </p:sp>
    </p:spTree>
    <p:extLst>
      <p:ext uri="{BB962C8B-B14F-4D97-AF65-F5344CB8AC3E}">
        <p14:creationId xmlns:p14="http://schemas.microsoft.com/office/powerpoint/2010/main" val="15048856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dirty="0">
                <a:latin typeface="Roboto Light"/>
                <a:ea typeface="Roboto Light"/>
                <a:cs typeface="Roboto Light"/>
              </a:rPr>
              <a:t>Si le client sait déjà quelle méthode il souhaite utiliser :</a:t>
            </a:r>
            <a:endParaRPr lang="en-US" dirty="0">
              <a:latin typeface="Roboto Light"/>
              <a:ea typeface="Roboto Light"/>
              <a:cs typeface="Roboto Light"/>
            </a:endParaRPr>
          </a:p>
          <a:p>
            <a:pPr marL="285750" indent="-285750">
              <a:buFont typeface="Arial"/>
              <a:buChar char="•"/>
              <a:defRPr/>
            </a:pPr>
            <a:r>
              <a:rPr lang="fr-FR" sz="2400" dirty="0">
                <a:latin typeface="Roboto Light"/>
                <a:ea typeface="Roboto Light"/>
                <a:cs typeface="Roboto Light"/>
              </a:rPr>
              <a:t>Posez-lui des questions sur ses préoccupations, son expérience et ce </a:t>
            </a:r>
            <a:r>
              <a:rPr lang="fr-FR" sz="2400" b="1" dirty="0">
                <a:latin typeface="Roboto Light"/>
                <a:ea typeface="Roboto Light"/>
                <a:cs typeface="Roboto Light"/>
              </a:rPr>
              <a:t>qu'elle aime avec cette méthode</a:t>
            </a:r>
            <a:r>
              <a:rPr lang="fr-FR" sz="2400" dirty="0">
                <a:latin typeface="Roboto Light"/>
                <a:ea typeface="Roboto Light"/>
                <a:cs typeface="Roboto Light"/>
              </a:rPr>
              <a:t>, et confirmez que sa décision est fondée sur des informations correctes.</a:t>
            </a:r>
            <a:endParaRPr lang="en-US" sz="2400" dirty="0"/>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16</a:t>
            </a:fld>
            <a:endParaRPr lang="pt-PT"/>
          </a:p>
        </p:txBody>
      </p:sp>
    </p:spTree>
    <p:extLst>
      <p:ext uri="{BB962C8B-B14F-4D97-AF65-F5344CB8AC3E}">
        <p14:creationId xmlns:p14="http://schemas.microsoft.com/office/powerpoint/2010/main" val="32246249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285750" indent="-285750">
              <a:buFont typeface="Arial"/>
              <a:buChar char="•"/>
              <a:defRPr/>
            </a:pPr>
            <a:r>
              <a:rPr lang="fr-FR" sz="2400" dirty="0">
                <a:latin typeface="Roboto Light"/>
                <a:ea typeface="Roboto Light"/>
                <a:cs typeface="Roboto Light"/>
              </a:rPr>
              <a:t>Passez en revue les avantages et les inconvénients de la méthode qu'elle a choisie et informez-la qu'il existe d'autres méthodes présentant des avantages et des inconvénients différents dont vous pouvez lui parler si elle souhaite en savoir plus.</a:t>
            </a:r>
            <a:endParaRPr lang="en-US" sz="2400" dirty="0"/>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17</a:t>
            </a:fld>
            <a:endParaRPr lang="pt-PT"/>
          </a:p>
        </p:txBody>
      </p:sp>
    </p:spTree>
    <p:extLst>
      <p:ext uri="{BB962C8B-B14F-4D97-AF65-F5344CB8AC3E}">
        <p14:creationId xmlns:p14="http://schemas.microsoft.com/office/powerpoint/2010/main" val="36955560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571500" indent="-571500">
              <a:lnSpc>
                <a:spcPct val="150000"/>
              </a:lnSpc>
              <a:buBlip>
                <a:blip r:embed="rId3"/>
              </a:buBlip>
            </a:pPr>
            <a:r>
              <a:rPr lang="fr-FR" dirty="0">
                <a:latin typeface="Roboto Light"/>
                <a:ea typeface="Roboto Light"/>
                <a:cs typeface="Roboto Light"/>
              </a:rPr>
              <a:t>Si vous savez qu'une autre méthode répond également aux préférences qu'elle a exprimées, vous pouvez lui proposer d'en savoir plus sur d'autres méthodes qui pourraient également lui convenir</a:t>
            </a:r>
            <a:r>
              <a:rPr lang="en-US" dirty="0">
                <a:latin typeface="Roboto Light"/>
                <a:ea typeface="Roboto Light"/>
                <a:cs typeface="Roboto Light"/>
              </a:rPr>
              <a:t>. </a:t>
            </a:r>
            <a:r>
              <a:rPr lang="fr-FR" sz="1200" dirty="0">
                <a:latin typeface="Roboto" panose="02000000000000000000" pitchFamily="2" charset="0"/>
                <a:ea typeface="Roboto" panose="02000000000000000000" pitchFamily="2" charset="0"/>
              </a:rPr>
              <a:t>Si elle est satisfaite de son choix, il n'est </a:t>
            </a:r>
            <a:r>
              <a:rPr lang="fr-FR" sz="1200" b="0" dirty="0">
                <a:solidFill>
                  <a:schemeClr val="accent4"/>
                </a:solidFill>
                <a:latin typeface="Roboto" panose="02000000000000000000" pitchFamily="2" charset="0"/>
                <a:ea typeface="Roboto" panose="02000000000000000000" pitchFamily="2" charset="0"/>
              </a:rPr>
              <a:t>pas nécessaire de discuter d'autres méthodes</a:t>
            </a:r>
            <a:r>
              <a:rPr lang="fr-FR" sz="1200" b="0" dirty="0">
                <a:latin typeface="Roboto" panose="02000000000000000000" pitchFamily="2" charset="0"/>
                <a:ea typeface="Roboto" panose="02000000000000000000" pitchFamily="2" charset="0"/>
              </a:rPr>
              <a:t>!</a:t>
            </a:r>
            <a:endParaRPr lang="en-US" sz="1200" b="0" dirty="0">
              <a:latin typeface="Roboto" panose="02000000000000000000" pitchFamily="2" charset="0"/>
              <a:ea typeface="Roboto" panose="02000000000000000000" pitchFamily="2" charset="0"/>
            </a:endParaRPr>
          </a:p>
          <a:p>
            <a:pPr marL="285750" indent="-285750">
              <a:buFont typeface="Arial"/>
              <a:buChar char="•"/>
              <a:defRPr/>
            </a:pPr>
            <a:endParaRPr lang="en-US" dirty="0">
              <a:latin typeface="Roboto Light"/>
              <a:ea typeface="Roboto Light"/>
              <a:cs typeface="Roboto Light"/>
            </a:endParaRPr>
          </a:p>
          <a:p>
            <a:pPr marL="285750" indent="-285750">
              <a:buFont typeface="Arial"/>
              <a:buChar char="•"/>
              <a:defRPr/>
            </a:pPr>
            <a:r>
              <a:rPr lang="fr-FR" dirty="0">
                <a:latin typeface="Roboto Light"/>
                <a:ea typeface="Roboto Light"/>
                <a:cs typeface="Roboto Light"/>
              </a:rPr>
              <a:t>Il ne s'agit PAS d'une violation du principe du choix éclairé. Tant que votre cliente a reçu des informations claires et correctes sur la méthode de son choix, que vous avez corrigé les idées fausses qu'elle pouvait avoir sur la méthode choisie et que vous lui avez donné accès à d'autres méthodes disponibles, vous avez fait votre devoir pour lui permettre de faire un choix éclairé.</a:t>
            </a:r>
            <a:endParaRPr lang="en-US" sz="2400" dirty="0"/>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18</a:t>
            </a:fld>
            <a:endParaRPr lang="pt-PT"/>
          </a:p>
        </p:txBody>
      </p:sp>
    </p:spTree>
    <p:extLst>
      <p:ext uri="{BB962C8B-B14F-4D97-AF65-F5344CB8AC3E}">
        <p14:creationId xmlns:p14="http://schemas.microsoft.com/office/powerpoint/2010/main" val="41553117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19</a:t>
            </a:fld>
            <a:endParaRPr lang="en-US"/>
          </a:p>
        </p:txBody>
      </p:sp>
    </p:spTree>
    <p:extLst>
      <p:ext uri="{BB962C8B-B14F-4D97-AF65-F5344CB8AC3E}">
        <p14:creationId xmlns:p14="http://schemas.microsoft.com/office/powerpoint/2010/main" val="19741137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2</a:t>
            </a:fld>
            <a:endParaRPr lang="en-US"/>
          </a:p>
        </p:txBody>
      </p:sp>
    </p:spTree>
    <p:extLst>
      <p:ext uri="{BB962C8B-B14F-4D97-AF65-F5344CB8AC3E}">
        <p14:creationId xmlns:p14="http://schemas.microsoft.com/office/powerpoint/2010/main" val="35258310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98593FA-E9AB-EC48-9716-96CC64AC765D}" type="slidenum">
              <a:rPr lang="en-US" smtClean="0"/>
              <a:t>20</a:t>
            </a:fld>
            <a:endParaRPr lang="en-US"/>
          </a:p>
        </p:txBody>
      </p:sp>
    </p:spTree>
    <p:extLst>
      <p:ext uri="{BB962C8B-B14F-4D97-AF65-F5344CB8AC3E}">
        <p14:creationId xmlns:p14="http://schemas.microsoft.com/office/powerpoint/2010/main" val="38012096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dirty="0">
                <a:latin typeface="Roboto Light"/>
                <a:ea typeface="Roboto Light"/>
                <a:cs typeface="Roboto Light"/>
              </a:rPr>
              <a:t>L'une des difficultés que l'on rencontre fréquemment dans les services de conseil est une mauvaise compréhension des principes du choix éclairé</a:t>
            </a:r>
            <a:r>
              <a:rPr lang="en-US" dirty="0">
                <a:latin typeface="Roboto Light"/>
                <a:ea typeface="Roboto Light"/>
                <a:cs typeface="Roboto Light"/>
              </a:rPr>
              <a:t>. </a:t>
            </a:r>
            <a:r>
              <a:rPr lang="fr-FR" dirty="0">
                <a:latin typeface="Roboto Light"/>
                <a:ea typeface="Roboto Light"/>
                <a:cs typeface="Roboto Light"/>
              </a:rPr>
              <a:t>Ce malentendu peut souvent conduire à une surcharge d'informations, car les prestataires croient souvent que le respect du choix éclairé signifie qu'ils doivent énumérer tous les éléments d'information sur toutes les méthodes disponibles</a:t>
            </a:r>
            <a:r>
              <a:rPr lang="en-US" dirty="0">
                <a:latin typeface="Roboto Light"/>
                <a:ea typeface="Roboto Light"/>
                <a:cs typeface="Roboto Light"/>
              </a:rPr>
              <a:t>. </a:t>
            </a:r>
            <a:r>
              <a:rPr lang="fr-FR" dirty="0">
                <a:latin typeface="Roboto Light"/>
                <a:ea typeface="Roboto Light"/>
                <a:cs typeface="Roboto Light"/>
              </a:rPr>
              <a:t>Mais ce n'est pas la meilleure façon de garantir un choix éclairé.</a:t>
            </a:r>
          </a:p>
          <a:p>
            <a:endParaRPr lang="en-US" dirty="0">
              <a:latin typeface="Roboto Light"/>
              <a:ea typeface="Roboto Light"/>
              <a:cs typeface="Roboto Light"/>
            </a:endParaRPr>
          </a:p>
          <a:p>
            <a:r>
              <a:rPr lang="en-US" dirty="0">
                <a:latin typeface="Roboto Light"/>
                <a:ea typeface="Roboto Light"/>
                <a:cs typeface="Roboto Light"/>
              </a:rPr>
              <a:t>Le choix </a:t>
            </a:r>
            <a:r>
              <a:rPr lang="en-US" dirty="0" err="1">
                <a:latin typeface="Roboto Light"/>
                <a:ea typeface="Roboto Light"/>
                <a:cs typeface="Roboto Light"/>
              </a:rPr>
              <a:t>éclairé</a:t>
            </a:r>
            <a:r>
              <a:rPr lang="en-US" dirty="0">
                <a:latin typeface="Roboto Light"/>
                <a:ea typeface="Roboto Light"/>
                <a:cs typeface="Roboto Light"/>
              </a:rPr>
              <a:t> </a:t>
            </a:r>
            <a:r>
              <a:rPr lang="en-US" dirty="0" err="1">
                <a:latin typeface="Roboto Light"/>
                <a:ea typeface="Roboto Light"/>
                <a:cs typeface="Roboto Light"/>
              </a:rPr>
              <a:t>signifie</a:t>
            </a:r>
            <a:r>
              <a:rPr lang="en-US" dirty="0">
                <a:latin typeface="Roboto Light"/>
                <a:ea typeface="Roboto Light"/>
                <a:cs typeface="Roboto Light"/>
              </a:rPr>
              <a:t>:</a:t>
            </a:r>
            <a:endParaRPr lang="en-US" dirty="0"/>
          </a:p>
          <a:p>
            <a:pPr marL="571500" indent="-571500">
              <a:buBlip>
                <a:blip r:embed="rId3"/>
              </a:buBlip>
            </a:pPr>
            <a:r>
              <a:rPr lang="fr-FR" sz="2400" b="0" cap="none" dirty="0"/>
              <a:t>Les clientes ne sont pas contraintes de recourir à la contraception en général ou d'adopter une méthode en particulier.</a:t>
            </a:r>
          </a:p>
          <a:p>
            <a:pPr marL="571500" indent="-571500">
              <a:buBlip>
                <a:blip r:embed="rId3"/>
              </a:buBlip>
            </a:pPr>
            <a:r>
              <a:rPr lang="fr-FR" sz="3600" dirty="0"/>
              <a:t>Les clients reçoivent des informations compréhensibles afin qu'ils puissent comprendre les avantages et les inconvénients de la méthode qu'ils ont </a:t>
            </a:r>
            <a:r>
              <a:rPr lang="fr-FR" sz="3600" u="sng" dirty="0"/>
              <a:t>choisie (c'est l'amendement </a:t>
            </a:r>
            <a:r>
              <a:rPr lang="fr-FR" sz="3600" u="sng" dirty="0" err="1"/>
              <a:t>Tiahrt</a:t>
            </a:r>
            <a:r>
              <a:rPr lang="fr-FR" sz="3600" u="sng" dirty="0"/>
              <a:t>).</a:t>
            </a:r>
          </a:p>
          <a:p>
            <a:pPr marL="571500" indent="-571500">
              <a:buBlip>
                <a:blip r:embed="rId3"/>
              </a:buBlip>
            </a:pPr>
            <a:r>
              <a:rPr lang="fr-FR" sz="3600" dirty="0"/>
              <a:t>Les clients ont </a:t>
            </a:r>
            <a:r>
              <a:rPr lang="fr-FR" sz="3600" b="1" dirty="0"/>
              <a:t>accès</a:t>
            </a:r>
            <a:r>
              <a:rPr lang="fr-FR" sz="3600" dirty="0"/>
              <a:t> à l'</a:t>
            </a:r>
            <a:r>
              <a:rPr lang="fr-FR" sz="3600" b="1" dirty="0"/>
              <a:t>ensemble des</a:t>
            </a:r>
            <a:r>
              <a:rPr lang="fr-FR" sz="3600" dirty="0"/>
              <a:t> méthodes de planification familiale.</a:t>
            </a:r>
            <a:endParaRPr lang="en-US" sz="2400" b="0" cap="none" dirty="0">
              <a:latin typeface="Roboto Light"/>
              <a:ea typeface="Roboto Light"/>
              <a:cs typeface="Roboto Light"/>
            </a:endParaRPr>
          </a:p>
          <a:p>
            <a:endParaRPr lang="pt-PT" dirty="0"/>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3</a:t>
            </a:fld>
            <a:endParaRPr lang="pt-PT"/>
          </a:p>
        </p:txBody>
      </p:sp>
    </p:spTree>
    <p:extLst>
      <p:ext uri="{BB962C8B-B14F-4D97-AF65-F5344CB8AC3E}">
        <p14:creationId xmlns:p14="http://schemas.microsoft.com/office/powerpoint/2010/main" val="12589249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dirty="0"/>
              <a:t>Le choix </a:t>
            </a:r>
            <a:r>
              <a:rPr lang="en-US" dirty="0" err="1"/>
              <a:t>éclairé</a:t>
            </a:r>
            <a:r>
              <a:rPr lang="en-US" dirty="0"/>
              <a:t> </a:t>
            </a:r>
            <a:r>
              <a:rPr lang="en-US" dirty="0" err="1"/>
              <a:t>n’est</a:t>
            </a:r>
            <a:r>
              <a:rPr lang="en-US" dirty="0"/>
              <a:t> pas:</a:t>
            </a:r>
          </a:p>
          <a:p>
            <a:pPr marL="285750" indent="-285750" algn="l" defTabSz="914400" rtl="0" eaLnBrk="1" latinLnBrk="0" hangingPunct="1">
              <a:lnSpc>
                <a:spcPct val="150000"/>
              </a:lnSpc>
              <a:buBlip>
                <a:blip r:embed="rId3"/>
              </a:buBlip>
            </a:pPr>
            <a:r>
              <a:rPr lang="fr-FR" sz="2400" b="0" i="0" kern="1200" cap="none" dirty="0">
                <a:solidFill>
                  <a:schemeClr val="tx1"/>
                </a:solidFill>
                <a:latin typeface="Roboto"/>
                <a:ea typeface="Roboto"/>
                <a:cs typeface="Roboto"/>
              </a:rPr>
              <a:t>Faire la liste de toutes les informations relatives à chaque méthode disponible</a:t>
            </a:r>
          </a:p>
          <a:p>
            <a:pPr marL="285750" indent="-285750" algn="l" defTabSz="914400" rtl="0" eaLnBrk="1" latinLnBrk="0" hangingPunct="1">
              <a:lnSpc>
                <a:spcPct val="150000"/>
              </a:lnSpc>
              <a:buBlip>
                <a:blip r:embed="rId3"/>
              </a:buBlip>
            </a:pPr>
            <a:r>
              <a:rPr lang="fr-FR" sz="2400" b="0" i="0" kern="1200" cap="none" dirty="0">
                <a:solidFill>
                  <a:schemeClr val="tx1"/>
                </a:solidFill>
                <a:latin typeface="Roboto"/>
                <a:ea typeface="Roboto"/>
                <a:cs typeface="Roboto"/>
              </a:rPr>
              <a:t>Supposer que toutes les méthodes conviennent de la même manière à tous les clients</a:t>
            </a:r>
          </a:p>
          <a:p>
            <a:pPr marL="285750" indent="-285750" algn="l" defTabSz="914400" rtl="0" eaLnBrk="1" latinLnBrk="0" hangingPunct="1">
              <a:lnSpc>
                <a:spcPct val="150000"/>
              </a:lnSpc>
              <a:buBlip>
                <a:blip r:embed="rId3"/>
              </a:buBlip>
            </a:pPr>
            <a:r>
              <a:rPr lang="fr-FR" sz="2400" b="0" i="0" kern="1200" cap="none" dirty="0">
                <a:solidFill>
                  <a:schemeClr val="tx1"/>
                </a:solidFill>
                <a:latin typeface="Roboto"/>
                <a:ea typeface="Roboto"/>
                <a:cs typeface="Roboto"/>
              </a:rPr>
              <a:t>Forcer le client à prendre lui-même la décision</a:t>
            </a:r>
            <a:endParaRPr lang="en-US" sz="2400" b="0" i="0" kern="1200" cap="none" dirty="0">
              <a:solidFill>
                <a:schemeClr val="tx1"/>
              </a:solidFill>
              <a:latin typeface="Roboto"/>
              <a:ea typeface="Roboto"/>
              <a:cs typeface="Roboto"/>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4</a:t>
            </a:fld>
            <a:endParaRPr lang="pt-PT"/>
          </a:p>
        </p:txBody>
      </p:sp>
    </p:spTree>
    <p:extLst>
      <p:ext uri="{BB962C8B-B14F-4D97-AF65-F5344CB8AC3E}">
        <p14:creationId xmlns:p14="http://schemas.microsoft.com/office/powerpoint/2010/main" val="15901748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chemeClr val="dk1"/>
              </a:buClr>
              <a:buSzPts val="1200"/>
              <a:buFont typeface="Roboto Light"/>
              <a:buNone/>
            </a:pPr>
            <a:r>
              <a:rPr lang="fr-FR" dirty="0"/>
              <a:t>La recherche montre que le cerveau humain ne peut traiter qu'une quantité limitée d'informations à la fois </a:t>
            </a:r>
            <a:r>
              <a:rPr lang="en-US" dirty="0"/>
              <a:t>- </a:t>
            </a:r>
            <a:r>
              <a:rPr lang="fr-FR" dirty="0"/>
              <a:t>certaines études évaluent la capacité de notre cerveau à environ 7 éléments d’informations</a:t>
            </a:r>
            <a:r>
              <a:rPr lang="en-US" dirty="0"/>
              <a:t>. </a:t>
            </a:r>
          </a:p>
          <a:p>
            <a:pPr>
              <a:buClr>
                <a:schemeClr val="dk1"/>
              </a:buClr>
              <a:buSzPts val="1200"/>
            </a:pPr>
            <a:r>
              <a:rPr lang="fr-FR" dirty="0">
                <a:latin typeface="Roboto Light"/>
                <a:ea typeface="Roboto Light"/>
                <a:cs typeface="Roboto Light"/>
              </a:rPr>
              <a:t>Si nous pensons à tous les éléments d'une méthode, cela fait BEAUCOUP à retenir pour un client</a:t>
            </a:r>
            <a:r>
              <a:rPr lang="en-US" dirty="0">
                <a:latin typeface="Roboto Light"/>
                <a:ea typeface="Roboto Light"/>
                <a:cs typeface="Roboto Light"/>
              </a:rPr>
              <a:t>. </a:t>
            </a:r>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5</a:t>
            </a:fld>
            <a:endParaRPr lang="en-US"/>
          </a:p>
        </p:txBody>
      </p:sp>
    </p:spTree>
    <p:extLst>
      <p:ext uri="{BB962C8B-B14F-4D97-AF65-F5344CB8AC3E}">
        <p14:creationId xmlns:p14="http://schemas.microsoft.com/office/powerpoint/2010/main" val="14413774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Lorsque vous cliquez sur cette animation, tous les éléments d'information apparaissent les uns au-dessus des autres</a:t>
            </a:r>
            <a:r>
              <a:rPr lang="en-US" dirty="0"/>
              <a:t> – </a:t>
            </a:r>
            <a:r>
              <a:rPr lang="fr-FR" dirty="0"/>
              <a:t>montrant à quelle vitesse l'information peut devenir écrasante</a:t>
            </a:r>
            <a:r>
              <a:rPr lang="en-US" dirty="0"/>
              <a:t>.</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latin typeface="Roboto Light"/>
                <a:ea typeface="Roboto Light"/>
                <a:cs typeface="Roboto Light"/>
              </a:rPr>
              <a:t>En particulier, une personne qui n'a peut-être pas eu beaucoup d'informations sur les options de sa méthode avant d'y avoir accès</a:t>
            </a:r>
            <a:r>
              <a:rPr lang="en-US" dirty="0">
                <a:latin typeface="Roboto Light"/>
                <a:ea typeface="Roboto Light"/>
                <a:cs typeface="Roboto Light"/>
              </a:rPr>
              <a:t>. </a:t>
            </a:r>
            <a:r>
              <a:rPr lang="fr-FR" dirty="0">
                <a:latin typeface="Roboto Light"/>
                <a:ea typeface="Roboto Light"/>
                <a:cs typeface="Roboto Light"/>
              </a:rPr>
              <a:t>Imaginez que vous expliquiez 8 méthodes de planification familiale</a:t>
            </a:r>
            <a:r>
              <a:rPr lang="en-US" dirty="0">
                <a:latin typeface="Roboto Light"/>
                <a:ea typeface="Roboto Light"/>
                <a:cs typeface="Roboto Light"/>
              </a:rPr>
              <a:t>: </a:t>
            </a:r>
            <a:r>
              <a:rPr lang="fr-FR" dirty="0">
                <a:latin typeface="Roboto Light"/>
                <a:ea typeface="Roboto Light"/>
                <a:cs typeface="Roboto Light"/>
              </a:rPr>
              <a:t>le fonctionnement de chaque méthode, la durée d'action de chacune des 8 méthodes et les changements de règles provoqués par chacune d'entre elles</a:t>
            </a:r>
            <a:r>
              <a:rPr lang="en-US" dirty="0">
                <a:latin typeface="Roboto Light"/>
                <a:ea typeface="Roboto Light"/>
                <a:cs typeface="Roboto Light"/>
              </a:rPr>
              <a:t>! </a:t>
            </a:r>
            <a:r>
              <a:rPr lang="fr-FR" dirty="0">
                <a:latin typeface="Roboto Light"/>
                <a:ea typeface="Roboto Light"/>
                <a:cs typeface="Roboto Light"/>
              </a:rPr>
              <a:t>Il s'agit d'une quantité écrasante d'informations pour la cliente</a:t>
            </a:r>
            <a:r>
              <a:rPr lang="en-US" dirty="0">
                <a:latin typeface="Roboto Light"/>
                <a:ea typeface="Roboto Light"/>
                <a:cs typeface="Roboto Light"/>
              </a:rPr>
              <a:t>! </a:t>
            </a:r>
            <a:endParaRPr lang="en-US" dirty="0">
              <a:ea typeface="Roboto Light"/>
              <a:cs typeface="Roboto Light"/>
            </a:endParaRPr>
          </a:p>
        </p:txBody>
      </p:sp>
      <p:sp>
        <p:nvSpPr>
          <p:cNvPr id="4" name="Slide Number Placeholder 3"/>
          <p:cNvSpPr>
            <a:spLocks noGrp="1"/>
          </p:cNvSpPr>
          <p:nvPr>
            <p:ph type="sldNum" sz="quarter" idx="5"/>
          </p:nvPr>
        </p:nvSpPr>
        <p:spPr/>
        <p:txBody>
          <a:bodyPr/>
          <a:lstStyle/>
          <a:p>
            <a:fld id="{498593FA-E9AB-EC48-9716-96CC64AC765D}" type="slidenum">
              <a:rPr lang="en-US" smtClean="0"/>
              <a:pPr/>
              <a:t>6</a:t>
            </a:fld>
            <a:endParaRPr lang="en-US" dirty="0"/>
          </a:p>
        </p:txBody>
      </p:sp>
    </p:spTree>
    <p:extLst>
      <p:ext uri="{BB962C8B-B14F-4D97-AF65-F5344CB8AC3E}">
        <p14:creationId xmlns:p14="http://schemas.microsoft.com/office/powerpoint/2010/main" val="33489713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hlinkClick r:id="rId3" tooltip="Bertram Gross"/>
              </a:rPr>
              <a:t>Il suffit de lire cette diapositive ou de la faire lire par les apprenants.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hlinkClick r:id="rId3" tooltip="Bertram Gros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En d'autres termes, il s'agit de présenter au client tant d'informations qu'il en devient confus et incapable de prendre la décision qui lui convient le mieux.</a:t>
            </a:r>
            <a:r>
              <a:rPr lang="en-US" sz="120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hlinkClick r:id="rId3" tooltip="Bertram Gros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hlinkClick r:id="rId3" tooltip="Bertram Gross"/>
              </a:rPr>
              <a:t>Bertram Gross</a:t>
            </a:r>
            <a:r>
              <a:rPr lang="en-US" sz="1200" dirty="0"/>
              <a:t>, </a:t>
            </a:r>
            <a:r>
              <a:rPr lang="en-US" sz="1200" i="1" dirty="0"/>
              <a:t>The Managing of Organizations</a:t>
            </a:r>
            <a:r>
              <a:rPr lang="en-US" sz="1200" dirty="0"/>
              <a:t>.</a:t>
            </a:r>
            <a:r>
              <a:rPr lang="en-US" sz="1200" baseline="30000" dirty="0"/>
              <a:t> </a:t>
            </a:r>
            <a:r>
              <a:rPr lang="en-US" sz="1200" dirty="0"/>
              <a:t>Speier and al. (1999)</a:t>
            </a:r>
          </a:p>
          <a:p>
            <a:endParaRPr lang="en-US" dirty="0"/>
          </a:p>
          <a:p>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7</a:t>
            </a:fld>
            <a:endParaRPr lang="en-US"/>
          </a:p>
        </p:txBody>
      </p:sp>
    </p:spTree>
    <p:extLst>
      <p:ext uri="{BB962C8B-B14F-4D97-AF65-F5344CB8AC3E}">
        <p14:creationId xmlns:p14="http://schemas.microsoft.com/office/powerpoint/2010/main" val="23702769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Cette diapositive illustre le fait que non seulement un excès d'informations nuit à la prise de décision, mais aussi que les clients oublient la plupart de ce que nous leur disons, surtout avec le temps</a:t>
            </a:r>
            <a:r>
              <a:rPr lang="en-US" dirty="0"/>
              <a:t>! </a:t>
            </a:r>
            <a:r>
              <a:rPr lang="fr-FR" dirty="0"/>
              <a:t>Il s'agit ici d'expliquer que, grâce à C4C, nous pouvons essayer de rendre les informations que nous fournissons aussi pertinentes que possible pour le client, et de les simplifier dans la mesure du possible, afin qu'il puisse se souvenir des informations importantes une fois qu'il aura quitté l'établissement</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Au bout de 20 minutes, 42 % de l'apprentissage est perdu. Sans révision, l'apprenant moyen ne retient que 10 % des nouvelles informations après 60 jours.</a:t>
            </a:r>
            <a:endParaRPr lang="en-US" dirty="0">
              <a:latin typeface="Roboto"/>
              <a:ea typeface="Roboto"/>
              <a:cs typeface="Roboto"/>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8</a:t>
            </a:fld>
            <a:endParaRPr lang="pt-PT"/>
          </a:p>
        </p:txBody>
      </p:sp>
    </p:spTree>
    <p:extLst>
      <p:ext uri="{BB962C8B-B14F-4D97-AF65-F5344CB8AC3E}">
        <p14:creationId xmlns:p14="http://schemas.microsoft.com/office/powerpoint/2010/main" val="4198223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171450" indent="-171450">
              <a:buFont typeface="Arial"/>
              <a:buChar char="•"/>
            </a:pPr>
            <a:r>
              <a:rPr lang="fr-FR" dirty="0">
                <a:latin typeface="Roboto Light"/>
                <a:ea typeface="Roboto Light"/>
                <a:cs typeface="Roboto Light"/>
              </a:rPr>
              <a:t>Par conséquent, plutôt que de parler de petits détails ou de caractéristiques de méthodes qui n'intéressent pas le client, </a:t>
            </a:r>
            <a:r>
              <a:rPr lang="fr-FR" b="1" dirty="0">
                <a:latin typeface="Roboto Light"/>
                <a:ea typeface="Roboto Light"/>
                <a:cs typeface="Roboto Light"/>
              </a:rPr>
              <a:t>vous devriez passer du temps à renforcer et à répéter les informations les plus importantes dont le client a besoin pour utiliser correctement sa méthode, afin qu'il puisse s'en souvenir sur une plus longue période de temps</a:t>
            </a:r>
            <a:r>
              <a:rPr lang="en-US" b="1" dirty="0">
                <a:latin typeface="Roboto Light"/>
                <a:ea typeface="Roboto Light"/>
                <a:cs typeface="Roboto Light"/>
              </a:rPr>
              <a:t>.</a:t>
            </a:r>
            <a:endParaRPr lang="en-US" dirty="0">
              <a:ea typeface="Roboto Light" panose="02000000000000000000" pitchFamily="2" charset="0"/>
              <a:cs typeface="Roboto Light" panose="02000000000000000000" pitchFamily="2" charset="0"/>
            </a:endParaRPr>
          </a:p>
          <a:p>
            <a:pPr marL="171450" indent="-171450">
              <a:buFont typeface="Arial"/>
              <a:buChar char="•"/>
            </a:pPr>
            <a:r>
              <a:rPr lang="fr-FR" dirty="0">
                <a:latin typeface="Roboto Light"/>
                <a:ea typeface="Roboto Light"/>
                <a:cs typeface="Roboto Light"/>
              </a:rPr>
              <a:t>Comme vous l'avez appris dans la leçon sur les caractéristiques et les avantages, les informations doivent être pertinentes pour le client afin de l'aider à comprendre comment une méthode affectera sa vie</a:t>
            </a:r>
            <a:r>
              <a:rPr lang="en-US" dirty="0">
                <a:latin typeface="Roboto Light"/>
                <a:ea typeface="Roboto Light"/>
                <a:cs typeface="Roboto Light"/>
              </a:rPr>
              <a:t>.</a:t>
            </a: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9</a:t>
            </a:fld>
            <a:endParaRPr lang="pt-PT"/>
          </a:p>
        </p:txBody>
      </p:sp>
    </p:spTree>
    <p:extLst>
      <p:ext uri="{BB962C8B-B14F-4D97-AF65-F5344CB8AC3E}">
        <p14:creationId xmlns:p14="http://schemas.microsoft.com/office/powerpoint/2010/main" val="26354429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eader &amp; Bod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5F819C-9297-8F4D-A917-6DFD26C9F5A3}"/>
              </a:ext>
            </a:extLst>
          </p:cNvPr>
          <p:cNvSpPr>
            <a:spLocks noGrp="1"/>
          </p:cNvSpPr>
          <p:nvPr>
            <p:ph type="title" hasCustomPrompt="1"/>
          </p:nvPr>
        </p:nvSpPr>
        <p:spPr>
          <a:xfrm>
            <a:off x="1665581" y="1503849"/>
            <a:ext cx="10526419" cy="1872208"/>
          </a:xfrm>
          <a:prstGeom prst="rect">
            <a:avLst/>
          </a:prstGeom>
        </p:spPr>
        <p:txBody>
          <a:bodyPr/>
          <a:lstStyle>
            <a:lvl1pPr>
              <a:lnSpc>
                <a:spcPct val="70000"/>
              </a:lnSpc>
              <a:defRPr spc="0" normalizeH="0" baseline="0"/>
            </a:lvl1pPr>
          </a:lstStyle>
          <a:p>
            <a:r>
              <a:rPr lang="en-US"/>
              <a:t>CLICK TO EDIT MASTER TITLE STYLE</a:t>
            </a:r>
          </a:p>
        </p:txBody>
      </p:sp>
      <p:sp>
        <p:nvSpPr>
          <p:cNvPr id="4" name="Text Placeholder 3">
            <a:extLst>
              <a:ext uri="{FF2B5EF4-FFF2-40B4-BE49-F238E27FC236}">
                <a16:creationId xmlns:a16="http://schemas.microsoft.com/office/drawing/2014/main" id="{8232254F-FE64-3C48-AEE6-4DA4FD2EFF2F}"/>
              </a:ext>
            </a:extLst>
          </p:cNvPr>
          <p:cNvSpPr>
            <a:spLocks noGrp="1"/>
          </p:cNvSpPr>
          <p:nvPr>
            <p:ph type="body" sz="quarter" idx="12"/>
          </p:nvPr>
        </p:nvSpPr>
        <p:spPr>
          <a:xfrm>
            <a:off x="1665581" y="3436587"/>
            <a:ext cx="15134931" cy="4320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46CA0DB9-7058-0947-9C3E-5F7918345D6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2" name="Group 11">
            <a:extLst>
              <a:ext uri="{FF2B5EF4-FFF2-40B4-BE49-F238E27FC236}">
                <a16:creationId xmlns:a16="http://schemas.microsoft.com/office/drawing/2014/main" id="{1BDF6819-BD36-2249-9544-AC873DE2D3DF}"/>
              </a:ext>
            </a:extLst>
          </p:cNvPr>
          <p:cNvGrpSpPr/>
          <p:nvPr userDrawn="1"/>
        </p:nvGrpSpPr>
        <p:grpSpPr>
          <a:xfrm flipH="1">
            <a:off x="0" y="9155089"/>
            <a:ext cx="4559550" cy="4560911"/>
            <a:chOff x="18507854" y="1844603"/>
            <a:chExt cx="4559550" cy="4560911"/>
          </a:xfrm>
        </p:grpSpPr>
        <p:pic>
          <p:nvPicPr>
            <p:cNvPr id="13" name="Picture 12">
              <a:extLst>
                <a:ext uri="{FF2B5EF4-FFF2-40B4-BE49-F238E27FC236}">
                  <a16:creationId xmlns:a16="http://schemas.microsoft.com/office/drawing/2014/main" id="{8430527A-D100-2D4C-B2ED-39BCF935C34B}"/>
                </a:ext>
              </a:extLst>
            </p:cNvPr>
            <p:cNvPicPr>
              <a:picLocks noChangeAspect="1"/>
            </p:cNvPicPr>
            <p:nvPr/>
          </p:nvPicPr>
          <p:blipFill>
            <a:blip r:embed="rId3"/>
            <a:stretch>
              <a:fillRect/>
            </a:stretch>
          </p:blipFill>
          <p:spPr>
            <a:xfrm flipH="1">
              <a:off x="20781404" y="1844603"/>
              <a:ext cx="2286000" cy="2286273"/>
            </a:xfrm>
            <a:prstGeom prst="rect">
              <a:avLst/>
            </a:prstGeom>
          </p:spPr>
        </p:pic>
        <p:pic>
          <p:nvPicPr>
            <p:cNvPr id="14" name="Picture 13">
              <a:extLst>
                <a:ext uri="{FF2B5EF4-FFF2-40B4-BE49-F238E27FC236}">
                  <a16:creationId xmlns:a16="http://schemas.microsoft.com/office/drawing/2014/main" id="{D7B98E5E-45A3-A54F-9DD2-D31552BC19FD}"/>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5" name="Picture 14">
              <a:extLst>
                <a:ext uri="{FF2B5EF4-FFF2-40B4-BE49-F238E27FC236}">
                  <a16:creationId xmlns:a16="http://schemas.microsoft.com/office/drawing/2014/main" id="{C62DEBF1-1C19-6344-8BDF-ABB7468C27E8}"/>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4664134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lank 2">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88231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76400" y="2456448"/>
            <a:ext cx="19020853" cy="1194802"/>
          </a:xfrm>
          <a:prstGeom prst="rect">
            <a:avLst/>
          </a:prstGeom>
        </p:spPr>
        <p:txBody>
          <a:bodyPr/>
          <a:lstStyle>
            <a:lvl1pPr>
              <a:defRPr b="1" i="0">
                <a:latin typeface="Poppins" pitchFamily="2" charset="77"/>
                <a:cs typeface="Poppins" pitchFamily="2" charset="77"/>
              </a:defRPr>
            </a:lvl1pPr>
          </a:lstStyle>
          <a:p>
            <a:r>
              <a:rPr lang="en-US"/>
              <a:t>CLICK TO EDIT MASTER TITLE STYLE</a:t>
            </a:r>
          </a:p>
        </p:txBody>
      </p:sp>
      <p:sp>
        <p:nvSpPr>
          <p:cNvPr id="3" name="Content Placeholder 2"/>
          <p:cNvSpPr>
            <a:spLocks noGrp="1"/>
          </p:cNvSpPr>
          <p:nvPr>
            <p:ph idx="1" hasCustomPrompt="1"/>
          </p:nvPr>
        </p:nvSpPr>
        <p:spPr>
          <a:xfrm>
            <a:off x="1676400" y="3651250"/>
            <a:ext cx="19020853" cy="7887270"/>
          </a:xfrm>
        </p:spPr>
        <p:txBody>
          <a:bodyPr/>
          <a:lstStyle>
            <a:lvl2pPr marL="1485900" indent="-571500">
              <a:buFontTx/>
              <a:buBlip>
                <a:blip r:embed="rId2"/>
              </a:buBlip>
              <a:defRPr/>
            </a:lvl2pPr>
            <a:lvl3pPr marL="2286000" indent="-457200">
              <a:buFontTx/>
              <a:buBlip>
                <a:blip r:embed="rId2"/>
              </a:buBlip>
              <a:defRPr/>
            </a:lvl3pPr>
            <a:lvl4pPr marL="3200400" indent="-457200">
              <a:buFontTx/>
              <a:buBlip>
                <a:blip r:embed="rId2"/>
              </a:buBlip>
              <a:defRPr/>
            </a:lvl4pPr>
            <a:lvl5pPr marL="4114800" indent="-457200">
              <a:buFontTx/>
              <a:buBlip>
                <a:blip r:embed="rId2"/>
              </a:buBlip>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5A5359D5-30ED-344D-A4A7-227867276FBA}"/>
              </a:ext>
            </a:extLst>
          </p:cNvPr>
          <p:cNvPicPr>
            <a:picLocks noChangeAspect="1"/>
          </p:cNvPicPr>
          <p:nvPr userDrawn="1"/>
        </p:nvPicPr>
        <p:blipFill>
          <a:blip r:embed="rId3"/>
          <a:stretch>
            <a:fillRect/>
          </a:stretch>
        </p:blipFill>
        <p:spPr>
          <a:xfrm>
            <a:off x="20697253" y="10058400"/>
            <a:ext cx="3657600" cy="3657600"/>
          </a:xfrm>
          <a:prstGeom prst="rect">
            <a:avLst/>
          </a:prstGeom>
        </p:spPr>
      </p:pic>
    </p:spTree>
    <p:extLst>
      <p:ext uri="{BB962C8B-B14F-4D97-AF65-F5344CB8AC3E}">
        <p14:creationId xmlns:p14="http://schemas.microsoft.com/office/powerpoint/2010/main" val="7930099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ft Pictur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17CCF-3D83-984A-93E3-1DEAEE324160}"/>
              </a:ext>
            </a:extLst>
          </p:cNvPr>
          <p:cNvSpPr>
            <a:spLocks noGrp="1"/>
          </p:cNvSpPr>
          <p:nvPr>
            <p:ph type="title" hasCustomPrompt="1"/>
          </p:nvPr>
        </p:nvSpPr>
        <p:spPr>
          <a:xfrm>
            <a:off x="10679832" y="2296924"/>
            <a:ext cx="12385376" cy="1584176"/>
          </a:xfrm>
          <a:prstGeom prst="rect">
            <a:avLst/>
          </a:prstGeom>
        </p:spPr>
        <p:txBody>
          <a:bodyPr/>
          <a:lstStyle/>
          <a:p>
            <a:r>
              <a:rPr lang="en-US"/>
              <a:t>CLICK TO EDIT MASTER TITLE</a:t>
            </a:r>
          </a:p>
        </p:txBody>
      </p:sp>
      <p:sp>
        <p:nvSpPr>
          <p:cNvPr id="9" name="Picture Placeholder 8">
            <a:extLst>
              <a:ext uri="{FF2B5EF4-FFF2-40B4-BE49-F238E27FC236}">
                <a16:creationId xmlns:a16="http://schemas.microsoft.com/office/drawing/2014/main" id="{1FE79233-B16A-BE48-90D9-55B486C0FF0B}"/>
              </a:ext>
            </a:extLst>
          </p:cNvPr>
          <p:cNvSpPr>
            <a:spLocks noGrp="1"/>
          </p:cNvSpPr>
          <p:nvPr>
            <p:ph type="pic" sz="quarter" idx="12"/>
          </p:nvPr>
        </p:nvSpPr>
        <p:spPr>
          <a:xfrm>
            <a:off x="0" y="2296924"/>
            <a:ext cx="9144000" cy="9145588"/>
          </a:xfrm>
        </p:spPr>
        <p:txBody>
          <a:bodyPr/>
          <a:lstStyle/>
          <a:p>
            <a:endParaRPr lang="en-US"/>
          </a:p>
        </p:txBody>
      </p:sp>
      <p:sp>
        <p:nvSpPr>
          <p:cNvPr id="10" name="Rectangle 12">
            <a:extLst>
              <a:ext uri="{FF2B5EF4-FFF2-40B4-BE49-F238E27FC236}">
                <a16:creationId xmlns:a16="http://schemas.microsoft.com/office/drawing/2014/main" id="{8F4EABC3-ABBA-F04D-BD3C-A6D1630E64EC}"/>
              </a:ext>
            </a:extLst>
          </p:cNvPr>
          <p:cNvSpPr>
            <a:spLocks noChangeAspect="1"/>
          </p:cNvSpPr>
          <p:nvPr userDrawn="1"/>
        </p:nvSpPr>
        <p:spPr>
          <a:xfrm flipH="1">
            <a:off x="4480" y="2275076"/>
            <a:ext cx="9144000" cy="91440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5">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sp>
        <p:nvSpPr>
          <p:cNvPr id="11" name="Text Placeholder 10">
            <a:extLst>
              <a:ext uri="{FF2B5EF4-FFF2-40B4-BE49-F238E27FC236}">
                <a16:creationId xmlns:a16="http://schemas.microsoft.com/office/drawing/2014/main" id="{4E1992CF-7214-CB48-86F3-27EB768074D7}"/>
              </a:ext>
            </a:extLst>
          </p:cNvPr>
          <p:cNvSpPr>
            <a:spLocks noGrp="1"/>
          </p:cNvSpPr>
          <p:nvPr>
            <p:ph type="body" sz="quarter" idx="13"/>
          </p:nvPr>
        </p:nvSpPr>
        <p:spPr>
          <a:xfrm>
            <a:off x="10679113" y="3881438"/>
            <a:ext cx="12385675" cy="75374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3" name="Picture 12">
            <a:extLst>
              <a:ext uri="{FF2B5EF4-FFF2-40B4-BE49-F238E27FC236}">
                <a16:creationId xmlns:a16="http://schemas.microsoft.com/office/drawing/2014/main" id="{96352ED3-8837-7F40-8265-8F477FD3674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7" name="Group 16">
            <a:extLst>
              <a:ext uri="{FF2B5EF4-FFF2-40B4-BE49-F238E27FC236}">
                <a16:creationId xmlns:a16="http://schemas.microsoft.com/office/drawing/2014/main" id="{0464502B-0D6E-F846-B53B-538853753FB8}"/>
              </a:ext>
            </a:extLst>
          </p:cNvPr>
          <p:cNvGrpSpPr/>
          <p:nvPr userDrawn="1"/>
        </p:nvGrpSpPr>
        <p:grpSpPr>
          <a:xfrm flipH="1">
            <a:off x="11113" y="10651"/>
            <a:ext cx="6747056" cy="2286273"/>
            <a:chOff x="18507854" y="4119513"/>
            <a:chExt cx="6747056" cy="2286273"/>
          </a:xfrm>
        </p:grpSpPr>
        <p:pic>
          <p:nvPicPr>
            <p:cNvPr id="18" name="Picture 17">
              <a:extLst>
                <a:ext uri="{FF2B5EF4-FFF2-40B4-BE49-F238E27FC236}">
                  <a16:creationId xmlns:a16="http://schemas.microsoft.com/office/drawing/2014/main" id="{49E9D72A-8DC8-FC41-915D-CC9D5594AAE0}"/>
                </a:ext>
              </a:extLst>
            </p:cNvPr>
            <p:cNvPicPr>
              <a:picLocks noChangeAspect="1"/>
            </p:cNvPicPr>
            <p:nvPr/>
          </p:nvPicPr>
          <p:blipFill>
            <a:blip r:embed="rId3"/>
            <a:stretch>
              <a:fillRect/>
            </a:stretch>
          </p:blipFill>
          <p:spPr>
            <a:xfrm flipH="1">
              <a:off x="22968910" y="4119513"/>
              <a:ext cx="2286000" cy="2286273"/>
            </a:xfrm>
            <a:prstGeom prst="rect">
              <a:avLst/>
            </a:prstGeom>
          </p:spPr>
        </p:pic>
        <p:pic>
          <p:nvPicPr>
            <p:cNvPr id="19" name="Picture 18">
              <a:extLst>
                <a:ext uri="{FF2B5EF4-FFF2-40B4-BE49-F238E27FC236}">
                  <a16:creationId xmlns:a16="http://schemas.microsoft.com/office/drawing/2014/main" id="{719B4D05-BAB1-3E48-9F74-00FBB95FB29A}"/>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20" name="Picture 19">
              <a:extLst>
                <a:ext uri="{FF2B5EF4-FFF2-40B4-BE49-F238E27FC236}">
                  <a16:creationId xmlns:a16="http://schemas.microsoft.com/office/drawing/2014/main" id="{F03714AF-D379-DB48-863F-905D59F5609E}"/>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8927511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ight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33997" y="1615479"/>
            <a:ext cx="10058400" cy="3200400"/>
          </a:xfrm>
          <a:prstGeom prst="rect">
            <a:avLst/>
          </a:prstGeom>
        </p:spPr>
        <p:txBody>
          <a:bodyPr anchor="b">
            <a:normAutofit/>
          </a:bodyPr>
          <a:lstStyle>
            <a:lvl1pPr>
              <a:defRPr sz="7200" b="1" i="0">
                <a:latin typeface="Poppins" pitchFamily="2" charset="77"/>
                <a:cs typeface="Poppins" pitchFamily="2" charset="77"/>
              </a:defRPr>
            </a:lvl1pPr>
          </a:lstStyle>
          <a:p>
            <a:r>
              <a:rPr lang="en-US"/>
              <a:t>CLICK TO EDIT MASTER TITLE STYLE</a:t>
            </a:r>
          </a:p>
        </p:txBody>
      </p:sp>
      <p:sp>
        <p:nvSpPr>
          <p:cNvPr id="3" name="Picture Placeholder 2"/>
          <p:cNvSpPr>
            <a:spLocks noGrp="1"/>
          </p:cNvSpPr>
          <p:nvPr>
            <p:ph type="pic" idx="1"/>
          </p:nvPr>
        </p:nvSpPr>
        <p:spPr>
          <a:xfrm>
            <a:off x="14325600" y="1828800"/>
            <a:ext cx="10058400" cy="10058400"/>
          </a:xfrm>
        </p:spPr>
        <p:txBody>
          <a:bodyPr anchor="t">
            <a:normAutofit/>
          </a:bodyPr>
          <a:lstStyle>
            <a:lvl1pPr marL="0" indent="0">
              <a:buNone/>
              <a:defRPr sz="3200" b="0" i="0">
                <a:latin typeface="Roboto Light" panose="02000000000000000000" pitchFamily="2" charset="0"/>
                <a:ea typeface="Roboto Light" panose="02000000000000000000" pitchFamily="2" charset="0"/>
                <a:cs typeface="Roboto Light" panose="02000000000000000000" pitchFamily="2" charset="0"/>
              </a:defRPr>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r>
              <a:rPr lang="en-US"/>
              <a:t>Click icon to add picture</a:t>
            </a:r>
          </a:p>
        </p:txBody>
      </p:sp>
      <p:sp>
        <p:nvSpPr>
          <p:cNvPr id="6" name="Rectangle 12">
            <a:extLst>
              <a:ext uri="{FF2B5EF4-FFF2-40B4-BE49-F238E27FC236}">
                <a16:creationId xmlns:a16="http://schemas.microsoft.com/office/drawing/2014/main" id="{55D0CEC5-5D33-B64E-AF51-3A9F3DF2226F}"/>
              </a:ext>
            </a:extLst>
          </p:cNvPr>
          <p:cNvSpPr/>
          <p:nvPr userDrawn="1"/>
        </p:nvSpPr>
        <p:spPr>
          <a:xfrm>
            <a:off x="14325600" y="1828800"/>
            <a:ext cx="10058400" cy="100584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3">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sp>
        <p:nvSpPr>
          <p:cNvPr id="11" name="Text Placeholder 2">
            <a:extLst>
              <a:ext uri="{FF2B5EF4-FFF2-40B4-BE49-F238E27FC236}">
                <a16:creationId xmlns:a16="http://schemas.microsoft.com/office/drawing/2014/main" id="{8EA31E52-8983-D940-A62D-E17AEFFD9A04}"/>
              </a:ext>
            </a:extLst>
          </p:cNvPr>
          <p:cNvSpPr>
            <a:spLocks noGrp="1"/>
          </p:cNvSpPr>
          <p:nvPr>
            <p:ph type="body" idx="10"/>
          </p:nvPr>
        </p:nvSpPr>
        <p:spPr>
          <a:xfrm>
            <a:off x="1733997" y="5057800"/>
            <a:ext cx="11504722"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pic>
        <p:nvPicPr>
          <p:cNvPr id="12" name="Picture 11">
            <a:extLst>
              <a:ext uri="{FF2B5EF4-FFF2-40B4-BE49-F238E27FC236}">
                <a16:creationId xmlns:a16="http://schemas.microsoft.com/office/drawing/2014/main" id="{A17B4EDD-3CA3-C449-991A-5FEF7C488A7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spTree>
    <p:extLst>
      <p:ext uri="{BB962C8B-B14F-4D97-AF65-F5344CB8AC3E}">
        <p14:creationId xmlns:p14="http://schemas.microsoft.com/office/powerpoint/2010/main" val="5676725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Header &amp; Body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63700" y="1961456"/>
            <a:ext cx="10528300" cy="1726627"/>
          </a:xfrm>
          <a:prstGeom prst="rect">
            <a:avLst/>
          </a:prstGeom>
        </p:spPr>
        <p:txBody>
          <a:bodyPr anchor="t" anchorCtr="0">
            <a:spAutoFit/>
          </a:bodyPr>
          <a:lstStyle>
            <a:lvl1pPr fontAlgn="auto">
              <a:defRPr sz="7200" b="1" i="0">
                <a:latin typeface="Poppins" pitchFamily="2" charset="77"/>
                <a:cs typeface="Poppins" pitchFamily="2" charset="77"/>
              </a:defRPr>
            </a:lvl1pPr>
          </a:lstStyle>
          <a:p>
            <a:r>
              <a:rPr lang="en-US"/>
              <a:t>CLICK TO EDIT MASTER TITLE STYLE</a:t>
            </a:r>
          </a:p>
        </p:txBody>
      </p:sp>
      <p:sp>
        <p:nvSpPr>
          <p:cNvPr id="3" name="Text Placeholder 2"/>
          <p:cNvSpPr>
            <a:spLocks noGrp="1"/>
          </p:cNvSpPr>
          <p:nvPr>
            <p:ph type="body" idx="1"/>
          </p:nvPr>
        </p:nvSpPr>
        <p:spPr>
          <a:xfrm>
            <a:off x="1663700" y="3857626"/>
            <a:ext cx="20422600"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pic>
        <p:nvPicPr>
          <p:cNvPr id="8" name="Picture 7">
            <a:extLst>
              <a:ext uri="{FF2B5EF4-FFF2-40B4-BE49-F238E27FC236}">
                <a16:creationId xmlns:a16="http://schemas.microsoft.com/office/drawing/2014/main" id="{E1308E5A-639E-E44C-B16B-19026ECD942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2" name="Group 11">
            <a:extLst>
              <a:ext uri="{FF2B5EF4-FFF2-40B4-BE49-F238E27FC236}">
                <a16:creationId xmlns:a16="http://schemas.microsoft.com/office/drawing/2014/main" id="{96FAE163-FE0F-7F4A-899B-DA5538FAF82F}"/>
              </a:ext>
            </a:extLst>
          </p:cNvPr>
          <p:cNvGrpSpPr/>
          <p:nvPr userDrawn="1"/>
        </p:nvGrpSpPr>
        <p:grpSpPr>
          <a:xfrm rot="10800000" flipH="1">
            <a:off x="19824450" y="0"/>
            <a:ext cx="4559550" cy="4560911"/>
            <a:chOff x="18507854" y="1844603"/>
            <a:chExt cx="4559550" cy="4560911"/>
          </a:xfrm>
        </p:grpSpPr>
        <p:pic>
          <p:nvPicPr>
            <p:cNvPr id="13" name="Picture 12">
              <a:extLst>
                <a:ext uri="{FF2B5EF4-FFF2-40B4-BE49-F238E27FC236}">
                  <a16:creationId xmlns:a16="http://schemas.microsoft.com/office/drawing/2014/main" id="{49E45F0A-DD83-2049-9B39-3F5D7BD82F4D}"/>
                </a:ext>
              </a:extLst>
            </p:cNvPr>
            <p:cNvPicPr>
              <a:picLocks noChangeAspect="1"/>
            </p:cNvPicPr>
            <p:nvPr/>
          </p:nvPicPr>
          <p:blipFill>
            <a:blip r:embed="rId3"/>
            <a:stretch>
              <a:fillRect/>
            </a:stretch>
          </p:blipFill>
          <p:spPr>
            <a:xfrm flipH="1">
              <a:off x="20781404" y="1844603"/>
              <a:ext cx="2286000" cy="2286273"/>
            </a:xfrm>
            <a:prstGeom prst="rect">
              <a:avLst/>
            </a:prstGeom>
          </p:spPr>
        </p:pic>
        <p:pic>
          <p:nvPicPr>
            <p:cNvPr id="14" name="Picture 13">
              <a:extLst>
                <a:ext uri="{FF2B5EF4-FFF2-40B4-BE49-F238E27FC236}">
                  <a16:creationId xmlns:a16="http://schemas.microsoft.com/office/drawing/2014/main" id="{368E07F6-02E7-5A4A-8DBF-BEAC2382D8BE}"/>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5" name="Picture 14">
              <a:extLst>
                <a:ext uri="{FF2B5EF4-FFF2-40B4-BE49-F238E27FC236}">
                  <a16:creationId xmlns:a16="http://schemas.microsoft.com/office/drawing/2014/main" id="{DFB593A5-784C-6641-812C-15F382FC86BA}"/>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7336969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all out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704277" y="2346466"/>
            <a:ext cx="11952956" cy="854080"/>
          </a:xfrm>
          <a:prstGeom prst="rect">
            <a:avLst/>
          </a:prstGeom>
        </p:spPr>
        <p:txBody>
          <a:bodyPr wrap="square" anchor="t" anchorCtr="0">
            <a:spAutoFit/>
          </a:bodyPr>
          <a:lstStyle>
            <a:lvl1pPr>
              <a:defRPr sz="6000" b="0" i="0">
                <a:latin typeface="Poppins Light" pitchFamily="2" charset="77"/>
                <a:cs typeface="Poppins Light" pitchFamily="2" charset="77"/>
              </a:defRPr>
            </a:lvl1pPr>
          </a:lstStyle>
          <a:p>
            <a:r>
              <a:rPr lang="en-US"/>
              <a:t>CLICK TO EDIT MASTER TITLE STYLE</a:t>
            </a:r>
          </a:p>
        </p:txBody>
      </p:sp>
      <p:sp>
        <p:nvSpPr>
          <p:cNvPr id="15" name="Text Placeholder 14">
            <a:extLst>
              <a:ext uri="{FF2B5EF4-FFF2-40B4-BE49-F238E27FC236}">
                <a16:creationId xmlns:a16="http://schemas.microsoft.com/office/drawing/2014/main" id="{0F720303-8CDC-694C-829A-A4F0CE8F7272}"/>
              </a:ext>
            </a:extLst>
          </p:cNvPr>
          <p:cNvSpPr>
            <a:spLocks noGrp="1"/>
          </p:cNvSpPr>
          <p:nvPr>
            <p:ph type="body" sz="quarter" idx="11" hasCustomPrompt="1"/>
          </p:nvPr>
        </p:nvSpPr>
        <p:spPr>
          <a:xfrm>
            <a:off x="8735988" y="4337720"/>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a:t>CLICK TO EDIT MASTER TEXT</a:t>
            </a:r>
          </a:p>
        </p:txBody>
      </p:sp>
      <p:sp>
        <p:nvSpPr>
          <p:cNvPr id="16" name="Text Placeholder 14">
            <a:extLst>
              <a:ext uri="{FF2B5EF4-FFF2-40B4-BE49-F238E27FC236}">
                <a16:creationId xmlns:a16="http://schemas.microsoft.com/office/drawing/2014/main" id="{B3D20064-F3EA-4B4B-83A7-35F779646F89}"/>
              </a:ext>
            </a:extLst>
          </p:cNvPr>
          <p:cNvSpPr>
            <a:spLocks noGrp="1"/>
          </p:cNvSpPr>
          <p:nvPr>
            <p:ph type="body" sz="quarter" idx="12"/>
          </p:nvPr>
        </p:nvSpPr>
        <p:spPr>
          <a:xfrm>
            <a:off x="15216336" y="4337720"/>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a:t>Click to edit Master text</a:t>
            </a:r>
          </a:p>
        </p:txBody>
      </p:sp>
      <p:sp>
        <p:nvSpPr>
          <p:cNvPr id="17" name="Text Placeholder 14">
            <a:extLst>
              <a:ext uri="{FF2B5EF4-FFF2-40B4-BE49-F238E27FC236}">
                <a16:creationId xmlns:a16="http://schemas.microsoft.com/office/drawing/2014/main" id="{DB002068-DCA3-D74A-BEC9-594599955431}"/>
              </a:ext>
            </a:extLst>
          </p:cNvPr>
          <p:cNvSpPr>
            <a:spLocks noGrp="1"/>
          </p:cNvSpPr>
          <p:nvPr>
            <p:ph type="body" sz="quarter" idx="13" hasCustomPrompt="1"/>
          </p:nvPr>
        </p:nvSpPr>
        <p:spPr>
          <a:xfrm>
            <a:off x="8735988" y="6555984"/>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a:t>CLICK TO EDIT MASTER TEXT</a:t>
            </a:r>
          </a:p>
        </p:txBody>
      </p:sp>
      <p:sp>
        <p:nvSpPr>
          <p:cNvPr id="18" name="Text Placeholder 14">
            <a:extLst>
              <a:ext uri="{FF2B5EF4-FFF2-40B4-BE49-F238E27FC236}">
                <a16:creationId xmlns:a16="http://schemas.microsoft.com/office/drawing/2014/main" id="{4E207795-56DA-D943-9FA4-87FAD5EDF0F7}"/>
              </a:ext>
            </a:extLst>
          </p:cNvPr>
          <p:cNvSpPr>
            <a:spLocks noGrp="1"/>
          </p:cNvSpPr>
          <p:nvPr>
            <p:ph type="body" sz="quarter" idx="14"/>
          </p:nvPr>
        </p:nvSpPr>
        <p:spPr>
          <a:xfrm>
            <a:off x="15209987" y="6484662"/>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a:t>Click to edit Master text</a:t>
            </a:r>
          </a:p>
        </p:txBody>
      </p:sp>
      <p:sp>
        <p:nvSpPr>
          <p:cNvPr id="19" name="Text Placeholder 14">
            <a:extLst>
              <a:ext uri="{FF2B5EF4-FFF2-40B4-BE49-F238E27FC236}">
                <a16:creationId xmlns:a16="http://schemas.microsoft.com/office/drawing/2014/main" id="{B2DCB54C-39DC-7E42-8F62-493B82FF3DA5}"/>
              </a:ext>
            </a:extLst>
          </p:cNvPr>
          <p:cNvSpPr>
            <a:spLocks noGrp="1"/>
          </p:cNvSpPr>
          <p:nvPr>
            <p:ph type="body" sz="quarter" idx="15" hasCustomPrompt="1"/>
          </p:nvPr>
        </p:nvSpPr>
        <p:spPr>
          <a:xfrm>
            <a:off x="8735988" y="8774248"/>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a:t>CLICK TO EDIT MASTER TEXT</a:t>
            </a:r>
          </a:p>
        </p:txBody>
      </p:sp>
      <p:sp>
        <p:nvSpPr>
          <p:cNvPr id="20" name="Text Placeholder 14">
            <a:extLst>
              <a:ext uri="{FF2B5EF4-FFF2-40B4-BE49-F238E27FC236}">
                <a16:creationId xmlns:a16="http://schemas.microsoft.com/office/drawing/2014/main" id="{E3082B7F-E48A-E649-B20F-1CD07934F7FE}"/>
              </a:ext>
            </a:extLst>
          </p:cNvPr>
          <p:cNvSpPr>
            <a:spLocks noGrp="1"/>
          </p:cNvSpPr>
          <p:nvPr>
            <p:ph type="body" sz="quarter" idx="16"/>
          </p:nvPr>
        </p:nvSpPr>
        <p:spPr>
          <a:xfrm>
            <a:off x="15209987" y="8783714"/>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a:t>Click to edit Master text</a:t>
            </a:r>
          </a:p>
        </p:txBody>
      </p:sp>
      <p:sp>
        <p:nvSpPr>
          <p:cNvPr id="22" name="Picture Placeholder 21">
            <a:extLst>
              <a:ext uri="{FF2B5EF4-FFF2-40B4-BE49-F238E27FC236}">
                <a16:creationId xmlns:a16="http://schemas.microsoft.com/office/drawing/2014/main" id="{52BD3C10-330A-CA4B-8231-A90116F80155}"/>
              </a:ext>
            </a:extLst>
          </p:cNvPr>
          <p:cNvSpPr>
            <a:spLocks noGrp="1" noChangeAspect="1"/>
          </p:cNvSpPr>
          <p:nvPr>
            <p:ph type="pic" sz="quarter" idx="17"/>
          </p:nvPr>
        </p:nvSpPr>
        <p:spPr>
          <a:xfrm>
            <a:off x="0" y="2307277"/>
            <a:ext cx="7772400" cy="7772400"/>
          </a:xfrm>
        </p:spPr>
        <p:txBody>
          <a:bodyPr/>
          <a:lstStyle/>
          <a:p>
            <a:endParaRPr lang="en-US"/>
          </a:p>
        </p:txBody>
      </p:sp>
      <p:sp>
        <p:nvSpPr>
          <p:cNvPr id="14" name="Text Placeholder 2">
            <a:extLst>
              <a:ext uri="{FF2B5EF4-FFF2-40B4-BE49-F238E27FC236}">
                <a16:creationId xmlns:a16="http://schemas.microsoft.com/office/drawing/2014/main" id="{DD7BB58B-DDB3-6744-BDB2-695BD3B33971}"/>
              </a:ext>
            </a:extLst>
          </p:cNvPr>
          <p:cNvSpPr>
            <a:spLocks noGrp="1"/>
          </p:cNvSpPr>
          <p:nvPr>
            <p:ph type="body" idx="1"/>
          </p:nvPr>
        </p:nvSpPr>
        <p:spPr>
          <a:xfrm>
            <a:off x="8700394" y="3442884"/>
            <a:ext cx="11952955"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pic>
        <p:nvPicPr>
          <p:cNvPr id="23" name="Picture 22">
            <a:extLst>
              <a:ext uri="{FF2B5EF4-FFF2-40B4-BE49-F238E27FC236}">
                <a16:creationId xmlns:a16="http://schemas.microsoft.com/office/drawing/2014/main" id="{75627D61-D2B8-2348-A9E0-D13629DE502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27" name="Group 26">
            <a:extLst>
              <a:ext uri="{FF2B5EF4-FFF2-40B4-BE49-F238E27FC236}">
                <a16:creationId xmlns:a16="http://schemas.microsoft.com/office/drawing/2014/main" id="{7E610412-3404-8B4B-8057-DF308316D0BF}"/>
              </a:ext>
            </a:extLst>
          </p:cNvPr>
          <p:cNvGrpSpPr/>
          <p:nvPr userDrawn="1"/>
        </p:nvGrpSpPr>
        <p:grpSpPr>
          <a:xfrm rot="10800000" flipH="1">
            <a:off x="0" y="10098925"/>
            <a:ext cx="6833099" cy="2293664"/>
            <a:chOff x="18507854" y="4111850"/>
            <a:chExt cx="6833099" cy="2293664"/>
          </a:xfrm>
        </p:grpSpPr>
        <p:pic>
          <p:nvPicPr>
            <p:cNvPr id="28" name="Picture 27">
              <a:extLst>
                <a:ext uri="{FF2B5EF4-FFF2-40B4-BE49-F238E27FC236}">
                  <a16:creationId xmlns:a16="http://schemas.microsoft.com/office/drawing/2014/main" id="{57B903DC-217A-6243-B1EE-922DAB86E7B6}"/>
                </a:ext>
              </a:extLst>
            </p:cNvPr>
            <p:cNvPicPr>
              <a:picLocks noChangeAspect="1"/>
            </p:cNvPicPr>
            <p:nvPr/>
          </p:nvPicPr>
          <p:blipFill>
            <a:blip r:embed="rId3"/>
            <a:stretch>
              <a:fillRect/>
            </a:stretch>
          </p:blipFill>
          <p:spPr>
            <a:xfrm rot="5400000" flipH="1">
              <a:off x="23054817" y="4111713"/>
              <a:ext cx="2286000" cy="2286273"/>
            </a:xfrm>
            <a:prstGeom prst="rect">
              <a:avLst/>
            </a:prstGeom>
          </p:spPr>
        </p:pic>
        <p:pic>
          <p:nvPicPr>
            <p:cNvPr id="29" name="Picture 28">
              <a:extLst>
                <a:ext uri="{FF2B5EF4-FFF2-40B4-BE49-F238E27FC236}">
                  <a16:creationId xmlns:a16="http://schemas.microsoft.com/office/drawing/2014/main" id="{327A032B-D00B-BC44-BFFE-EB678376FB68}"/>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30" name="Picture 29">
              <a:extLst>
                <a:ext uri="{FF2B5EF4-FFF2-40B4-BE49-F238E27FC236}">
                  <a16:creationId xmlns:a16="http://schemas.microsoft.com/office/drawing/2014/main" id="{313A1FD4-1544-C54B-AEF3-A8CD0E7033B7}"/>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4997655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57024" y="1385392"/>
            <a:ext cx="15124112" cy="1257746"/>
          </a:xfrm>
          <a:prstGeom prst="rect">
            <a:avLst/>
          </a:prstGeom>
        </p:spPr>
        <p:txBody>
          <a:bodyPr wrap="square" bIns="0" anchor="b" anchorCtr="0"/>
          <a:lstStyle>
            <a:lvl1pPr>
              <a:defRPr b="1" i="0">
                <a:latin typeface="Poppins" pitchFamily="2" charset="77"/>
                <a:cs typeface="Poppins" pitchFamily="2" charset="77"/>
              </a:defRPr>
            </a:lvl1pPr>
          </a:lstStyle>
          <a:p>
            <a:r>
              <a:rPr lang="en-US"/>
              <a:t>CLICK TO EDIT MASTER TITLE STYLE</a:t>
            </a:r>
          </a:p>
        </p:txBody>
      </p:sp>
      <p:sp>
        <p:nvSpPr>
          <p:cNvPr id="6" name="Chart Placeholder 5">
            <a:extLst>
              <a:ext uri="{FF2B5EF4-FFF2-40B4-BE49-F238E27FC236}">
                <a16:creationId xmlns:a16="http://schemas.microsoft.com/office/drawing/2014/main" id="{96C56163-FA22-4549-A7FF-3EAE8E435E3C}"/>
              </a:ext>
            </a:extLst>
          </p:cNvPr>
          <p:cNvSpPr>
            <a:spLocks noGrp="1"/>
          </p:cNvSpPr>
          <p:nvPr>
            <p:ph type="chart" sz="quarter" idx="10"/>
          </p:nvPr>
        </p:nvSpPr>
        <p:spPr>
          <a:xfrm>
            <a:off x="1657024" y="3341291"/>
            <a:ext cx="18815896" cy="7693173"/>
          </a:xfrm>
        </p:spPr>
        <p:txBody>
          <a:bodyPr/>
          <a:lstStyle/>
          <a:p>
            <a:endParaRPr lang="en-US"/>
          </a:p>
        </p:txBody>
      </p:sp>
      <p:pic>
        <p:nvPicPr>
          <p:cNvPr id="10" name="Picture 9">
            <a:extLst>
              <a:ext uri="{FF2B5EF4-FFF2-40B4-BE49-F238E27FC236}">
                <a16:creationId xmlns:a16="http://schemas.microsoft.com/office/drawing/2014/main" id="{90D53CF9-4850-8440-878B-0C566EC575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3" name="Group 12">
            <a:extLst>
              <a:ext uri="{FF2B5EF4-FFF2-40B4-BE49-F238E27FC236}">
                <a16:creationId xmlns:a16="http://schemas.microsoft.com/office/drawing/2014/main" id="{5244058F-A6DA-F447-850A-4F0AC57A3F24}"/>
              </a:ext>
            </a:extLst>
          </p:cNvPr>
          <p:cNvGrpSpPr/>
          <p:nvPr userDrawn="1"/>
        </p:nvGrpSpPr>
        <p:grpSpPr>
          <a:xfrm flipH="1">
            <a:off x="0" y="9155226"/>
            <a:ext cx="4559686" cy="4560774"/>
            <a:chOff x="18507854" y="1844740"/>
            <a:chExt cx="4559686" cy="4560774"/>
          </a:xfrm>
        </p:grpSpPr>
        <p:pic>
          <p:nvPicPr>
            <p:cNvPr id="14" name="Picture 13">
              <a:extLst>
                <a:ext uri="{FF2B5EF4-FFF2-40B4-BE49-F238E27FC236}">
                  <a16:creationId xmlns:a16="http://schemas.microsoft.com/office/drawing/2014/main" id="{A38C9589-DCF4-A84B-AC9A-B877236965DE}"/>
                </a:ext>
              </a:extLst>
            </p:cNvPr>
            <p:cNvPicPr>
              <a:picLocks noChangeAspect="1"/>
            </p:cNvPicPr>
            <p:nvPr/>
          </p:nvPicPr>
          <p:blipFill>
            <a:blip r:embed="rId3"/>
            <a:stretch>
              <a:fillRect/>
            </a:stretch>
          </p:blipFill>
          <p:spPr>
            <a:xfrm rot="5400000" flipH="1">
              <a:off x="20781404" y="1844603"/>
              <a:ext cx="2286000" cy="2286273"/>
            </a:xfrm>
            <a:prstGeom prst="rect">
              <a:avLst/>
            </a:prstGeom>
          </p:spPr>
        </p:pic>
        <p:pic>
          <p:nvPicPr>
            <p:cNvPr id="15" name="Picture 14">
              <a:extLst>
                <a:ext uri="{FF2B5EF4-FFF2-40B4-BE49-F238E27FC236}">
                  <a16:creationId xmlns:a16="http://schemas.microsoft.com/office/drawing/2014/main" id="{ADDBD1D3-311F-3F4E-94C4-CF048DB586AA}"/>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6" name="Picture 15">
              <a:extLst>
                <a:ext uri="{FF2B5EF4-FFF2-40B4-BE49-F238E27FC236}">
                  <a16:creationId xmlns:a16="http://schemas.microsoft.com/office/drawing/2014/main" id="{3C2E58A4-F849-8842-BEF3-B60E57B0F5F9}"/>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807806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7E3A9736-47F5-B046-93E7-10647D3B40C5}"/>
              </a:ext>
            </a:extLst>
          </p:cNvPr>
          <p:cNvSpPr>
            <a:spLocks noGrp="1"/>
          </p:cNvSpPr>
          <p:nvPr>
            <p:ph type="tbl" sz="quarter" idx="10"/>
          </p:nvPr>
        </p:nvSpPr>
        <p:spPr>
          <a:xfrm>
            <a:off x="2974976" y="3545633"/>
            <a:ext cx="19010113" cy="7416824"/>
          </a:xfrm>
        </p:spPr>
        <p:txBody>
          <a:bodyPr/>
          <a:lstStyle/>
          <a:p>
            <a:endParaRPr lang="en-US"/>
          </a:p>
        </p:txBody>
      </p:sp>
      <p:sp>
        <p:nvSpPr>
          <p:cNvPr id="4" name="Title 1">
            <a:extLst>
              <a:ext uri="{FF2B5EF4-FFF2-40B4-BE49-F238E27FC236}">
                <a16:creationId xmlns:a16="http://schemas.microsoft.com/office/drawing/2014/main" id="{F39F79E3-3087-034F-A38F-2410E1FDB502}"/>
              </a:ext>
            </a:extLst>
          </p:cNvPr>
          <p:cNvSpPr>
            <a:spLocks noGrp="1"/>
          </p:cNvSpPr>
          <p:nvPr>
            <p:ph type="title" hasCustomPrompt="1"/>
          </p:nvPr>
        </p:nvSpPr>
        <p:spPr>
          <a:xfrm>
            <a:off x="2974976" y="1385392"/>
            <a:ext cx="11089233" cy="1918319"/>
          </a:xfrm>
          <a:prstGeom prst="rect">
            <a:avLst/>
          </a:prstGeom>
        </p:spPr>
        <p:txBody>
          <a:bodyPr anchor="b">
            <a:normAutofit/>
          </a:bodyPr>
          <a:lstStyle>
            <a:lvl1pPr>
              <a:defRPr sz="7200" b="1" i="0">
                <a:latin typeface="Poppins" pitchFamily="2" charset="77"/>
                <a:cs typeface="Poppins" pitchFamily="2" charset="77"/>
              </a:defRPr>
            </a:lvl1pPr>
          </a:lstStyle>
          <a:p>
            <a:r>
              <a:rPr lang="en-US"/>
              <a:t>CLICK TO EDIT MASTER TITLE STYLE</a:t>
            </a:r>
          </a:p>
        </p:txBody>
      </p:sp>
      <p:pic>
        <p:nvPicPr>
          <p:cNvPr id="8" name="Picture 7">
            <a:extLst>
              <a:ext uri="{FF2B5EF4-FFF2-40B4-BE49-F238E27FC236}">
                <a16:creationId xmlns:a16="http://schemas.microsoft.com/office/drawing/2014/main" id="{0C2792E6-A754-EC41-8DD8-AC3F9316463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6" name="Group 15">
            <a:extLst>
              <a:ext uri="{FF2B5EF4-FFF2-40B4-BE49-F238E27FC236}">
                <a16:creationId xmlns:a16="http://schemas.microsoft.com/office/drawing/2014/main" id="{959D517C-B3C2-0045-826B-70A52258552A}"/>
              </a:ext>
            </a:extLst>
          </p:cNvPr>
          <p:cNvGrpSpPr/>
          <p:nvPr userDrawn="1"/>
        </p:nvGrpSpPr>
        <p:grpSpPr>
          <a:xfrm flipH="1">
            <a:off x="-9352" y="11429727"/>
            <a:ext cx="6814230" cy="2286273"/>
            <a:chOff x="16253174" y="4119513"/>
            <a:chExt cx="6814230" cy="2286273"/>
          </a:xfrm>
        </p:grpSpPr>
        <p:pic>
          <p:nvPicPr>
            <p:cNvPr id="17" name="Picture 16">
              <a:extLst>
                <a:ext uri="{FF2B5EF4-FFF2-40B4-BE49-F238E27FC236}">
                  <a16:creationId xmlns:a16="http://schemas.microsoft.com/office/drawing/2014/main" id="{4D70EB0C-2AD3-894A-81DF-B701A770AEB8}"/>
                </a:ext>
              </a:extLst>
            </p:cNvPr>
            <p:cNvPicPr>
              <a:picLocks noChangeAspect="1"/>
            </p:cNvPicPr>
            <p:nvPr/>
          </p:nvPicPr>
          <p:blipFill>
            <a:blip r:embed="rId3"/>
            <a:stretch>
              <a:fillRect/>
            </a:stretch>
          </p:blipFill>
          <p:spPr>
            <a:xfrm flipH="1">
              <a:off x="16253174" y="4119513"/>
              <a:ext cx="2286000" cy="2286273"/>
            </a:xfrm>
            <a:prstGeom prst="rect">
              <a:avLst/>
            </a:prstGeom>
          </p:spPr>
        </p:pic>
        <p:pic>
          <p:nvPicPr>
            <p:cNvPr id="18" name="Picture 17">
              <a:extLst>
                <a:ext uri="{FF2B5EF4-FFF2-40B4-BE49-F238E27FC236}">
                  <a16:creationId xmlns:a16="http://schemas.microsoft.com/office/drawing/2014/main" id="{276E32DA-5AE8-CE45-A66C-95F7CFF85666}"/>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9" name="Picture 18">
              <a:extLst>
                <a:ext uri="{FF2B5EF4-FFF2-40B4-BE49-F238E27FC236}">
                  <a16:creationId xmlns:a16="http://schemas.microsoft.com/office/drawing/2014/main" id="{F49629D1-97EC-6F4F-8ADC-77FD7FF74EFB}"/>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33351558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am Members">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B426AAF-7C33-48E9-9A63-65F00A24A2B5}"/>
              </a:ext>
            </a:extLst>
          </p:cNvPr>
          <p:cNvSpPr>
            <a:spLocks noGrp="1"/>
          </p:cNvSpPr>
          <p:nvPr>
            <p:ph type="pic" sz="quarter" idx="10" hasCustomPrompt="1"/>
          </p:nvPr>
        </p:nvSpPr>
        <p:spPr>
          <a:xfrm>
            <a:off x="1890893" y="5516529"/>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a:ln w="76200">
            <a:noFill/>
          </a:ln>
        </p:spPr>
        <p:style>
          <a:lnRef idx="2">
            <a:schemeClr val="accent2"/>
          </a:lnRef>
          <a:fillRef idx="1">
            <a:schemeClr val="lt1"/>
          </a:fillRef>
          <a:effectRef idx="0">
            <a:schemeClr val="accent2"/>
          </a:effectRef>
          <a:fontRef idx="minor">
            <a:schemeClr val="dk1"/>
          </a:fontRef>
        </p:style>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6" name="Picture Placeholder 11">
            <a:extLst>
              <a:ext uri="{FF2B5EF4-FFF2-40B4-BE49-F238E27FC236}">
                <a16:creationId xmlns:a16="http://schemas.microsoft.com/office/drawing/2014/main" id="{DAC341CE-60EC-CE4B-828C-851C7620CA4F}"/>
              </a:ext>
            </a:extLst>
          </p:cNvPr>
          <p:cNvSpPr>
            <a:spLocks noGrp="1"/>
          </p:cNvSpPr>
          <p:nvPr>
            <p:ph type="pic" sz="quarter" idx="11" hasCustomPrompt="1"/>
          </p:nvPr>
        </p:nvSpPr>
        <p:spPr>
          <a:xfrm>
            <a:off x="6909094" y="548984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7" name="Picture Placeholder 11">
            <a:extLst>
              <a:ext uri="{FF2B5EF4-FFF2-40B4-BE49-F238E27FC236}">
                <a16:creationId xmlns:a16="http://schemas.microsoft.com/office/drawing/2014/main" id="{6550C196-8C7D-714F-9C91-1B0061559A9F}"/>
              </a:ext>
            </a:extLst>
          </p:cNvPr>
          <p:cNvSpPr>
            <a:spLocks noGrp="1"/>
          </p:cNvSpPr>
          <p:nvPr>
            <p:ph type="pic" sz="quarter" idx="12" hasCustomPrompt="1"/>
          </p:nvPr>
        </p:nvSpPr>
        <p:spPr>
          <a:xfrm>
            <a:off x="12439529" y="551076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8" name="Picture Placeholder 11">
            <a:extLst>
              <a:ext uri="{FF2B5EF4-FFF2-40B4-BE49-F238E27FC236}">
                <a16:creationId xmlns:a16="http://schemas.microsoft.com/office/drawing/2014/main" id="{06C2EE50-C51E-C241-BB1F-60D5751DAFC6}"/>
              </a:ext>
            </a:extLst>
          </p:cNvPr>
          <p:cNvSpPr>
            <a:spLocks noGrp="1"/>
          </p:cNvSpPr>
          <p:nvPr>
            <p:ph type="pic" sz="quarter" idx="13" hasCustomPrompt="1"/>
          </p:nvPr>
        </p:nvSpPr>
        <p:spPr>
          <a:xfrm>
            <a:off x="17966862" y="548984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9" name="Title 1">
            <a:extLst>
              <a:ext uri="{FF2B5EF4-FFF2-40B4-BE49-F238E27FC236}">
                <a16:creationId xmlns:a16="http://schemas.microsoft.com/office/drawing/2014/main" id="{FECCCFD9-25E9-C441-9860-489ADED8EEDB}"/>
              </a:ext>
            </a:extLst>
          </p:cNvPr>
          <p:cNvSpPr>
            <a:spLocks noGrp="1"/>
          </p:cNvSpPr>
          <p:nvPr>
            <p:ph type="title" hasCustomPrompt="1"/>
          </p:nvPr>
        </p:nvSpPr>
        <p:spPr>
          <a:xfrm>
            <a:off x="1685648" y="2365517"/>
            <a:ext cx="8355360" cy="1079357"/>
          </a:xfrm>
          <a:prstGeom prst="rect">
            <a:avLst/>
          </a:prstGeom>
        </p:spPr>
        <p:txBody>
          <a:bodyPr anchor="b" anchorCtr="0"/>
          <a:lstStyle>
            <a:lvl1pPr>
              <a:defRPr b="1" i="0">
                <a:latin typeface="Poppins" pitchFamily="2" charset="77"/>
                <a:cs typeface="Poppins" pitchFamily="2" charset="77"/>
              </a:defRPr>
            </a:lvl1pPr>
          </a:lstStyle>
          <a:p>
            <a:r>
              <a:rPr lang="en-US"/>
              <a:t>CLICK TO EDIT</a:t>
            </a:r>
          </a:p>
        </p:txBody>
      </p:sp>
      <p:sp>
        <p:nvSpPr>
          <p:cNvPr id="5" name="Text Placeholder 4">
            <a:extLst>
              <a:ext uri="{FF2B5EF4-FFF2-40B4-BE49-F238E27FC236}">
                <a16:creationId xmlns:a16="http://schemas.microsoft.com/office/drawing/2014/main" id="{8B797CB9-A7DC-9D43-A5B1-FFD61CCC66A2}"/>
              </a:ext>
            </a:extLst>
          </p:cNvPr>
          <p:cNvSpPr>
            <a:spLocks noGrp="1"/>
          </p:cNvSpPr>
          <p:nvPr userDrawn="1">
            <p:ph type="body" sz="quarter" idx="14" hasCustomPrompt="1"/>
          </p:nvPr>
        </p:nvSpPr>
        <p:spPr>
          <a:xfrm>
            <a:off x="1676400" y="3444875"/>
            <a:ext cx="8355360" cy="1684933"/>
          </a:xfrm>
        </p:spPr>
        <p:txBody>
          <a:bodyPr/>
          <a:lstStyle/>
          <a:p>
            <a:pPr lvl="0"/>
            <a:r>
              <a:rPr lang="en-US"/>
              <a:t>CLICK TO EDIT MASTER TEXT STYLES</a:t>
            </a:r>
          </a:p>
        </p:txBody>
      </p:sp>
      <p:sp>
        <p:nvSpPr>
          <p:cNvPr id="15" name="Text Placeholder 2">
            <a:extLst>
              <a:ext uri="{FF2B5EF4-FFF2-40B4-BE49-F238E27FC236}">
                <a16:creationId xmlns:a16="http://schemas.microsoft.com/office/drawing/2014/main" id="{8164194B-EDEB-BE49-9FDC-04FE920609C8}"/>
              </a:ext>
            </a:extLst>
          </p:cNvPr>
          <p:cNvSpPr>
            <a:spLocks noGrp="1"/>
          </p:cNvSpPr>
          <p:nvPr userDrawn="1">
            <p:ph type="body" idx="15"/>
          </p:nvPr>
        </p:nvSpPr>
        <p:spPr>
          <a:xfrm>
            <a:off x="1381761" y="10214560"/>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19" name="Text Placeholder 2">
            <a:extLst>
              <a:ext uri="{FF2B5EF4-FFF2-40B4-BE49-F238E27FC236}">
                <a16:creationId xmlns:a16="http://schemas.microsoft.com/office/drawing/2014/main" id="{5F1943AF-64A5-DD4D-AAF9-ECCCCEDFB08A}"/>
              </a:ext>
            </a:extLst>
          </p:cNvPr>
          <p:cNvSpPr>
            <a:spLocks noGrp="1"/>
          </p:cNvSpPr>
          <p:nvPr userDrawn="1">
            <p:ph type="body" idx="19" hasCustomPrompt="1"/>
          </p:nvPr>
        </p:nvSpPr>
        <p:spPr>
          <a:xfrm>
            <a:off x="1381761" y="9584514"/>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23" name="Text Placeholder 2">
            <a:extLst>
              <a:ext uri="{FF2B5EF4-FFF2-40B4-BE49-F238E27FC236}">
                <a16:creationId xmlns:a16="http://schemas.microsoft.com/office/drawing/2014/main" id="{CF933714-DE33-AE46-A842-97E6F31E9050}"/>
              </a:ext>
            </a:extLst>
          </p:cNvPr>
          <p:cNvSpPr>
            <a:spLocks noGrp="1"/>
          </p:cNvSpPr>
          <p:nvPr userDrawn="1">
            <p:ph type="body" idx="23" hasCustomPrompt="1"/>
          </p:nvPr>
        </p:nvSpPr>
        <p:spPr>
          <a:xfrm>
            <a:off x="1381761" y="8931385"/>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sp>
        <p:nvSpPr>
          <p:cNvPr id="27" name="Text Placeholder 2">
            <a:extLst>
              <a:ext uri="{FF2B5EF4-FFF2-40B4-BE49-F238E27FC236}">
                <a16:creationId xmlns:a16="http://schemas.microsoft.com/office/drawing/2014/main" id="{161C7491-71FD-B74E-ABAB-85C136A2CFDF}"/>
              </a:ext>
            </a:extLst>
          </p:cNvPr>
          <p:cNvSpPr>
            <a:spLocks noGrp="1"/>
          </p:cNvSpPr>
          <p:nvPr userDrawn="1">
            <p:ph type="body" idx="24"/>
          </p:nvPr>
        </p:nvSpPr>
        <p:spPr>
          <a:xfrm>
            <a:off x="6441490" y="1018787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28" name="Text Placeholder 2">
            <a:extLst>
              <a:ext uri="{FF2B5EF4-FFF2-40B4-BE49-F238E27FC236}">
                <a16:creationId xmlns:a16="http://schemas.microsoft.com/office/drawing/2014/main" id="{A010AF7C-878F-E048-BFB7-8D88ABEF94BC}"/>
              </a:ext>
            </a:extLst>
          </p:cNvPr>
          <p:cNvSpPr>
            <a:spLocks noGrp="1"/>
          </p:cNvSpPr>
          <p:nvPr userDrawn="1">
            <p:ph type="body" idx="25" hasCustomPrompt="1"/>
          </p:nvPr>
        </p:nvSpPr>
        <p:spPr>
          <a:xfrm>
            <a:off x="6441490" y="955783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29" name="Text Placeholder 2">
            <a:extLst>
              <a:ext uri="{FF2B5EF4-FFF2-40B4-BE49-F238E27FC236}">
                <a16:creationId xmlns:a16="http://schemas.microsoft.com/office/drawing/2014/main" id="{297FE4DD-47EF-1F41-B7C4-56AB1759B005}"/>
              </a:ext>
            </a:extLst>
          </p:cNvPr>
          <p:cNvSpPr>
            <a:spLocks noGrp="1"/>
          </p:cNvSpPr>
          <p:nvPr userDrawn="1">
            <p:ph type="body" idx="26" hasCustomPrompt="1"/>
          </p:nvPr>
        </p:nvSpPr>
        <p:spPr>
          <a:xfrm>
            <a:off x="6441490" y="890470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sp>
        <p:nvSpPr>
          <p:cNvPr id="30" name="Text Placeholder 2">
            <a:extLst>
              <a:ext uri="{FF2B5EF4-FFF2-40B4-BE49-F238E27FC236}">
                <a16:creationId xmlns:a16="http://schemas.microsoft.com/office/drawing/2014/main" id="{84FBE8D7-ABAA-E141-9D27-702D50FCE50A}"/>
              </a:ext>
            </a:extLst>
          </p:cNvPr>
          <p:cNvSpPr>
            <a:spLocks noGrp="1"/>
          </p:cNvSpPr>
          <p:nvPr userDrawn="1">
            <p:ph type="body" idx="27"/>
          </p:nvPr>
        </p:nvSpPr>
        <p:spPr>
          <a:xfrm>
            <a:off x="11971925" y="1017831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31" name="Text Placeholder 2">
            <a:extLst>
              <a:ext uri="{FF2B5EF4-FFF2-40B4-BE49-F238E27FC236}">
                <a16:creationId xmlns:a16="http://schemas.microsoft.com/office/drawing/2014/main" id="{EA5D22DA-C5E8-6942-8C6E-B209AC907AD3}"/>
              </a:ext>
            </a:extLst>
          </p:cNvPr>
          <p:cNvSpPr>
            <a:spLocks noGrp="1"/>
          </p:cNvSpPr>
          <p:nvPr userDrawn="1">
            <p:ph type="body" idx="28" hasCustomPrompt="1"/>
          </p:nvPr>
        </p:nvSpPr>
        <p:spPr>
          <a:xfrm>
            <a:off x="11971925" y="954827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32" name="Text Placeholder 2">
            <a:extLst>
              <a:ext uri="{FF2B5EF4-FFF2-40B4-BE49-F238E27FC236}">
                <a16:creationId xmlns:a16="http://schemas.microsoft.com/office/drawing/2014/main" id="{08017380-5F59-DA4B-AE1A-172AB9904EC2}"/>
              </a:ext>
            </a:extLst>
          </p:cNvPr>
          <p:cNvSpPr>
            <a:spLocks noGrp="1"/>
          </p:cNvSpPr>
          <p:nvPr userDrawn="1">
            <p:ph type="body" idx="29" hasCustomPrompt="1"/>
          </p:nvPr>
        </p:nvSpPr>
        <p:spPr>
          <a:xfrm>
            <a:off x="11971925" y="889514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sp>
        <p:nvSpPr>
          <p:cNvPr id="33" name="Text Placeholder 2">
            <a:extLst>
              <a:ext uri="{FF2B5EF4-FFF2-40B4-BE49-F238E27FC236}">
                <a16:creationId xmlns:a16="http://schemas.microsoft.com/office/drawing/2014/main" id="{46BB7B61-444F-0A41-B385-B034069C0276}"/>
              </a:ext>
            </a:extLst>
          </p:cNvPr>
          <p:cNvSpPr>
            <a:spLocks noGrp="1"/>
          </p:cNvSpPr>
          <p:nvPr userDrawn="1">
            <p:ph type="body" idx="30"/>
          </p:nvPr>
        </p:nvSpPr>
        <p:spPr>
          <a:xfrm>
            <a:off x="17499258" y="1015739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34" name="Text Placeholder 2">
            <a:extLst>
              <a:ext uri="{FF2B5EF4-FFF2-40B4-BE49-F238E27FC236}">
                <a16:creationId xmlns:a16="http://schemas.microsoft.com/office/drawing/2014/main" id="{0D095F9E-91C3-F848-BF9F-DA1B7100A23E}"/>
              </a:ext>
            </a:extLst>
          </p:cNvPr>
          <p:cNvSpPr>
            <a:spLocks noGrp="1"/>
          </p:cNvSpPr>
          <p:nvPr userDrawn="1">
            <p:ph type="body" idx="31" hasCustomPrompt="1"/>
          </p:nvPr>
        </p:nvSpPr>
        <p:spPr>
          <a:xfrm>
            <a:off x="17499258" y="952735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35" name="Text Placeholder 2">
            <a:extLst>
              <a:ext uri="{FF2B5EF4-FFF2-40B4-BE49-F238E27FC236}">
                <a16:creationId xmlns:a16="http://schemas.microsoft.com/office/drawing/2014/main" id="{5AF6F783-A7F9-CE42-A7E7-B994B1F36CC6}"/>
              </a:ext>
            </a:extLst>
          </p:cNvPr>
          <p:cNvSpPr>
            <a:spLocks noGrp="1"/>
          </p:cNvSpPr>
          <p:nvPr userDrawn="1">
            <p:ph type="body" idx="32" hasCustomPrompt="1"/>
          </p:nvPr>
        </p:nvSpPr>
        <p:spPr>
          <a:xfrm>
            <a:off x="17499258" y="887422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pic>
        <p:nvPicPr>
          <p:cNvPr id="25" name="Picture 24">
            <a:extLst>
              <a:ext uri="{FF2B5EF4-FFF2-40B4-BE49-F238E27FC236}">
                <a16:creationId xmlns:a16="http://schemas.microsoft.com/office/drawing/2014/main" id="{33315B92-025D-3440-B15C-3F57A91E701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38" name="Group 37">
            <a:extLst>
              <a:ext uri="{FF2B5EF4-FFF2-40B4-BE49-F238E27FC236}">
                <a16:creationId xmlns:a16="http://schemas.microsoft.com/office/drawing/2014/main" id="{4EF1C71D-2009-D641-BBC2-F29CBF2EED16}"/>
              </a:ext>
            </a:extLst>
          </p:cNvPr>
          <p:cNvGrpSpPr/>
          <p:nvPr userDrawn="1"/>
        </p:nvGrpSpPr>
        <p:grpSpPr>
          <a:xfrm rot="10800000" flipH="1">
            <a:off x="19824314" y="0"/>
            <a:ext cx="4559686" cy="4560774"/>
            <a:chOff x="18507854" y="1844740"/>
            <a:chExt cx="4559686" cy="4560774"/>
          </a:xfrm>
        </p:grpSpPr>
        <p:pic>
          <p:nvPicPr>
            <p:cNvPr id="39" name="Picture 38">
              <a:extLst>
                <a:ext uri="{FF2B5EF4-FFF2-40B4-BE49-F238E27FC236}">
                  <a16:creationId xmlns:a16="http://schemas.microsoft.com/office/drawing/2014/main" id="{426DEEB5-4709-834E-B46B-E05CDF3AFE7B}"/>
                </a:ext>
              </a:extLst>
            </p:cNvPr>
            <p:cNvPicPr>
              <a:picLocks noChangeAspect="1"/>
            </p:cNvPicPr>
            <p:nvPr/>
          </p:nvPicPr>
          <p:blipFill>
            <a:blip r:embed="rId3"/>
            <a:stretch>
              <a:fillRect/>
            </a:stretch>
          </p:blipFill>
          <p:spPr>
            <a:xfrm rot="5400000" flipH="1">
              <a:off x="20781404" y="1844603"/>
              <a:ext cx="2286000" cy="2286273"/>
            </a:xfrm>
            <a:prstGeom prst="rect">
              <a:avLst/>
            </a:prstGeom>
          </p:spPr>
        </p:pic>
        <p:pic>
          <p:nvPicPr>
            <p:cNvPr id="40" name="Picture 39">
              <a:extLst>
                <a:ext uri="{FF2B5EF4-FFF2-40B4-BE49-F238E27FC236}">
                  <a16:creationId xmlns:a16="http://schemas.microsoft.com/office/drawing/2014/main" id="{D832FBCC-442A-414E-B522-E55D7A6B62C6}"/>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41" name="Picture 40">
              <a:extLst>
                <a:ext uri="{FF2B5EF4-FFF2-40B4-BE49-F238E27FC236}">
                  <a16:creationId xmlns:a16="http://schemas.microsoft.com/office/drawing/2014/main" id="{A5BA568F-9779-BE4C-BDD0-C7AB40333C26}"/>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17257282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D4C4A32-E030-9A44-9571-610E4C0D8F4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spTree>
    <p:extLst>
      <p:ext uri="{BB962C8B-B14F-4D97-AF65-F5344CB8AC3E}">
        <p14:creationId xmlns:p14="http://schemas.microsoft.com/office/powerpoint/2010/main" val="33853233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676400" y="3419110"/>
            <a:ext cx="21100776" cy="3438890"/>
          </a:xfrm>
          <a:prstGeom prst="rect">
            <a:avLst/>
          </a:prstGeom>
        </p:spPr>
        <p:txBody>
          <a:bodyPr vert="horz" wrap="square"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Placeholder 4">
            <a:extLst>
              <a:ext uri="{FF2B5EF4-FFF2-40B4-BE49-F238E27FC236}">
                <a16:creationId xmlns:a16="http://schemas.microsoft.com/office/drawing/2014/main" id="{75DEC782-238E-9B45-808E-F3C41B3E7C13}"/>
              </a:ext>
            </a:extLst>
          </p:cNvPr>
          <p:cNvSpPr>
            <a:spLocks noGrp="1"/>
          </p:cNvSpPr>
          <p:nvPr>
            <p:ph type="title"/>
          </p:nvPr>
        </p:nvSpPr>
        <p:spPr>
          <a:xfrm>
            <a:off x="1676400" y="1313384"/>
            <a:ext cx="9723512" cy="1772793"/>
          </a:xfrm>
          <a:prstGeom prst="rect">
            <a:avLst/>
          </a:prstGeom>
        </p:spPr>
        <p:txBody>
          <a:bodyPr vert="horz" lIns="91440" tIns="91440" rIns="91440" bIns="45720" rtlCol="0" anchor="b" anchorCtr="0">
            <a:spAutoFit/>
          </a:bodyPr>
          <a:lstStyle/>
          <a:p>
            <a:r>
              <a:rPr lang="en-US"/>
              <a:t>CLICK TO EDIT MASTER TITLE STYLE</a:t>
            </a:r>
          </a:p>
        </p:txBody>
      </p:sp>
    </p:spTree>
    <p:extLst>
      <p:ext uri="{BB962C8B-B14F-4D97-AF65-F5344CB8AC3E}">
        <p14:creationId xmlns:p14="http://schemas.microsoft.com/office/powerpoint/2010/main" val="931611992"/>
      </p:ext>
    </p:extLst>
  </p:cSld>
  <p:clrMap bg1="lt1" tx1="dk1" bg2="lt2" tx2="dk2" accent1="accent1" accent2="accent2" accent3="accent3" accent4="accent4" accent5="accent5" accent6="accent6" hlink="hlink" folHlink="folHlink"/>
  <p:sldLayoutIdLst>
    <p:sldLayoutId id="2147483788" r:id="rId1"/>
    <p:sldLayoutId id="2147483787" r:id="rId2"/>
    <p:sldLayoutId id="2147483777" r:id="rId3"/>
    <p:sldLayoutId id="2147483773" r:id="rId4"/>
    <p:sldLayoutId id="2147483776" r:id="rId5"/>
    <p:sldLayoutId id="2147483772" r:id="rId6"/>
    <p:sldLayoutId id="2147483780" r:id="rId7"/>
    <p:sldLayoutId id="2147483778" r:id="rId8"/>
    <p:sldLayoutId id="2147483779" r:id="rId9"/>
    <p:sldLayoutId id="2147483782" r:id="rId10"/>
    <p:sldLayoutId id="2147483789" r:id="rId11"/>
  </p:sldLayoutIdLst>
  <p:txStyles>
    <p:titleStyle>
      <a:lvl1pPr algn="l" defTabSz="1828800" rtl="0" eaLnBrk="1" latinLnBrk="0" hangingPunct="1">
        <a:lnSpc>
          <a:spcPct val="70000"/>
        </a:lnSpc>
        <a:spcBef>
          <a:spcPct val="0"/>
        </a:spcBef>
        <a:buNone/>
        <a:defRPr sz="7200" b="1" i="0" kern="1200" cap="all" spc="-150" baseline="0">
          <a:solidFill>
            <a:schemeClr val="tx1"/>
          </a:solidFill>
          <a:latin typeface="Poppins" pitchFamily="2" charset="77"/>
          <a:ea typeface="+mj-ea"/>
          <a:cs typeface="Poppins" pitchFamily="2" charset="77"/>
        </a:defRPr>
      </a:lvl1pPr>
    </p:titleStyle>
    <p:bodyStyle>
      <a:lvl1pPr marL="0" indent="0" algn="l" defTabSz="1828800" rtl="0" eaLnBrk="1" latinLnBrk="0" hangingPunct="1">
        <a:lnSpc>
          <a:spcPct val="70000"/>
        </a:lnSpc>
        <a:spcBef>
          <a:spcPts val="200"/>
        </a:spcBef>
        <a:spcAft>
          <a:spcPts val="1000"/>
        </a:spcAft>
        <a:buFontTx/>
        <a:buNone/>
        <a:defRPr sz="6600" b="0" i="0" kern="1200" cap="all" baseline="0">
          <a:solidFill>
            <a:schemeClr val="tx1"/>
          </a:solidFill>
          <a:latin typeface="Poppins Light" pitchFamily="2" charset="77"/>
          <a:ea typeface="Roboto Light" panose="02000000000000000000" pitchFamily="2" charset="0"/>
          <a:cs typeface="Poppins Light" pitchFamily="2" charset="77"/>
        </a:defRPr>
      </a:lvl1pPr>
      <a:lvl2pPr marL="13716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2pPr>
      <a:lvl3pPr marL="2400300" indent="-5715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3pPr>
      <a:lvl4pPr marL="32004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4pPr>
      <a:lvl5pPr marL="41148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1.png"/><Relationship Id="rId7" Type="http://schemas.openxmlformats.org/officeDocument/2006/relationships/image" Target="../media/image20.svg"/><Relationship Id="rId2" Type="http://schemas.openxmlformats.org/officeDocument/2006/relationships/notesSlide" Target="../notesSlides/notesSlide10.xml"/><Relationship Id="rId1" Type="http://schemas.openxmlformats.org/officeDocument/2006/relationships/slideLayout" Target="../slideLayouts/slideLayout10.xml"/><Relationship Id="rId6" Type="http://schemas.openxmlformats.org/officeDocument/2006/relationships/image" Target="../media/image19.png"/><Relationship Id="rId5" Type="http://schemas.openxmlformats.org/officeDocument/2006/relationships/image" Target="../media/image18.sv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0.xml"/><Relationship Id="rId5" Type="http://schemas.openxmlformats.org/officeDocument/2006/relationships/image" Target="../media/image4.emf"/><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0.xml"/><Relationship Id="rId5" Type="http://schemas.openxmlformats.org/officeDocument/2006/relationships/image" Target="../media/image27.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0.xml"/><Relationship Id="rId5" Type="http://schemas.openxmlformats.org/officeDocument/2006/relationships/image" Target="../media/image27.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0.xml"/><Relationship Id="rId5" Type="http://schemas.openxmlformats.org/officeDocument/2006/relationships/image" Target="../media/image27.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10.xml"/><Relationship Id="rId5" Type="http://schemas.openxmlformats.org/officeDocument/2006/relationships/image" Target="../media/image28.png"/><Relationship Id="rId4" Type="http://schemas.openxmlformats.org/officeDocument/2006/relationships/image" Target="../media/image4.emf"/></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10.xml"/><Relationship Id="rId5" Type="http://schemas.openxmlformats.org/officeDocument/2006/relationships/image" Target="../media/image10.png"/><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10.xml"/><Relationship Id="rId5" Type="http://schemas.openxmlformats.org/officeDocument/2006/relationships/image" Target="../media/image10.png"/><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10.xml"/><Relationship Id="rId5" Type="http://schemas.openxmlformats.org/officeDocument/2006/relationships/image" Target="../media/image10.png"/><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4.emf"/><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0.xml"/><Relationship Id="rId1" Type="http://schemas.openxmlformats.org/officeDocument/2006/relationships/slideLayout" Target="../slideLayouts/slideLayout9.xml"/><Relationship Id="rId4" Type="http://schemas.openxmlformats.org/officeDocument/2006/relationships/image" Target="../media/image30.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1.pn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image" Target="../media/image4.emf"/><Relationship Id="rId5" Type="http://schemas.openxmlformats.org/officeDocument/2006/relationships/image" Target="../media/image3.emf"/><Relationship Id="rId4" Type="http://schemas.openxmlformats.org/officeDocument/2006/relationships/image" Target="../media/image2.emf"/><Relationship Id="rId9" Type="http://schemas.openxmlformats.org/officeDocument/2006/relationships/image" Target="../media/image15.sv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6.jpe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1.png"/><Relationship Id="rId7" Type="http://schemas.openxmlformats.org/officeDocument/2006/relationships/image" Target="../media/image20.svg"/><Relationship Id="rId2" Type="http://schemas.openxmlformats.org/officeDocument/2006/relationships/notesSlide" Target="../notesSlides/notesSlide8.xml"/><Relationship Id="rId1" Type="http://schemas.openxmlformats.org/officeDocument/2006/relationships/slideLayout" Target="../slideLayouts/slideLayout10.xml"/><Relationship Id="rId6" Type="http://schemas.openxmlformats.org/officeDocument/2006/relationships/image" Target="../media/image19.png"/><Relationship Id="rId5" Type="http://schemas.openxmlformats.org/officeDocument/2006/relationships/image" Target="../media/image18.svg"/><Relationship Id="rId4" Type="http://schemas.openxmlformats.org/officeDocument/2006/relationships/image" Target="../media/image17.png"/><Relationship Id="rId9" Type="http://schemas.openxmlformats.org/officeDocument/2006/relationships/image" Target="../media/image13.png"/></Relationships>
</file>

<file path=ppt/slides/_rels/slide9.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13.png"/><Relationship Id="rId3" Type="http://schemas.openxmlformats.org/officeDocument/2006/relationships/image" Target="../media/image11.png"/><Relationship Id="rId7" Type="http://schemas.openxmlformats.org/officeDocument/2006/relationships/image" Target="../media/image20.svg"/><Relationship Id="rId12" Type="http://schemas.openxmlformats.org/officeDocument/2006/relationships/image" Target="../media/image26.svg"/><Relationship Id="rId2" Type="http://schemas.openxmlformats.org/officeDocument/2006/relationships/notesSlide" Target="../notesSlides/notesSlide9.xml"/><Relationship Id="rId1" Type="http://schemas.openxmlformats.org/officeDocument/2006/relationships/slideLayout" Target="../slideLayouts/slideLayout10.xml"/><Relationship Id="rId6" Type="http://schemas.openxmlformats.org/officeDocument/2006/relationships/image" Target="../media/image19.png"/><Relationship Id="rId11" Type="http://schemas.openxmlformats.org/officeDocument/2006/relationships/image" Target="../media/image25.png"/><Relationship Id="rId5" Type="http://schemas.openxmlformats.org/officeDocument/2006/relationships/image" Target="../media/image18.svg"/><Relationship Id="rId10" Type="http://schemas.openxmlformats.org/officeDocument/2006/relationships/image" Target="../media/image24.svg"/><Relationship Id="rId4" Type="http://schemas.openxmlformats.org/officeDocument/2006/relationships/image" Target="../media/image17.png"/><Relationship Id="rId9"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riângulo retângulo 22">
            <a:extLst>
              <a:ext uri="{FF2B5EF4-FFF2-40B4-BE49-F238E27FC236}">
                <a16:creationId xmlns:a16="http://schemas.microsoft.com/office/drawing/2014/main" id="{33AED018-C9DE-8736-191B-BA480E8A2823}"/>
              </a:ext>
            </a:extLst>
          </p:cNvPr>
          <p:cNvSpPr/>
          <p:nvPr/>
        </p:nvSpPr>
        <p:spPr>
          <a:xfrm>
            <a:off x="0" y="0"/>
            <a:ext cx="10835640" cy="13716000"/>
          </a:xfrm>
          <a:prstGeom prst="rtTriangle">
            <a:avLst/>
          </a:prstGeom>
          <a:solidFill>
            <a:srgbClr val="16AD6A">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6" name="Picture 5">
            <a:extLst>
              <a:ext uri="{FF2B5EF4-FFF2-40B4-BE49-F238E27FC236}">
                <a16:creationId xmlns:a16="http://schemas.microsoft.com/office/drawing/2014/main" id="{25E0D1A3-2E12-1E07-D5CE-C8BA2CA59F2F}"/>
              </a:ext>
            </a:extLst>
          </p:cNvPr>
          <p:cNvPicPr>
            <a:picLocks noChangeAspect="1"/>
          </p:cNvPicPr>
          <p:nvPr/>
        </p:nvPicPr>
        <p:blipFill rotWithShape="1">
          <a:blip r:embed="rId3"/>
          <a:srcRect t="7676" b="36191"/>
          <a:stretch/>
        </p:blipFill>
        <p:spPr>
          <a:xfrm>
            <a:off x="0" y="0"/>
            <a:ext cx="24384000" cy="13716000"/>
          </a:xfrm>
          <a:custGeom>
            <a:avLst/>
            <a:gdLst>
              <a:gd name="connsiteX0" fmla="*/ -105 w 13635309"/>
              <a:gd name="connsiteY0" fmla="*/ -106 h 13663805"/>
              <a:gd name="connsiteX1" fmla="*/ 13635204 w 13635309"/>
              <a:gd name="connsiteY1" fmla="*/ -106 h 13663805"/>
              <a:gd name="connsiteX2" fmla="*/ 13635204 w 13635309"/>
              <a:gd name="connsiteY2" fmla="*/ 13663699 h 13663805"/>
              <a:gd name="connsiteX3" fmla="*/ -105 w 13635309"/>
              <a:gd name="connsiteY3" fmla="*/ 13663699 h 13663805"/>
            </a:gdLst>
            <a:ahLst/>
            <a:cxnLst>
              <a:cxn ang="0">
                <a:pos x="connsiteX0" y="connsiteY0"/>
              </a:cxn>
              <a:cxn ang="0">
                <a:pos x="connsiteX1" y="connsiteY1"/>
              </a:cxn>
              <a:cxn ang="0">
                <a:pos x="connsiteX2" y="connsiteY2"/>
              </a:cxn>
              <a:cxn ang="0">
                <a:pos x="connsiteX3" y="connsiteY3"/>
              </a:cxn>
            </a:cxnLst>
            <a:rect l="l" t="t" r="r" b="b"/>
            <a:pathLst>
              <a:path w="13635309" h="13663805">
                <a:moveTo>
                  <a:pt x="-105" y="-106"/>
                </a:moveTo>
                <a:lnTo>
                  <a:pt x="13635204" y="-106"/>
                </a:lnTo>
                <a:lnTo>
                  <a:pt x="13635204" y="13663699"/>
                </a:lnTo>
                <a:lnTo>
                  <a:pt x="-105" y="13663699"/>
                </a:lnTo>
                <a:close/>
              </a:path>
            </a:pathLst>
          </a:custGeom>
        </p:spPr>
      </p:pic>
      <p:sp>
        <p:nvSpPr>
          <p:cNvPr id="3" name="Retângulo 2">
            <a:extLst>
              <a:ext uri="{FF2B5EF4-FFF2-40B4-BE49-F238E27FC236}">
                <a16:creationId xmlns:a16="http://schemas.microsoft.com/office/drawing/2014/main" id="{183152FE-C6E7-1A47-7350-E3445103D072}"/>
              </a:ext>
            </a:extLst>
          </p:cNvPr>
          <p:cNvSpPr/>
          <p:nvPr/>
        </p:nvSpPr>
        <p:spPr>
          <a:xfrm>
            <a:off x="3803073" y="2660073"/>
            <a:ext cx="24416846" cy="13716000"/>
          </a:xfrm>
          <a:prstGeom prst="rect">
            <a:avLst/>
          </a:prstGeom>
          <a:solidFill>
            <a:srgbClr val="211F1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9" name="Imagem 8" descr="Uma imagem com Tipo de letra, Gráficos, logótipo, círculo&#10;&#10;Descrição gerada automaticamente">
            <a:extLst>
              <a:ext uri="{FF2B5EF4-FFF2-40B4-BE49-F238E27FC236}">
                <a16:creationId xmlns:a16="http://schemas.microsoft.com/office/drawing/2014/main" id="{AA0D9F21-2678-4F21-ED04-1DAF04DC14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290933" y="988264"/>
            <a:ext cx="2258570" cy="1907133"/>
          </a:xfrm>
          <a:prstGeom prst="rect">
            <a:avLst/>
          </a:prstGeom>
        </p:spPr>
      </p:pic>
      <p:sp>
        <p:nvSpPr>
          <p:cNvPr id="7" name="Triângulo retângulo 6">
            <a:extLst>
              <a:ext uri="{FF2B5EF4-FFF2-40B4-BE49-F238E27FC236}">
                <a16:creationId xmlns:a16="http://schemas.microsoft.com/office/drawing/2014/main" id="{980C1929-1BE4-3267-CB73-A8398D7248FB}"/>
              </a:ext>
            </a:extLst>
          </p:cNvPr>
          <p:cNvSpPr/>
          <p:nvPr/>
        </p:nvSpPr>
        <p:spPr>
          <a:xfrm>
            <a:off x="16423" y="0"/>
            <a:ext cx="10835640" cy="13716000"/>
          </a:xfrm>
          <a:prstGeom prst="rtTriangle">
            <a:avLst/>
          </a:prstGeom>
          <a:solidFill>
            <a:srgbClr val="16AD6A">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4" name="TextBox 1">
            <a:extLst>
              <a:ext uri="{FF2B5EF4-FFF2-40B4-BE49-F238E27FC236}">
                <a16:creationId xmlns:a16="http://schemas.microsoft.com/office/drawing/2014/main" id="{1C382740-B26D-820B-E9D5-9C9FF3C5E971}"/>
              </a:ext>
            </a:extLst>
          </p:cNvPr>
          <p:cNvSpPr txBox="1"/>
          <p:nvPr/>
        </p:nvSpPr>
        <p:spPr>
          <a:xfrm>
            <a:off x="2859409" y="8416936"/>
            <a:ext cx="18665182" cy="1862048"/>
          </a:xfrm>
          <a:prstGeom prst="rect">
            <a:avLst/>
          </a:prstGeom>
          <a:noFill/>
        </p:spPr>
        <p:txBody>
          <a:bodyPr wrap="square" rtlCol="0">
            <a:spAutoFit/>
          </a:bodyPr>
          <a:lstStyle/>
          <a:p>
            <a:r>
              <a:rPr lang="en-US" sz="11500" b="1">
                <a:solidFill>
                  <a:schemeClr val="bg1"/>
                </a:solidFill>
                <a:latin typeface="Poppins" pitchFamily="2" charset="77"/>
                <a:cs typeface="Poppins" pitchFamily="2" charset="77"/>
              </a:rPr>
              <a:t>MODULE 4</a:t>
            </a:r>
          </a:p>
        </p:txBody>
      </p:sp>
      <p:sp>
        <p:nvSpPr>
          <p:cNvPr id="5" name="TextBox 1">
            <a:extLst>
              <a:ext uri="{FF2B5EF4-FFF2-40B4-BE49-F238E27FC236}">
                <a16:creationId xmlns:a16="http://schemas.microsoft.com/office/drawing/2014/main" id="{987F04DB-2B20-845B-5C51-DE62EBCE9A97}"/>
              </a:ext>
            </a:extLst>
          </p:cNvPr>
          <p:cNvSpPr txBox="1"/>
          <p:nvPr/>
        </p:nvSpPr>
        <p:spPr>
          <a:xfrm>
            <a:off x="2859409" y="10270968"/>
            <a:ext cx="18665182" cy="1569660"/>
          </a:xfrm>
          <a:prstGeom prst="rect">
            <a:avLst/>
          </a:prstGeom>
          <a:noFill/>
        </p:spPr>
        <p:txBody>
          <a:bodyPr wrap="square" rtlCol="0">
            <a:spAutoFit/>
          </a:bodyPr>
          <a:lstStyle/>
          <a:p>
            <a:r>
              <a:rPr lang="en-US" sz="9600" b="1" dirty="0">
                <a:solidFill>
                  <a:schemeClr val="bg1"/>
                </a:solidFill>
                <a:latin typeface="Poppins Light" panose="00000400000000000000" pitchFamily="2" charset="0"/>
                <a:cs typeface="Poppins Light" panose="00000400000000000000" pitchFamily="2" charset="0"/>
              </a:rPr>
              <a:t>SURCHARGE D’INFORMATIONS</a:t>
            </a:r>
          </a:p>
        </p:txBody>
      </p:sp>
    </p:spTree>
    <p:extLst>
      <p:ext uri="{BB962C8B-B14F-4D97-AF65-F5344CB8AC3E}">
        <p14:creationId xmlns:p14="http://schemas.microsoft.com/office/powerpoint/2010/main" val="33326456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pic>
        <p:nvPicPr>
          <p:cNvPr id="8" name="Gráfico 7" descr="Cabeça com engrenagens com preenchimento sólido">
            <a:extLst>
              <a:ext uri="{FF2B5EF4-FFF2-40B4-BE49-F238E27FC236}">
                <a16:creationId xmlns:a16="http://schemas.microsoft.com/office/drawing/2014/main" id="{6F3256EE-1A39-1743-E845-1762D38EA73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0502058" y="3948111"/>
            <a:ext cx="2133600" cy="2133600"/>
          </a:xfrm>
          <a:prstGeom prst="rect">
            <a:avLst/>
          </a:prstGeom>
        </p:spPr>
      </p:pic>
      <p:pic>
        <p:nvPicPr>
          <p:cNvPr id="13" name="Gráfico 12" descr="Documento com preenchimento sólido">
            <a:extLst>
              <a:ext uri="{FF2B5EF4-FFF2-40B4-BE49-F238E27FC236}">
                <a16:creationId xmlns:a16="http://schemas.microsoft.com/office/drawing/2014/main" id="{A331DA43-922C-8056-CFDE-916C20AC247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0351549" y="9571681"/>
            <a:ext cx="2225040" cy="2225040"/>
          </a:xfrm>
          <a:prstGeom prst="rect">
            <a:avLst/>
          </a:prstGeom>
        </p:spPr>
      </p:pic>
      <p:sp>
        <p:nvSpPr>
          <p:cNvPr id="5" name="TextBox 1">
            <a:extLst>
              <a:ext uri="{FF2B5EF4-FFF2-40B4-BE49-F238E27FC236}">
                <a16:creationId xmlns:a16="http://schemas.microsoft.com/office/drawing/2014/main" id="{2B624548-3431-DEA5-B651-3E2AE685B0B2}"/>
              </a:ext>
            </a:extLst>
          </p:cNvPr>
          <p:cNvSpPr txBox="1"/>
          <p:nvPr/>
        </p:nvSpPr>
        <p:spPr>
          <a:xfrm>
            <a:off x="1051560" y="808786"/>
            <a:ext cx="20299680" cy="2308324"/>
          </a:xfrm>
          <a:prstGeom prst="rect">
            <a:avLst/>
          </a:prstGeom>
          <a:noFill/>
        </p:spPr>
        <p:txBody>
          <a:bodyPr wrap="square" rtlCol="0">
            <a:spAutoFit/>
          </a:bodyPr>
          <a:lstStyle/>
          <a:p>
            <a:r>
              <a:rPr lang="fr-FR" sz="7200" b="1" dirty="0">
                <a:solidFill>
                  <a:srgbClr val="16AD6A"/>
                </a:solidFill>
                <a:latin typeface="Poppins" pitchFamily="2" charset="77"/>
                <a:cs typeface="Poppins" pitchFamily="2" charset="77"/>
              </a:rPr>
              <a:t>QUELLES SONT LES INFORMATIONS </a:t>
            </a:r>
            <a:r>
              <a:rPr lang="fr-FR" sz="7200" b="1" dirty="0">
                <a:latin typeface="Poppins" pitchFamily="2" charset="77"/>
                <a:cs typeface="Poppins" pitchFamily="2" charset="77"/>
              </a:rPr>
              <a:t>QUE LA CLIENTE A BESOIN DE CONNAÎTRE</a:t>
            </a:r>
            <a:r>
              <a:rPr lang="en-US" sz="7200" b="1" dirty="0">
                <a:solidFill>
                  <a:srgbClr val="211F1B"/>
                </a:solidFill>
                <a:latin typeface="Poppins" pitchFamily="2" charset="77"/>
                <a:cs typeface="Poppins" pitchFamily="2" charset="77"/>
              </a:rPr>
              <a:t>?</a:t>
            </a:r>
          </a:p>
        </p:txBody>
      </p:sp>
      <p:sp>
        <p:nvSpPr>
          <p:cNvPr id="31" name="TextBox 4">
            <a:extLst>
              <a:ext uri="{FF2B5EF4-FFF2-40B4-BE49-F238E27FC236}">
                <a16:creationId xmlns:a16="http://schemas.microsoft.com/office/drawing/2014/main" id="{FCC1D9AF-EBE6-9540-FD1A-0B41B8A466E7}"/>
              </a:ext>
            </a:extLst>
          </p:cNvPr>
          <p:cNvSpPr txBox="1"/>
          <p:nvPr/>
        </p:nvSpPr>
        <p:spPr>
          <a:xfrm>
            <a:off x="6755727" y="10863481"/>
            <a:ext cx="3188694" cy="1200329"/>
          </a:xfrm>
          <a:prstGeom prst="rect">
            <a:avLst/>
          </a:prstGeom>
          <a:noFill/>
        </p:spPr>
        <p:txBody>
          <a:bodyPr wrap="none" lIns="91440" tIns="45720" rIns="91440" bIns="45720">
            <a:spAutoFit/>
          </a:bodyPr>
          <a:lstStyle>
            <a:defPPr>
              <a:defRPr lang="en-US"/>
            </a:defPPr>
            <a:lvl1pPr algn="ctr">
              <a:defRPr sz="5400" b="0" cap="none" spc="0">
                <a:ln w="0"/>
                <a:effectLst>
                  <a:outerShdw blurRad="38100" dist="19050" dir="2700000" algn="tl" rotWithShape="0">
                    <a:schemeClr val="dk1">
                      <a:alpha val="40000"/>
                    </a:schemeClr>
                  </a:outerShdw>
                </a:effectLst>
                <a:latin typeface="Bradley Hand ITC" panose="03070402050302030203" pitchFamily="66" charset="0"/>
              </a:defRPr>
            </a:lvl1pPr>
          </a:lstStyle>
          <a:p>
            <a:r>
              <a:rPr lang="en-US" sz="7200" b="1" dirty="0" err="1">
                <a:ln>
                  <a:noFill/>
                </a:ln>
                <a:solidFill>
                  <a:srgbClr val="642E91"/>
                </a:solidFill>
                <a:effectLst/>
                <a:latin typeface="Candara" panose="020E0502030303020204" pitchFamily="34" charset="0"/>
              </a:rPr>
              <a:t>Secrète</a:t>
            </a:r>
            <a:endParaRPr lang="en-US" sz="7200" b="1" dirty="0">
              <a:ln>
                <a:noFill/>
              </a:ln>
              <a:solidFill>
                <a:srgbClr val="642E91"/>
              </a:solidFill>
              <a:effectLst/>
              <a:latin typeface="Candara" panose="020E0502030303020204" pitchFamily="34" charset="0"/>
            </a:endParaRPr>
          </a:p>
        </p:txBody>
      </p:sp>
      <p:sp>
        <p:nvSpPr>
          <p:cNvPr id="32" name="Rectangle 5">
            <a:extLst>
              <a:ext uri="{FF2B5EF4-FFF2-40B4-BE49-F238E27FC236}">
                <a16:creationId xmlns:a16="http://schemas.microsoft.com/office/drawing/2014/main" id="{72ABB68C-2261-1151-2BA0-02A1FFB5DCA3}"/>
              </a:ext>
            </a:extLst>
          </p:cNvPr>
          <p:cNvSpPr/>
          <p:nvPr/>
        </p:nvSpPr>
        <p:spPr>
          <a:xfrm>
            <a:off x="8872034" y="7446490"/>
            <a:ext cx="8366393" cy="1569660"/>
          </a:xfrm>
          <a:prstGeom prst="rect">
            <a:avLst/>
          </a:prstGeom>
          <a:noFill/>
        </p:spPr>
        <p:txBody>
          <a:bodyPr wrap="none" lIns="91440" tIns="45720" rIns="91440" bIns="45720">
            <a:spAutoFit/>
          </a:bodyPr>
          <a:lstStyle/>
          <a:p>
            <a:pPr algn="ctr"/>
            <a:r>
              <a:rPr lang="en-US" sz="9600" b="1" dirty="0" err="1">
                <a:solidFill>
                  <a:srgbClr val="00B0F0"/>
                </a:solidFill>
                <a:latin typeface="Candara Light" panose="020E0502030303020204" pitchFamily="34" charset="0"/>
              </a:rPr>
              <a:t>Utilisation</a:t>
            </a:r>
            <a:r>
              <a:rPr lang="en-US" sz="9600" b="1" dirty="0">
                <a:solidFill>
                  <a:srgbClr val="00B0F0"/>
                </a:solidFill>
                <a:latin typeface="Candara Light" panose="020E0502030303020204" pitchFamily="34" charset="0"/>
              </a:rPr>
              <a:t> Facile</a:t>
            </a:r>
          </a:p>
        </p:txBody>
      </p:sp>
      <p:sp>
        <p:nvSpPr>
          <p:cNvPr id="33" name="Rectangle 6">
            <a:extLst>
              <a:ext uri="{FF2B5EF4-FFF2-40B4-BE49-F238E27FC236}">
                <a16:creationId xmlns:a16="http://schemas.microsoft.com/office/drawing/2014/main" id="{58F74B69-9759-03F6-0479-5BEBCE2D3716}"/>
              </a:ext>
            </a:extLst>
          </p:cNvPr>
          <p:cNvSpPr/>
          <p:nvPr/>
        </p:nvSpPr>
        <p:spPr>
          <a:xfrm>
            <a:off x="12025829" y="9529238"/>
            <a:ext cx="4801314" cy="923330"/>
          </a:xfrm>
          <a:prstGeom prst="rect">
            <a:avLst/>
          </a:prstGeom>
          <a:noFill/>
        </p:spPr>
        <p:txBody>
          <a:bodyPr wrap="none" lIns="91440" tIns="45720" rIns="91440" bIns="45720">
            <a:spAutoFit/>
          </a:bodyPr>
          <a:lstStyle/>
          <a:p>
            <a:pPr algn="ctr"/>
            <a:r>
              <a:rPr lang="en-US" sz="5400" b="1" dirty="0">
                <a:solidFill>
                  <a:srgbClr val="D60093"/>
                </a:solidFill>
                <a:latin typeface="Candara" panose="020E0502030303020204" pitchFamily="34" charset="0"/>
              </a:rPr>
              <a:t>Sans Hormones</a:t>
            </a:r>
          </a:p>
        </p:txBody>
      </p:sp>
      <p:sp>
        <p:nvSpPr>
          <p:cNvPr id="34" name="Rectangle 7">
            <a:extLst>
              <a:ext uri="{FF2B5EF4-FFF2-40B4-BE49-F238E27FC236}">
                <a16:creationId xmlns:a16="http://schemas.microsoft.com/office/drawing/2014/main" id="{8EFD9140-7EB8-28D4-ACFD-66B81C7D0E20}"/>
              </a:ext>
            </a:extLst>
          </p:cNvPr>
          <p:cNvSpPr/>
          <p:nvPr/>
        </p:nvSpPr>
        <p:spPr>
          <a:xfrm>
            <a:off x="3431029" y="6039837"/>
            <a:ext cx="9339441" cy="1200329"/>
          </a:xfrm>
          <a:prstGeom prst="rect">
            <a:avLst/>
          </a:prstGeom>
          <a:noFill/>
        </p:spPr>
        <p:txBody>
          <a:bodyPr wrap="square" lIns="91440" tIns="45720" rIns="91440" bIns="45720">
            <a:spAutoFit/>
          </a:bodyPr>
          <a:lstStyle/>
          <a:p>
            <a:pPr algn="ctr"/>
            <a:r>
              <a:rPr lang="en-US" sz="7200" b="1" dirty="0">
                <a:solidFill>
                  <a:srgbClr val="D60093"/>
                </a:solidFill>
                <a:latin typeface="Candara" panose="020E0502030303020204" pitchFamily="34" charset="0"/>
              </a:rPr>
              <a:t>Très </a:t>
            </a:r>
            <a:r>
              <a:rPr lang="en-US" sz="7200" b="1" dirty="0" err="1">
                <a:solidFill>
                  <a:srgbClr val="D60093"/>
                </a:solidFill>
                <a:latin typeface="Candara" panose="020E0502030303020204" pitchFamily="34" charset="0"/>
              </a:rPr>
              <a:t>Efficace</a:t>
            </a:r>
            <a:endParaRPr lang="en-US" sz="7200" b="1" dirty="0">
              <a:solidFill>
                <a:srgbClr val="D60093"/>
              </a:solidFill>
              <a:latin typeface="Candara" panose="020E0502030303020204" pitchFamily="34" charset="0"/>
            </a:endParaRPr>
          </a:p>
        </p:txBody>
      </p:sp>
      <p:sp>
        <p:nvSpPr>
          <p:cNvPr id="35" name="Rectangle 8">
            <a:extLst>
              <a:ext uri="{FF2B5EF4-FFF2-40B4-BE49-F238E27FC236}">
                <a16:creationId xmlns:a16="http://schemas.microsoft.com/office/drawing/2014/main" id="{BC9A5860-FF01-F4FD-327A-F53C4A87DC0F}"/>
              </a:ext>
            </a:extLst>
          </p:cNvPr>
          <p:cNvSpPr/>
          <p:nvPr/>
        </p:nvSpPr>
        <p:spPr>
          <a:xfrm>
            <a:off x="6144800" y="9371890"/>
            <a:ext cx="5382327" cy="646331"/>
          </a:xfrm>
          <a:prstGeom prst="rect">
            <a:avLst/>
          </a:prstGeom>
          <a:noFill/>
        </p:spPr>
        <p:txBody>
          <a:bodyPr wrap="square" lIns="91440" tIns="45720" rIns="91440" bIns="45720">
            <a:spAutoFit/>
          </a:bodyPr>
          <a:lstStyle/>
          <a:p>
            <a:pPr algn="ctr"/>
            <a:r>
              <a:rPr lang="en-US" sz="3600" b="1" dirty="0" err="1">
                <a:solidFill>
                  <a:srgbClr val="0E6C41"/>
                </a:solidFill>
                <a:latin typeface="Candara" panose="020E0502030303020204" pitchFamily="34" charset="0"/>
              </a:rPr>
              <a:t>S’oublie</a:t>
            </a:r>
            <a:r>
              <a:rPr lang="en-US" sz="3600" b="1" dirty="0">
                <a:solidFill>
                  <a:srgbClr val="0E6C41"/>
                </a:solidFill>
                <a:latin typeface="Candara" panose="020E0502030303020204" pitchFamily="34" charset="0"/>
              </a:rPr>
              <a:t> </a:t>
            </a:r>
            <a:r>
              <a:rPr lang="en-US" sz="3600" b="1" dirty="0" err="1">
                <a:solidFill>
                  <a:srgbClr val="0E6C41"/>
                </a:solidFill>
                <a:latin typeface="Candara" panose="020E0502030303020204" pitchFamily="34" charset="0"/>
              </a:rPr>
              <a:t>Facilement</a:t>
            </a:r>
            <a:endParaRPr lang="en-US" sz="3600" b="1" dirty="0">
              <a:solidFill>
                <a:srgbClr val="0E6C41"/>
              </a:solidFill>
              <a:latin typeface="Candara" panose="020E0502030303020204" pitchFamily="34" charset="0"/>
            </a:endParaRPr>
          </a:p>
        </p:txBody>
      </p:sp>
      <p:sp>
        <p:nvSpPr>
          <p:cNvPr id="36" name="Rectangle 9">
            <a:extLst>
              <a:ext uri="{FF2B5EF4-FFF2-40B4-BE49-F238E27FC236}">
                <a16:creationId xmlns:a16="http://schemas.microsoft.com/office/drawing/2014/main" id="{DB33470E-90B7-72E3-B5F1-FC583098BD74}"/>
              </a:ext>
            </a:extLst>
          </p:cNvPr>
          <p:cNvSpPr/>
          <p:nvPr/>
        </p:nvSpPr>
        <p:spPr>
          <a:xfrm>
            <a:off x="10001146" y="11740644"/>
            <a:ext cx="4851296" cy="1200329"/>
          </a:xfrm>
          <a:prstGeom prst="rect">
            <a:avLst/>
          </a:prstGeom>
          <a:noFill/>
        </p:spPr>
        <p:txBody>
          <a:bodyPr wrap="square" lIns="91440" tIns="45720" rIns="91440" bIns="45720">
            <a:spAutoFit/>
          </a:bodyPr>
          <a:lstStyle/>
          <a:p>
            <a:pPr algn="ctr"/>
            <a:r>
              <a:rPr lang="fr-FR" sz="3600" b="1" dirty="0">
                <a:solidFill>
                  <a:srgbClr val="FFCC66"/>
                </a:solidFill>
                <a:latin typeface="Candara" panose="020E0502030303020204" pitchFamily="34" charset="0"/>
              </a:rPr>
              <a:t>Protège contre le VIH et les IST</a:t>
            </a:r>
          </a:p>
        </p:txBody>
      </p:sp>
      <p:sp>
        <p:nvSpPr>
          <p:cNvPr id="37" name="Rectangle 10">
            <a:extLst>
              <a:ext uri="{FF2B5EF4-FFF2-40B4-BE49-F238E27FC236}">
                <a16:creationId xmlns:a16="http://schemas.microsoft.com/office/drawing/2014/main" id="{0D4A6FAE-EDE2-5A8C-4BFE-08B04F7A7DD9}"/>
              </a:ext>
            </a:extLst>
          </p:cNvPr>
          <p:cNvSpPr/>
          <p:nvPr/>
        </p:nvSpPr>
        <p:spPr>
          <a:xfrm>
            <a:off x="12913979" y="5650194"/>
            <a:ext cx="2717412" cy="769441"/>
          </a:xfrm>
          <a:prstGeom prst="rect">
            <a:avLst/>
          </a:prstGeom>
          <a:noFill/>
        </p:spPr>
        <p:txBody>
          <a:bodyPr wrap="none" lIns="91440" tIns="45720" rIns="91440" bIns="45720">
            <a:spAutoFit/>
          </a:bodyPr>
          <a:lstStyle/>
          <a:p>
            <a:pPr algn="ctr"/>
            <a:r>
              <a:rPr lang="en-US" sz="4400" b="1" dirty="0" err="1">
                <a:solidFill>
                  <a:srgbClr val="4EA4A2"/>
                </a:solidFill>
                <a:latin typeface="Candara" panose="020E0502030303020204" pitchFamily="34" charset="0"/>
              </a:rPr>
              <a:t>Réversible</a:t>
            </a:r>
            <a:endParaRPr lang="en-US" sz="4400" b="1" dirty="0">
              <a:solidFill>
                <a:srgbClr val="4EA4A2"/>
              </a:solidFill>
              <a:latin typeface="Candara" panose="020E0502030303020204" pitchFamily="34" charset="0"/>
            </a:endParaRPr>
          </a:p>
        </p:txBody>
      </p:sp>
      <p:sp>
        <p:nvSpPr>
          <p:cNvPr id="38" name="Rectangle 11">
            <a:extLst>
              <a:ext uri="{FF2B5EF4-FFF2-40B4-BE49-F238E27FC236}">
                <a16:creationId xmlns:a16="http://schemas.microsoft.com/office/drawing/2014/main" id="{B38EB427-088D-3B9C-5E35-EF067DE1E32E}"/>
              </a:ext>
            </a:extLst>
          </p:cNvPr>
          <p:cNvSpPr/>
          <p:nvPr/>
        </p:nvSpPr>
        <p:spPr>
          <a:xfrm>
            <a:off x="1342015" y="10151663"/>
            <a:ext cx="7746905" cy="769441"/>
          </a:xfrm>
          <a:prstGeom prst="rect">
            <a:avLst/>
          </a:prstGeom>
          <a:noFill/>
        </p:spPr>
        <p:txBody>
          <a:bodyPr wrap="square" lIns="91440" tIns="45720" rIns="91440" bIns="45720">
            <a:spAutoFit/>
          </a:bodyPr>
          <a:lstStyle/>
          <a:p>
            <a:pPr algn="ctr"/>
            <a:r>
              <a:rPr lang="en-US" sz="4400" b="1" dirty="0">
                <a:solidFill>
                  <a:srgbClr val="0070C0"/>
                </a:solidFill>
                <a:latin typeface="Candara" panose="020E0502030303020204" pitchFamily="34" charset="0"/>
              </a:rPr>
              <a:t>A longue durée </a:t>
            </a:r>
            <a:r>
              <a:rPr lang="en-US" sz="4400" b="1" dirty="0" err="1">
                <a:solidFill>
                  <a:srgbClr val="0070C0"/>
                </a:solidFill>
                <a:latin typeface="Candara" panose="020E0502030303020204" pitchFamily="34" charset="0"/>
              </a:rPr>
              <a:t>d’action</a:t>
            </a:r>
            <a:r>
              <a:rPr lang="en-US" sz="4400" b="1" dirty="0">
                <a:solidFill>
                  <a:srgbClr val="0070C0"/>
                </a:solidFill>
                <a:latin typeface="Candara" panose="020E0502030303020204" pitchFamily="34" charset="0"/>
              </a:rPr>
              <a:t> </a:t>
            </a:r>
          </a:p>
        </p:txBody>
      </p:sp>
      <p:sp>
        <p:nvSpPr>
          <p:cNvPr id="39" name="Rectangle 12">
            <a:extLst>
              <a:ext uri="{FF2B5EF4-FFF2-40B4-BE49-F238E27FC236}">
                <a16:creationId xmlns:a16="http://schemas.microsoft.com/office/drawing/2014/main" id="{2C869F3C-F4B9-5FD5-0009-55DE5419F47E}"/>
              </a:ext>
            </a:extLst>
          </p:cNvPr>
          <p:cNvSpPr/>
          <p:nvPr/>
        </p:nvSpPr>
        <p:spPr>
          <a:xfrm>
            <a:off x="12068583" y="6926404"/>
            <a:ext cx="9926331" cy="707886"/>
          </a:xfrm>
          <a:prstGeom prst="rect">
            <a:avLst/>
          </a:prstGeom>
          <a:noFill/>
        </p:spPr>
        <p:txBody>
          <a:bodyPr wrap="square" lIns="91440" tIns="45720" rIns="91440" bIns="45720">
            <a:spAutoFit/>
          </a:bodyPr>
          <a:lstStyle/>
          <a:p>
            <a:pPr algn="ctr"/>
            <a:r>
              <a:rPr lang="fr-FR" sz="4000" b="1" dirty="0">
                <a:solidFill>
                  <a:srgbClr val="16AD6A"/>
                </a:solidFill>
                <a:latin typeface="Candara" panose="020E0502030303020204" pitchFamily="34" charset="0"/>
              </a:rPr>
              <a:t>Peut être utilisé en allaitant </a:t>
            </a:r>
          </a:p>
        </p:txBody>
      </p:sp>
      <p:sp>
        <p:nvSpPr>
          <p:cNvPr id="40" name="Rectangle 13">
            <a:extLst>
              <a:ext uri="{FF2B5EF4-FFF2-40B4-BE49-F238E27FC236}">
                <a16:creationId xmlns:a16="http://schemas.microsoft.com/office/drawing/2014/main" id="{F3E2C63E-A6D8-24F6-6B8B-4846DE54148D}"/>
              </a:ext>
            </a:extLst>
          </p:cNvPr>
          <p:cNvSpPr/>
          <p:nvPr/>
        </p:nvSpPr>
        <p:spPr>
          <a:xfrm>
            <a:off x="245732" y="4478901"/>
            <a:ext cx="11121955" cy="1107996"/>
          </a:xfrm>
          <a:prstGeom prst="rect">
            <a:avLst/>
          </a:prstGeom>
          <a:noFill/>
        </p:spPr>
        <p:txBody>
          <a:bodyPr wrap="none" lIns="91440" tIns="45720" rIns="91440" bIns="45720">
            <a:spAutoFit/>
          </a:bodyPr>
          <a:lstStyle/>
          <a:p>
            <a:pPr algn="ctr"/>
            <a:r>
              <a:rPr lang="fr-FR" sz="6600" b="1" dirty="0">
                <a:solidFill>
                  <a:srgbClr val="9662C6"/>
                </a:solidFill>
                <a:latin typeface="Candara" panose="020E0502030303020204" pitchFamily="34" charset="0"/>
              </a:rPr>
              <a:t>Pas de changement aux règles</a:t>
            </a:r>
          </a:p>
        </p:txBody>
      </p:sp>
      <p:sp>
        <p:nvSpPr>
          <p:cNvPr id="41" name="Rectangle 14">
            <a:extLst>
              <a:ext uri="{FF2B5EF4-FFF2-40B4-BE49-F238E27FC236}">
                <a16:creationId xmlns:a16="http://schemas.microsoft.com/office/drawing/2014/main" id="{AD8701DA-DF44-ADC8-128D-96D3182AF639}"/>
              </a:ext>
            </a:extLst>
          </p:cNvPr>
          <p:cNvSpPr/>
          <p:nvPr/>
        </p:nvSpPr>
        <p:spPr>
          <a:xfrm>
            <a:off x="745695" y="8083692"/>
            <a:ext cx="5947462" cy="1754326"/>
          </a:xfrm>
          <a:prstGeom prst="rect">
            <a:avLst/>
          </a:prstGeom>
          <a:noFill/>
        </p:spPr>
        <p:txBody>
          <a:bodyPr wrap="square" lIns="91440" tIns="45720" rIns="91440" bIns="45720">
            <a:spAutoFit/>
          </a:bodyPr>
          <a:lstStyle/>
          <a:p>
            <a:pPr algn="ctr"/>
            <a:r>
              <a:rPr lang="en-US" sz="5400" b="1" dirty="0">
                <a:solidFill>
                  <a:srgbClr val="16AD6A"/>
                </a:solidFill>
                <a:latin typeface="Candara" panose="020E0502030303020204" pitchFamily="34" charset="0"/>
              </a:rPr>
              <a:t>Peu </a:t>
            </a:r>
            <a:r>
              <a:rPr lang="en-US" sz="5400" b="1" dirty="0" err="1">
                <a:solidFill>
                  <a:srgbClr val="16AD6A"/>
                </a:solidFill>
                <a:latin typeface="Candara" panose="020E0502030303020204" pitchFamily="34" charset="0"/>
              </a:rPr>
              <a:t>d’effets</a:t>
            </a:r>
            <a:r>
              <a:rPr lang="en-US" sz="5400" b="1" dirty="0">
                <a:solidFill>
                  <a:srgbClr val="16AD6A"/>
                </a:solidFill>
                <a:latin typeface="Candara" panose="020E0502030303020204" pitchFamily="34" charset="0"/>
              </a:rPr>
              <a:t> </a:t>
            </a:r>
            <a:r>
              <a:rPr lang="en-US" sz="5400" b="1" dirty="0" err="1">
                <a:solidFill>
                  <a:srgbClr val="16AD6A"/>
                </a:solidFill>
                <a:latin typeface="Candara" panose="020E0502030303020204" pitchFamily="34" charset="0"/>
              </a:rPr>
              <a:t>secondaires</a:t>
            </a:r>
            <a:endParaRPr lang="en-US" sz="5400" b="1" dirty="0">
              <a:solidFill>
                <a:srgbClr val="16AD6A"/>
              </a:solidFill>
              <a:latin typeface="Candara" panose="020E0502030303020204" pitchFamily="34" charset="0"/>
            </a:endParaRPr>
          </a:p>
        </p:txBody>
      </p:sp>
      <p:sp>
        <p:nvSpPr>
          <p:cNvPr id="42" name="Rectangle 15">
            <a:extLst>
              <a:ext uri="{FF2B5EF4-FFF2-40B4-BE49-F238E27FC236}">
                <a16:creationId xmlns:a16="http://schemas.microsoft.com/office/drawing/2014/main" id="{FC42E514-4A51-8522-9C8F-E6997865CCC7}"/>
              </a:ext>
            </a:extLst>
          </p:cNvPr>
          <p:cNvSpPr/>
          <p:nvPr/>
        </p:nvSpPr>
        <p:spPr>
          <a:xfrm>
            <a:off x="14251374" y="11001608"/>
            <a:ext cx="6994223" cy="646331"/>
          </a:xfrm>
          <a:prstGeom prst="rect">
            <a:avLst/>
          </a:prstGeom>
          <a:noFill/>
        </p:spPr>
        <p:txBody>
          <a:bodyPr wrap="none" lIns="91440" tIns="45720" rIns="91440" bIns="45720">
            <a:spAutoFit/>
          </a:bodyPr>
          <a:lstStyle/>
          <a:p>
            <a:pPr algn="ctr"/>
            <a:r>
              <a:rPr lang="en-US" sz="3600" b="1" dirty="0" err="1">
                <a:solidFill>
                  <a:srgbClr val="16AD6A"/>
                </a:solidFill>
                <a:latin typeface="Candara" panose="020E0502030303020204" pitchFamily="34" charset="0"/>
              </a:rPr>
              <a:t>Utilisation</a:t>
            </a:r>
            <a:r>
              <a:rPr lang="en-US" sz="3600" b="1" dirty="0">
                <a:solidFill>
                  <a:srgbClr val="16AD6A"/>
                </a:solidFill>
                <a:latin typeface="Candara" panose="020E0502030303020204" pitchFamily="34" charset="0"/>
              </a:rPr>
              <a:t> post-partum </a:t>
            </a:r>
            <a:r>
              <a:rPr lang="en-US" sz="3600" b="1" dirty="0" err="1">
                <a:solidFill>
                  <a:srgbClr val="16AD6A"/>
                </a:solidFill>
                <a:latin typeface="Candara" panose="020E0502030303020204" pitchFamily="34" charset="0"/>
              </a:rPr>
              <a:t>immédiate</a:t>
            </a:r>
            <a:endParaRPr lang="en-US" sz="3600" b="1" dirty="0">
              <a:solidFill>
                <a:srgbClr val="16AD6A"/>
              </a:solidFill>
              <a:latin typeface="Candara" panose="020E0502030303020204" pitchFamily="34" charset="0"/>
            </a:endParaRPr>
          </a:p>
        </p:txBody>
      </p:sp>
      <p:sp>
        <p:nvSpPr>
          <p:cNvPr id="43" name="Rectangle 16">
            <a:extLst>
              <a:ext uri="{FF2B5EF4-FFF2-40B4-BE49-F238E27FC236}">
                <a16:creationId xmlns:a16="http://schemas.microsoft.com/office/drawing/2014/main" id="{C5DD9B39-EDB3-6C6D-20D0-E34832E15434}"/>
              </a:ext>
            </a:extLst>
          </p:cNvPr>
          <p:cNvSpPr/>
          <p:nvPr/>
        </p:nvSpPr>
        <p:spPr>
          <a:xfrm>
            <a:off x="16951806" y="4459743"/>
            <a:ext cx="4969437" cy="1446550"/>
          </a:xfrm>
          <a:prstGeom prst="rect">
            <a:avLst/>
          </a:prstGeom>
          <a:noFill/>
        </p:spPr>
        <p:txBody>
          <a:bodyPr wrap="square" lIns="91440" tIns="45720" rIns="91440" bIns="45720">
            <a:spAutoFit/>
          </a:bodyPr>
          <a:lstStyle/>
          <a:p>
            <a:pPr algn="ctr"/>
            <a:r>
              <a:rPr lang="en-US" sz="4400" b="1" dirty="0">
                <a:solidFill>
                  <a:srgbClr val="FFCC66"/>
                </a:solidFill>
                <a:latin typeface="Candara" panose="020E0502030303020204" pitchFamily="34" charset="0"/>
              </a:rPr>
              <a:t>Disponible </a:t>
            </a:r>
            <a:r>
              <a:rPr lang="en-US" sz="4400" b="1" dirty="0" err="1">
                <a:solidFill>
                  <a:srgbClr val="FFCC66"/>
                </a:solidFill>
                <a:latin typeface="Candara" panose="020E0502030303020204" pitchFamily="34" charset="0"/>
              </a:rPr>
              <a:t>en</a:t>
            </a:r>
            <a:r>
              <a:rPr lang="en-US" sz="4400" b="1" dirty="0">
                <a:solidFill>
                  <a:srgbClr val="FFCC66"/>
                </a:solidFill>
                <a:latin typeface="Candara" panose="020E0502030303020204" pitchFamily="34" charset="0"/>
              </a:rPr>
              <a:t> </a:t>
            </a:r>
            <a:r>
              <a:rPr lang="en-US" sz="4400" b="1" dirty="0" err="1">
                <a:solidFill>
                  <a:srgbClr val="FFCC66"/>
                </a:solidFill>
                <a:latin typeface="Candara" panose="020E0502030303020204" pitchFamily="34" charset="0"/>
              </a:rPr>
              <a:t>pharmacie</a:t>
            </a:r>
            <a:endParaRPr lang="en-US" sz="4400" b="1" dirty="0">
              <a:solidFill>
                <a:srgbClr val="FFCC66"/>
              </a:solidFill>
              <a:latin typeface="Candara" panose="020E0502030303020204" pitchFamily="34" charset="0"/>
            </a:endParaRPr>
          </a:p>
        </p:txBody>
      </p:sp>
      <p:sp>
        <p:nvSpPr>
          <p:cNvPr id="44" name="Rectangle 17">
            <a:extLst>
              <a:ext uri="{FF2B5EF4-FFF2-40B4-BE49-F238E27FC236}">
                <a16:creationId xmlns:a16="http://schemas.microsoft.com/office/drawing/2014/main" id="{B2384ED5-2B15-E6AB-044B-A434CBFD6F4E}"/>
              </a:ext>
            </a:extLst>
          </p:cNvPr>
          <p:cNvSpPr/>
          <p:nvPr/>
        </p:nvSpPr>
        <p:spPr>
          <a:xfrm>
            <a:off x="11333194" y="4130851"/>
            <a:ext cx="4298197" cy="646331"/>
          </a:xfrm>
          <a:prstGeom prst="rect">
            <a:avLst/>
          </a:prstGeom>
          <a:noFill/>
        </p:spPr>
        <p:txBody>
          <a:bodyPr wrap="square" lIns="91440" tIns="45720" rIns="91440" bIns="45720">
            <a:spAutoFit/>
          </a:bodyPr>
          <a:lstStyle/>
          <a:p>
            <a:pPr algn="ctr"/>
            <a:r>
              <a:rPr lang="en-US" sz="3600" b="1" dirty="0" err="1">
                <a:solidFill>
                  <a:srgbClr val="0070C0"/>
                </a:solidFill>
                <a:latin typeface="Candara" panose="020E0502030303020204" pitchFamily="34" charset="0"/>
              </a:rPr>
              <a:t>Améliore</a:t>
            </a:r>
            <a:r>
              <a:rPr lang="en-US" sz="3600" b="1" dirty="0">
                <a:solidFill>
                  <a:srgbClr val="0070C0"/>
                </a:solidFill>
                <a:latin typeface="Candara" panose="020E0502030303020204" pitchFamily="34" charset="0"/>
              </a:rPr>
              <a:t> les </a:t>
            </a:r>
            <a:r>
              <a:rPr lang="en-US" sz="3600" b="1" dirty="0" err="1">
                <a:solidFill>
                  <a:srgbClr val="0070C0"/>
                </a:solidFill>
                <a:latin typeface="Candara" panose="020E0502030303020204" pitchFamily="34" charset="0"/>
              </a:rPr>
              <a:t>règles</a:t>
            </a:r>
            <a:endParaRPr lang="en-US" sz="3600" b="1" dirty="0">
              <a:solidFill>
                <a:srgbClr val="0070C0"/>
              </a:solidFill>
              <a:latin typeface="Candara" panose="020E0502030303020204" pitchFamily="34" charset="0"/>
            </a:endParaRPr>
          </a:p>
        </p:txBody>
      </p:sp>
      <p:sp>
        <p:nvSpPr>
          <p:cNvPr id="45" name="Rectangle 18">
            <a:extLst>
              <a:ext uri="{FF2B5EF4-FFF2-40B4-BE49-F238E27FC236}">
                <a16:creationId xmlns:a16="http://schemas.microsoft.com/office/drawing/2014/main" id="{6EDC54B6-311E-F214-2CFB-995446B1D643}"/>
              </a:ext>
            </a:extLst>
          </p:cNvPr>
          <p:cNvSpPr/>
          <p:nvPr/>
        </p:nvSpPr>
        <p:spPr>
          <a:xfrm>
            <a:off x="16670040" y="8460229"/>
            <a:ext cx="7266748" cy="2123658"/>
          </a:xfrm>
          <a:prstGeom prst="rect">
            <a:avLst/>
          </a:prstGeom>
          <a:noFill/>
        </p:spPr>
        <p:txBody>
          <a:bodyPr wrap="square" lIns="91440" tIns="45720" rIns="91440" bIns="45720">
            <a:spAutoFit/>
          </a:bodyPr>
          <a:lstStyle/>
          <a:p>
            <a:pPr algn="ctr"/>
            <a:r>
              <a:rPr lang="en-US" sz="6600" b="1" dirty="0" err="1">
                <a:solidFill>
                  <a:srgbClr val="9662C6"/>
                </a:solidFill>
                <a:latin typeface="Candara" panose="020E0502030303020204" pitchFamily="34" charset="0"/>
              </a:rPr>
              <a:t>Améliore</a:t>
            </a:r>
            <a:r>
              <a:rPr lang="en-US" sz="6600" b="1" dirty="0">
                <a:solidFill>
                  <a:srgbClr val="9662C6"/>
                </a:solidFill>
                <a:latin typeface="Candara" panose="020E0502030303020204" pitchFamily="34" charset="0"/>
              </a:rPr>
              <a:t> les </a:t>
            </a:r>
            <a:r>
              <a:rPr lang="en-US" sz="6600" b="1" dirty="0" err="1">
                <a:solidFill>
                  <a:srgbClr val="9662C6"/>
                </a:solidFill>
                <a:latin typeface="Candara" panose="020E0502030303020204" pitchFamily="34" charset="0"/>
              </a:rPr>
              <a:t>problèmes</a:t>
            </a:r>
            <a:r>
              <a:rPr lang="en-US" sz="6600" b="1" dirty="0">
                <a:solidFill>
                  <a:srgbClr val="9662C6"/>
                </a:solidFill>
                <a:latin typeface="Candara" panose="020E0502030303020204" pitchFamily="34" charset="0"/>
              </a:rPr>
              <a:t> </a:t>
            </a:r>
            <a:r>
              <a:rPr lang="en-US" sz="6600" b="1" dirty="0" err="1">
                <a:solidFill>
                  <a:srgbClr val="9662C6"/>
                </a:solidFill>
                <a:latin typeface="Candara" panose="020E0502030303020204" pitchFamily="34" charset="0"/>
              </a:rPr>
              <a:t>d’acné</a:t>
            </a:r>
            <a:endParaRPr lang="en-US" sz="6600" b="1" dirty="0">
              <a:solidFill>
                <a:srgbClr val="9662C6"/>
              </a:solidFill>
              <a:latin typeface="Candara" panose="020E0502030303020204" pitchFamily="34" charset="0"/>
            </a:endParaRPr>
          </a:p>
        </p:txBody>
      </p:sp>
      <p:pic>
        <p:nvPicPr>
          <p:cNvPr id="6" name="Imagem 5" descr="Uma imagem com Gráficos, Tipo de letra, design gráfico, círculo&#10;&#10;Descrição gerada automaticamente">
            <a:extLst>
              <a:ext uri="{FF2B5EF4-FFF2-40B4-BE49-F238E27FC236}">
                <a16:creationId xmlns:a16="http://schemas.microsoft.com/office/drawing/2014/main" id="{A5C59C10-0D6B-0E0B-9584-7E25FA90DCC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Tree>
    <p:extLst>
      <p:ext uri="{BB962C8B-B14F-4D97-AF65-F5344CB8AC3E}">
        <p14:creationId xmlns:p14="http://schemas.microsoft.com/office/powerpoint/2010/main" val="27760165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sp>
        <p:nvSpPr>
          <p:cNvPr id="7" name="TextBox 1">
            <a:extLst>
              <a:ext uri="{FF2B5EF4-FFF2-40B4-BE49-F238E27FC236}">
                <a16:creationId xmlns:a16="http://schemas.microsoft.com/office/drawing/2014/main" id="{4A737F5F-828D-3238-541B-D4580ECA5631}"/>
              </a:ext>
            </a:extLst>
          </p:cNvPr>
          <p:cNvSpPr txBox="1"/>
          <p:nvPr/>
        </p:nvSpPr>
        <p:spPr>
          <a:xfrm>
            <a:off x="0" y="1200326"/>
            <a:ext cx="14516100" cy="2215991"/>
          </a:xfrm>
          <a:prstGeom prst="rect">
            <a:avLst/>
          </a:prstGeom>
          <a:noFill/>
        </p:spPr>
        <p:txBody>
          <a:bodyPr wrap="square" rtlCol="0">
            <a:spAutoFit/>
          </a:bodyPr>
          <a:lstStyle/>
          <a:p>
            <a:r>
              <a:rPr lang="fr-FR" sz="6600" b="1" dirty="0">
                <a:solidFill>
                  <a:srgbClr val="211F1B"/>
                </a:solidFill>
                <a:latin typeface="Poppins" pitchFamily="2" charset="77"/>
                <a:cs typeface="Poppins" pitchFamily="2" charset="77"/>
              </a:rPr>
              <a:t>COMMENT </a:t>
            </a:r>
            <a:r>
              <a:rPr lang="fr-FR" sz="6600" b="1" dirty="0">
                <a:solidFill>
                  <a:schemeClr val="accent4"/>
                </a:solidFill>
                <a:latin typeface="Poppins" pitchFamily="2" charset="77"/>
                <a:cs typeface="Poppins" pitchFamily="2" charset="77"/>
              </a:rPr>
              <a:t>RÉDUIRE LA SURCHARGE D'INFORMATIONS</a:t>
            </a:r>
            <a:r>
              <a:rPr lang="en-US" sz="7200" b="1" dirty="0">
                <a:solidFill>
                  <a:srgbClr val="16AD6A"/>
                </a:solidFill>
                <a:latin typeface="Poppins" pitchFamily="2" charset="77"/>
                <a:cs typeface="Poppins" pitchFamily="2" charset="77"/>
              </a:rPr>
              <a:t>?</a:t>
            </a:r>
          </a:p>
        </p:txBody>
      </p:sp>
      <p:pic>
        <p:nvPicPr>
          <p:cNvPr id="5" name="Imagem 4" descr="Uma imagem com vestuário, pessoa, Cara humana, interior&#10;&#10;Descrição gerada automaticamente">
            <a:extLst>
              <a:ext uri="{FF2B5EF4-FFF2-40B4-BE49-F238E27FC236}">
                <a16:creationId xmlns:a16="http://schemas.microsoft.com/office/drawing/2014/main" id="{C7D09DBF-AC81-CA41-07F1-FE3DECDD9C6A}"/>
              </a:ext>
            </a:extLst>
          </p:cNvPr>
          <p:cNvPicPr>
            <a:picLocks noChangeAspect="1"/>
          </p:cNvPicPr>
          <p:nvPr/>
        </p:nvPicPr>
        <p:blipFill rotWithShape="1">
          <a:blip r:embed="rId4">
            <a:extLst>
              <a:ext uri="{28A0092B-C50C-407E-A947-70E740481C1C}">
                <a14:useLocalDpi xmlns:a14="http://schemas.microsoft.com/office/drawing/2010/main" val="0"/>
              </a:ext>
            </a:extLst>
          </a:blip>
          <a:srcRect l="21676" r="32087"/>
          <a:stretch/>
        </p:blipFill>
        <p:spPr>
          <a:xfrm>
            <a:off x="13745977" y="-1"/>
            <a:ext cx="10638024" cy="13677463"/>
          </a:xfrm>
          <a:prstGeom prst="rect">
            <a:avLst/>
          </a:prstGeom>
        </p:spPr>
      </p:pic>
      <p:sp>
        <p:nvSpPr>
          <p:cNvPr id="10" name="CaixaDeTexto 9">
            <a:extLst>
              <a:ext uri="{FF2B5EF4-FFF2-40B4-BE49-F238E27FC236}">
                <a16:creationId xmlns:a16="http://schemas.microsoft.com/office/drawing/2014/main" id="{5849C2F6-6BC0-0FB9-AE2B-524630E6C632}"/>
              </a:ext>
            </a:extLst>
          </p:cNvPr>
          <p:cNvSpPr txBox="1"/>
          <p:nvPr/>
        </p:nvSpPr>
        <p:spPr>
          <a:xfrm>
            <a:off x="3374923" y="7490669"/>
            <a:ext cx="10027919" cy="2123658"/>
          </a:xfrm>
          <a:prstGeom prst="rect">
            <a:avLst/>
          </a:prstGeom>
          <a:noFill/>
        </p:spPr>
        <p:txBody>
          <a:bodyPr wrap="square">
            <a:spAutoFit/>
          </a:bodyPr>
          <a:lstStyle/>
          <a:p>
            <a:pPr algn="ctr"/>
            <a:r>
              <a:rPr lang="fr-FR" sz="6600" b="1" dirty="0">
                <a:solidFill>
                  <a:srgbClr val="211F1B"/>
                </a:solidFill>
                <a:latin typeface="Roboto" panose="02000000000000000000" pitchFamily="2" charset="0"/>
                <a:ea typeface="Roboto" panose="02000000000000000000" pitchFamily="2" charset="0"/>
              </a:rPr>
              <a:t>Commencez par la </a:t>
            </a:r>
            <a:r>
              <a:rPr lang="fr-FR" sz="6600" b="1" dirty="0">
                <a:solidFill>
                  <a:schemeClr val="accent4"/>
                </a:solidFill>
                <a:latin typeface="Roboto" panose="02000000000000000000" pitchFamily="2" charset="0"/>
                <a:ea typeface="Roboto" panose="02000000000000000000" pitchFamily="2" charset="0"/>
              </a:rPr>
              <a:t>cliente</a:t>
            </a:r>
            <a:r>
              <a:rPr lang="fr-FR" sz="6600" b="1" dirty="0">
                <a:solidFill>
                  <a:srgbClr val="211F1B"/>
                </a:solidFill>
                <a:latin typeface="Roboto" panose="02000000000000000000" pitchFamily="2" charset="0"/>
                <a:ea typeface="Roboto" panose="02000000000000000000" pitchFamily="2" charset="0"/>
              </a:rPr>
              <a:t>, pas les méthodes</a:t>
            </a:r>
            <a:r>
              <a:rPr lang="en-US" sz="6600" b="1" dirty="0">
                <a:solidFill>
                  <a:srgbClr val="211F1B"/>
                </a:solidFill>
                <a:latin typeface="Roboto" panose="02000000000000000000" pitchFamily="2" charset="0"/>
                <a:ea typeface="Roboto" panose="02000000000000000000" pitchFamily="2" charset="0"/>
              </a:rPr>
              <a:t>!</a:t>
            </a:r>
          </a:p>
        </p:txBody>
      </p:sp>
      <p:pic>
        <p:nvPicPr>
          <p:cNvPr id="17" name="Picture 7">
            <a:extLst>
              <a:ext uri="{FF2B5EF4-FFF2-40B4-BE49-F238E27FC236}">
                <a16:creationId xmlns:a16="http://schemas.microsoft.com/office/drawing/2014/main" id="{373C8DD1-9804-8606-AECC-C0DE9F87BC4B}"/>
              </a:ext>
            </a:extLst>
          </p:cNvPr>
          <p:cNvPicPr>
            <a:picLocks noChangeAspect="1"/>
          </p:cNvPicPr>
          <p:nvPr/>
        </p:nvPicPr>
        <p:blipFill>
          <a:blip r:embed="rId5"/>
          <a:stretch>
            <a:fillRect/>
          </a:stretch>
        </p:blipFill>
        <p:spPr>
          <a:xfrm>
            <a:off x="1322086" y="7407773"/>
            <a:ext cx="2287547" cy="2287547"/>
          </a:xfrm>
          <a:prstGeom prst="chevron">
            <a:avLst/>
          </a:prstGeom>
        </p:spPr>
      </p:pic>
    </p:spTree>
    <p:extLst>
      <p:ext uri="{BB962C8B-B14F-4D97-AF65-F5344CB8AC3E}">
        <p14:creationId xmlns:p14="http://schemas.microsoft.com/office/powerpoint/2010/main" val="4549871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sp>
        <p:nvSpPr>
          <p:cNvPr id="12" name="CaixaDeTexto 11">
            <a:extLst>
              <a:ext uri="{FF2B5EF4-FFF2-40B4-BE49-F238E27FC236}">
                <a16:creationId xmlns:a16="http://schemas.microsoft.com/office/drawing/2014/main" id="{67636590-78CB-F557-F87D-44E7A26FD30B}"/>
              </a:ext>
            </a:extLst>
          </p:cNvPr>
          <p:cNvSpPr txBox="1"/>
          <p:nvPr/>
        </p:nvSpPr>
        <p:spPr>
          <a:xfrm>
            <a:off x="800100" y="4708979"/>
            <a:ext cx="12306300" cy="7089120"/>
          </a:xfrm>
          <a:prstGeom prst="rect">
            <a:avLst/>
          </a:prstGeom>
          <a:noFill/>
        </p:spPr>
        <p:txBody>
          <a:bodyPr wrap="square">
            <a:spAutoFit/>
          </a:bodyPr>
          <a:lstStyle/>
          <a:p>
            <a:pPr marL="571500" indent="-571500" algn="just">
              <a:lnSpc>
                <a:spcPct val="150000"/>
              </a:lnSpc>
              <a:buBlip>
                <a:blip r:embed="rId4"/>
              </a:buBlip>
            </a:pPr>
            <a:r>
              <a:rPr lang="fr-FR" sz="4400" dirty="0">
                <a:latin typeface="Roboto" panose="02000000000000000000" pitchFamily="2" charset="0"/>
                <a:ea typeface="Roboto" panose="02000000000000000000" pitchFamily="2" charset="0"/>
              </a:rPr>
              <a:t>Quelles sont ses préoccupations quant à l'utilisation d'une méthode contraceptive</a:t>
            </a:r>
            <a:r>
              <a:rPr lang="en-US" sz="4400" dirty="0">
                <a:latin typeface="Roboto" panose="02000000000000000000" pitchFamily="2" charset="0"/>
                <a:ea typeface="Roboto" panose="02000000000000000000" pitchFamily="2" charset="0"/>
              </a:rPr>
              <a:t>? </a:t>
            </a:r>
          </a:p>
          <a:p>
            <a:pPr algn="ctr">
              <a:lnSpc>
                <a:spcPct val="150000"/>
              </a:lnSpc>
            </a:pPr>
            <a:r>
              <a:rPr lang="en-US" sz="4400" b="1" dirty="0">
                <a:solidFill>
                  <a:srgbClr val="16AD6A"/>
                </a:solidFill>
                <a:latin typeface="Roboto" panose="02000000000000000000" pitchFamily="2" charset="0"/>
                <a:ea typeface="Roboto" panose="02000000000000000000" pitchFamily="2" charset="0"/>
              </a:rPr>
              <a:t>ECOUTEZ ATTENTIVEMENT!</a:t>
            </a:r>
          </a:p>
          <a:p>
            <a:pPr algn="just">
              <a:lnSpc>
                <a:spcPct val="150000"/>
              </a:lnSpc>
            </a:pPr>
            <a:endParaRPr lang="en-US" sz="4400" b="1" dirty="0">
              <a:latin typeface="Roboto" panose="02000000000000000000" pitchFamily="2" charset="0"/>
              <a:ea typeface="Roboto" panose="02000000000000000000" pitchFamily="2" charset="0"/>
            </a:endParaRPr>
          </a:p>
          <a:p>
            <a:pPr marL="571500" indent="-571500" algn="just">
              <a:lnSpc>
                <a:spcPct val="150000"/>
              </a:lnSpc>
              <a:buBlip>
                <a:blip r:embed="rId4"/>
              </a:buBlip>
            </a:pPr>
            <a:r>
              <a:rPr lang="fr-FR" sz="4400" dirty="0">
                <a:latin typeface="Roboto" panose="02000000000000000000" pitchFamily="2" charset="0"/>
                <a:ea typeface="Roboto" panose="02000000000000000000" pitchFamily="2" charset="0"/>
              </a:rPr>
              <a:t>Quelles expériences a-t-elle eues avec différentes méthodes</a:t>
            </a:r>
            <a:r>
              <a:rPr lang="en-US" sz="4400" dirty="0">
                <a:latin typeface="Roboto" panose="02000000000000000000" pitchFamily="2" charset="0"/>
                <a:ea typeface="Roboto" panose="02000000000000000000" pitchFamily="2" charset="0"/>
              </a:rPr>
              <a:t>? </a:t>
            </a:r>
          </a:p>
          <a:p>
            <a:pPr algn="ctr">
              <a:lnSpc>
                <a:spcPct val="150000"/>
              </a:lnSpc>
            </a:pPr>
            <a:r>
              <a:rPr lang="en-US" sz="4400" b="1" dirty="0">
                <a:solidFill>
                  <a:srgbClr val="16AD6A"/>
                </a:solidFill>
                <a:latin typeface="Roboto" panose="02000000000000000000" pitchFamily="2" charset="0"/>
                <a:ea typeface="Roboto" panose="02000000000000000000" pitchFamily="2" charset="0"/>
              </a:rPr>
              <a:t>ECOUTEZ ATTENTIVEMENT!</a:t>
            </a:r>
          </a:p>
        </p:txBody>
      </p:sp>
      <p:pic>
        <p:nvPicPr>
          <p:cNvPr id="5" name="Imagem 4" descr="Uma imagem com vestuário, pessoa, Cara humana, interior&#10;&#10;Descrição gerada automaticamente">
            <a:extLst>
              <a:ext uri="{FF2B5EF4-FFF2-40B4-BE49-F238E27FC236}">
                <a16:creationId xmlns:a16="http://schemas.microsoft.com/office/drawing/2014/main" id="{C7D09DBF-AC81-CA41-07F1-FE3DECDD9C6A}"/>
              </a:ext>
            </a:extLst>
          </p:cNvPr>
          <p:cNvPicPr>
            <a:picLocks noChangeAspect="1"/>
          </p:cNvPicPr>
          <p:nvPr/>
        </p:nvPicPr>
        <p:blipFill rotWithShape="1">
          <a:blip r:embed="rId5">
            <a:extLst>
              <a:ext uri="{28A0092B-C50C-407E-A947-70E740481C1C}">
                <a14:useLocalDpi xmlns:a14="http://schemas.microsoft.com/office/drawing/2010/main" val="0"/>
              </a:ext>
            </a:extLst>
          </a:blip>
          <a:srcRect l="21676" r="32087"/>
          <a:stretch/>
        </p:blipFill>
        <p:spPr>
          <a:xfrm>
            <a:off x="13716001" y="-2"/>
            <a:ext cx="10667999" cy="13716002"/>
          </a:xfrm>
          <a:prstGeom prst="rect">
            <a:avLst/>
          </a:prstGeom>
        </p:spPr>
      </p:pic>
      <p:sp>
        <p:nvSpPr>
          <p:cNvPr id="6" name="TextBox 1">
            <a:extLst>
              <a:ext uri="{FF2B5EF4-FFF2-40B4-BE49-F238E27FC236}">
                <a16:creationId xmlns:a16="http://schemas.microsoft.com/office/drawing/2014/main" id="{F124B4BB-C2AF-F13F-B7A3-CC30440C278C}"/>
              </a:ext>
            </a:extLst>
          </p:cNvPr>
          <p:cNvSpPr txBox="1"/>
          <p:nvPr/>
        </p:nvSpPr>
        <p:spPr>
          <a:xfrm>
            <a:off x="0" y="1200326"/>
            <a:ext cx="14516100" cy="2215991"/>
          </a:xfrm>
          <a:prstGeom prst="rect">
            <a:avLst/>
          </a:prstGeom>
          <a:noFill/>
        </p:spPr>
        <p:txBody>
          <a:bodyPr wrap="square" rtlCol="0">
            <a:spAutoFit/>
          </a:bodyPr>
          <a:lstStyle/>
          <a:p>
            <a:r>
              <a:rPr lang="fr-FR" sz="6600" b="1" dirty="0">
                <a:solidFill>
                  <a:srgbClr val="211F1B"/>
                </a:solidFill>
                <a:latin typeface="Poppins" pitchFamily="2" charset="77"/>
                <a:cs typeface="Poppins" pitchFamily="2" charset="77"/>
              </a:rPr>
              <a:t>COMMENT </a:t>
            </a:r>
            <a:r>
              <a:rPr lang="fr-FR" sz="6600" b="1" dirty="0">
                <a:solidFill>
                  <a:schemeClr val="accent4"/>
                </a:solidFill>
                <a:latin typeface="Poppins" pitchFamily="2" charset="77"/>
                <a:cs typeface="Poppins" pitchFamily="2" charset="77"/>
              </a:rPr>
              <a:t>RÉDUIRE LA SURCHARGE D'INFORMATIONS</a:t>
            </a:r>
            <a:r>
              <a:rPr lang="en-US" sz="7200" b="1" dirty="0">
                <a:solidFill>
                  <a:srgbClr val="16AD6A"/>
                </a:solidFill>
                <a:latin typeface="Poppins" pitchFamily="2" charset="77"/>
                <a:cs typeface="Poppins" pitchFamily="2" charset="77"/>
              </a:rPr>
              <a:t>?</a:t>
            </a:r>
          </a:p>
        </p:txBody>
      </p:sp>
    </p:spTree>
    <p:extLst>
      <p:ext uri="{BB962C8B-B14F-4D97-AF65-F5344CB8AC3E}">
        <p14:creationId xmlns:p14="http://schemas.microsoft.com/office/powerpoint/2010/main" val="22804634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sp>
        <p:nvSpPr>
          <p:cNvPr id="12" name="CaixaDeTexto 11">
            <a:extLst>
              <a:ext uri="{FF2B5EF4-FFF2-40B4-BE49-F238E27FC236}">
                <a16:creationId xmlns:a16="http://schemas.microsoft.com/office/drawing/2014/main" id="{67636590-78CB-F557-F87D-44E7A26FD30B}"/>
              </a:ext>
            </a:extLst>
          </p:cNvPr>
          <p:cNvSpPr txBox="1"/>
          <p:nvPr/>
        </p:nvSpPr>
        <p:spPr>
          <a:xfrm>
            <a:off x="1381530" y="5907211"/>
            <a:ext cx="11115270" cy="4042132"/>
          </a:xfrm>
          <a:prstGeom prst="rect">
            <a:avLst/>
          </a:prstGeom>
          <a:noFill/>
        </p:spPr>
        <p:txBody>
          <a:bodyPr wrap="square">
            <a:spAutoFit/>
          </a:bodyPr>
          <a:lstStyle/>
          <a:p>
            <a:pPr marL="571500" indent="-571500" algn="just">
              <a:lnSpc>
                <a:spcPct val="150000"/>
              </a:lnSpc>
              <a:buBlip>
                <a:blip r:embed="rId4"/>
              </a:buBlip>
            </a:pPr>
            <a:r>
              <a:rPr lang="fr-FR" sz="4400" b="1" dirty="0">
                <a:latin typeface="Roboto" panose="02000000000000000000" pitchFamily="2" charset="0"/>
                <a:ea typeface="Roboto" panose="02000000000000000000" pitchFamily="2" charset="0"/>
              </a:rPr>
              <a:t>Proposer </a:t>
            </a:r>
            <a:r>
              <a:rPr lang="fr-FR" sz="4400" b="1" dirty="0">
                <a:solidFill>
                  <a:schemeClr val="accent4"/>
                </a:solidFill>
                <a:latin typeface="Roboto" panose="02000000000000000000" pitchFamily="2" charset="0"/>
                <a:ea typeface="Roboto" panose="02000000000000000000" pitchFamily="2" charset="0"/>
              </a:rPr>
              <a:t>2-3 méthodes </a:t>
            </a:r>
            <a:r>
              <a:rPr lang="fr-FR" sz="4400" dirty="0">
                <a:latin typeface="Roboto" panose="02000000000000000000" pitchFamily="2" charset="0"/>
                <a:ea typeface="Roboto" panose="02000000000000000000" pitchFamily="2" charset="0"/>
              </a:rPr>
              <a:t>qui répondent le mieux à ses préoccupations et à ses expériences, et discuter des différences entre ces méthodes</a:t>
            </a:r>
            <a:endParaRPr lang="en-US" sz="4400" dirty="0">
              <a:latin typeface="Roboto" panose="02000000000000000000" pitchFamily="2" charset="0"/>
              <a:ea typeface="Roboto" panose="02000000000000000000" pitchFamily="2" charset="0"/>
            </a:endParaRPr>
          </a:p>
        </p:txBody>
      </p:sp>
      <p:pic>
        <p:nvPicPr>
          <p:cNvPr id="5" name="Imagem 4" descr="Uma imagem com vestuário, pessoa, Cara humana, interior&#10;&#10;Descrição gerada automaticamente">
            <a:extLst>
              <a:ext uri="{FF2B5EF4-FFF2-40B4-BE49-F238E27FC236}">
                <a16:creationId xmlns:a16="http://schemas.microsoft.com/office/drawing/2014/main" id="{C7D09DBF-AC81-CA41-07F1-FE3DECDD9C6A}"/>
              </a:ext>
            </a:extLst>
          </p:cNvPr>
          <p:cNvPicPr>
            <a:picLocks noChangeAspect="1"/>
          </p:cNvPicPr>
          <p:nvPr/>
        </p:nvPicPr>
        <p:blipFill rotWithShape="1">
          <a:blip r:embed="rId5">
            <a:extLst>
              <a:ext uri="{28A0092B-C50C-407E-A947-70E740481C1C}">
                <a14:useLocalDpi xmlns:a14="http://schemas.microsoft.com/office/drawing/2010/main" val="0"/>
              </a:ext>
            </a:extLst>
          </a:blip>
          <a:srcRect l="21676" r="32087"/>
          <a:stretch/>
        </p:blipFill>
        <p:spPr>
          <a:xfrm>
            <a:off x="13716001" y="-2"/>
            <a:ext cx="10667999" cy="13716002"/>
          </a:xfrm>
          <a:prstGeom prst="rect">
            <a:avLst/>
          </a:prstGeom>
        </p:spPr>
      </p:pic>
      <p:sp>
        <p:nvSpPr>
          <p:cNvPr id="4" name="TextBox 1">
            <a:extLst>
              <a:ext uri="{FF2B5EF4-FFF2-40B4-BE49-F238E27FC236}">
                <a16:creationId xmlns:a16="http://schemas.microsoft.com/office/drawing/2014/main" id="{B905A40E-E09F-0F7B-2CA0-DDCA6E1E0C65}"/>
              </a:ext>
            </a:extLst>
          </p:cNvPr>
          <p:cNvSpPr txBox="1"/>
          <p:nvPr/>
        </p:nvSpPr>
        <p:spPr>
          <a:xfrm>
            <a:off x="0" y="1200326"/>
            <a:ext cx="14516100" cy="2215991"/>
          </a:xfrm>
          <a:prstGeom prst="rect">
            <a:avLst/>
          </a:prstGeom>
          <a:noFill/>
        </p:spPr>
        <p:txBody>
          <a:bodyPr wrap="square" rtlCol="0">
            <a:spAutoFit/>
          </a:bodyPr>
          <a:lstStyle/>
          <a:p>
            <a:r>
              <a:rPr lang="fr-FR" sz="6600" b="1" dirty="0">
                <a:solidFill>
                  <a:srgbClr val="211F1B"/>
                </a:solidFill>
                <a:latin typeface="Poppins" pitchFamily="2" charset="77"/>
                <a:cs typeface="Poppins" pitchFamily="2" charset="77"/>
              </a:rPr>
              <a:t>COMMENT </a:t>
            </a:r>
            <a:r>
              <a:rPr lang="fr-FR" sz="6600" b="1" dirty="0">
                <a:solidFill>
                  <a:schemeClr val="accent4"/>
                </a:solidFill>
                <a:latin typeface="Poppins" pitchFamily="2" charset="77"/>
                <a:cs typeface="Poppins" pitchFamily="2" charset="77"/>
              </a:rPr>
              <a:t>RÉDUIRE LA SURCHARGE D'INFORMATIONS</a:t>
            </a:r>
            <a:r>
              <a:rPr lang="en-US" sz="7200" b="1" dirty="0">
                <a:solidFill>
                  <a:srgbClr val="16AD6A"/>
                </a:solidFill>
                <a:latin typeface="Poppins" pitchFamily="2" charset="77"/>
                <a:cs typeface="Poppins" pitchFamily="2" charset="77"/>
              </a:rPr>
              <a:t>?</a:t>
            </a:r>
          </a:p>
        </p:txBody>
      </p:sp>
    </p:spTree>
    <p:extLst>
      <p:ext uri="{BB962C8B-B14F-4D97-AF65-F5344CB8AC3E}">
        <p14:creationId xmlns:p14="http://schemas.microsoft.com/office/powerpoint/2010/main" val="11271746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sp>
        <p:nvSpPr>
          <p:cNvPr id="12" name="CaixaDeTexto 11">
            <a:extLst>
              <a:ext uri="{FF2B5EF4-FFF2-40B4-BE49-F238E27FC236}">
                <a16:creationId xmlns:a16="http://schemas.microsoft.com/office/drawing/2014/main" id="{67636590-78CB-F557-F87D-44E7A26FD30B}"/>
              </a:ext>
            </a:extLst>
          </p:cNvPr>
          <p:cNvSpPr txBox="1"/>
          <p:nvPr/>
        </p:nvSpPr>
        <p:spPr>
          <a:xfrm>
            <a:off x="1076730" y="6857999"/>
            <a:ext cx="11115270" cy="2010807"/>
          </a:xfrm>
          <a:prstGeom prst="rect">
            <a:avLst/>
          </a:prstGeom>
          <a:noFill/>
        </p:spPr>
        <p:txBody>
          <a:bodyPr wrap="square">
            <a:spAutoFit/>
          </a:bodyPr>
          <a:lstStyle/>
          <a:p>
            <a:pPr marL="571500" indent="-571500" algn="just">
              <a:lnSpc>
                <a:spcPct val="150000"/>
              </a:lnSpc>
              <a:buBlip>
                <a:blip r:embed="rId4"/>
              </a:buBlip>
            </a:pPr>
            <a:r>
              <a:rPr lang="fr-FR" sz="4400" b="1" dirty="0">
                <a:latin typeface="Roboto" panose="02000000000000000000" pitchFamily="2" charset="0"/>
                <a:ea typeface="Roboto" panose="02000000000000000000" pitchFamily="2" charset="0"/>
              </a:rPr>
              <a:t>Discutez des </a:t>
            </a:r>
            <a:r>
              <a:rPr lang="fr-FR" sz="4400" b="1" dirty="0">
                <a:solidFill>
                  <a:schemeClr val="accent4"/>
                </a:solidFill>
                <a:latin typeface="Roboto" panose="02000000000000000000" pitchFamily="2" charset="0"/>
                <a:ea typeface="Roboto" panose="02000000000000000000" pitchFamily="2" charset="0"/>
              </a:rPr>
              <a:t>détails des méthodes </a:t>
            </a:r>
            <a:r>
              <a:rPr lang="fr-FR" sz="4400" dirty="0">
                <a:latin typeface="Roboto" panose="02000000000000000000" pitchFamily="2" charset="0"/>
                <a:ea typeface="Roboto" panose="02000000000000000000" pitchFamily="2" charset="0"/>
              </a:rPr>
              <a:t>qui l'intéressent le plus.</a:t>
            </a:r>
            <a:endParaRPr lang="en-US" sz="4400" dirty="0">
              <a:latin typeface="Roboto" panose="02000000000000000000" pitchFamily="2" charset="0"/>
              <a:ea typeface="Roboto" panose="02000000000000000000" pitchFamily="2" charset="0"/>
            </a:endParaRPr>
          </a:p>
        </p:txBody>
      </p:sp>
      <p:pic>
        <p:nvPicPr>
          <p:cNvPr id="5" name="Imagem 4" descr="Uma imagem com vestuário, pessoa, Cara humana, interior&#10;&#10;Descrição gerada automaticamente">
            <a:extLst>
              <a:ext uri="{FF2B5EF4-FFF2-40B4-BE49-F238E27FC236}">
                <a16:creationId xmlns:a16="http://schemas.microsoft.com/office/drawing/2014/main" id="{C7D09DBF-AC81-CA41-07F1-FE3DECDD9C6A}"/>
              </a:ext>
            </a:extLst>
          </p:cNvPr>
          <p:cNvPicPr>
            <a:picLocks noChangeAspect="1"/>
          </p:cNvPicPr>
          <p:nvPr/>
        </p:nvPicPr>
        <p:blipFill rotWithShape="1">
          <a:blip r:embed="rId5">
            <a:extLst>
              <a:ext uri="{28A0092B-C50C-407E-A947-70E740481C1C}">
                <a14:useLocalDpi xmlns:a14="http://schemas.microsoft.com/office/drawing/2010/main" val="0"/>
              </a:ext>
            </a:extLst>
          </a:blip>
          <a:srcRect l="21676" r="32087"/>
          <a:stretch/>
        </p:blipFill>
        <p:spPr>
          <a:xfrm>
            <a:off x="13716001" y="-2"/>
            <a:ext cx="10667999" cy="13716002"/>
          </a:xfrm>
          <a:prstGeom prst="rect">
            <a:avLst/>
          </a:prstGeom>
        </p:spPr>
      </p:pic>
      <p:sp>
        <p:nvSpPr>
          <p:cNvPr id="4" name="TextBox 1">
            <a:extLst>
              <a:ext uri="{FF2B5EF4-FFF2-40B4-BE49-F238E27FC236}">
                <a16:creationId xmlns:a16="http://schemas.microsoft.com/office/drawing/2014/main" id="{E5C43BCB-F32F-F314-D86D-C3AA37E08313}"/>
              </a:ext>
            </a:extLst>
          </p:cNvPr>
          <p:cNvSpPr txBox="1"/>
          <p:nvPr/>
        </p:nvSpPr>
        <p:spPr>
          <a:xfrm>
            <a:off x="0" y="1200326"/>
            <a:ext cx="14516100" cy="2215991"/>
          </a:xfrm>
          <a:prstGeom prst="rect">
            <a:avLst/>
          </a:prstGeom>
          <a:noFill/>
        </p:spPr>
        <p:txBody>
          <a:bodyPr wrap="square" rtlCol="0">
            <a:spAutoFit/>
          </a:bodyPr>
          <a:lstStyle/>
          <a:p>
            <a:r>
              <a:rPr lang="fr-FR" sz="6600" b="1" dirty="0">
                <a:solidFill>
                  <a:srgbClr val="211F1B"/>
                </a:solidFill>
                <a:latin typeface="Poppins" pitchFamily="2" charset="77"/>
                <a:cs typeface="Poppins" pitchFamily="2" charset="77"/>
              </a:rPr>
              <a:t>COMMENT </a:t>
            </a:r>
            <a:r>
              <a:rPr lang="fr-FR" sz="6600" b="1" dirty="0">
                <a:solidFill>
                  <a:schemeClr val="accent4"/>
                </a:solidFill>
                <a:latin typeface="Poppins" pitchFamily="2" charset="77"/>
                <a:cs typeface="Poppins" pitchFamily="2" charset="77"/>
              </a:rPr>
              <a:t>RÉDUIRE LA SURCHARGE D'INFORMATIONS</a:t>
            </a:r>
            <a:r>
              <a:rPr lang="en-US" sz="7200" b="1" dirty="0">
                <a:solidFill>
                  <a:srgbClr val="16AD6A"/>
                </a:solidFill>
                <a:latin typeface="Poppins" pitchFamily="2" charset="77"/>
                <a:cs typeface="Poppins" pitchFamily="2" charset="77"/>
              </a:rPr>
              <a:t>?</a:t>
            </a:r>
          </a:p>
        </p:txBody>
      </p:sp>
    </p:spTree>
    <p:extLst>
      <p:ext uri="{BB962C8B-B14F-4D97-AF65-F5344CB8AC3E}">
        <p14:creationId xmlns:p14="http://schemas.microsoft.com/office/powerpoint/2010/main" val="16717131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sp>
        <p:nvSpPr>
          <p:cNvPr id="7" name="TextBox 1">
            <a:extLst>
              <a:ext uri="{FF2B5EF4-FFF2-40B4-BE49-F238E27FC236}">
                <a16:creationId xmlns:a16="http://schemas.microsoft.com/office/drawing/2014/main" id="{4A737F5F-828D-3238-541B-D4580ECA5631}"/>
              </a:ext>
            </a:extLst>
          </p:cNvPr>
          <p:cNvSpPr txBox="1"/>
          <p:nvPr/>
        </p:nvSpPr>
        <p:spPr>
          <a:xfrm>
            <a:off x="990600" y="1117447"/>
            <a:ext cx="11665707" cy="3416320"/>
          </a:xfrm>
          <a:prstGeom prst="rect">
            <a:avLst/>
          </a:prstGeom>
          <a:noFill/>
        </p:spPr>
        <p:txBody>
          <a:bodyPr wrap="square" rtlCol="0">
            <a:spAutoFit/>
          </a:bodyPr>
          <a:lstStyle/>
          <a:p>
            <a:r>
              <a:rPr lang="fr-FR" sz="7200" b="1" dirty="0">
                <a:solidFill>
                  <a:srgbClr val="211F1B"/>
                </a:solidFill>
                <a:latin typeface="Poppins" pitchFamily="2" charset="77"/>
                <a:cs typeface="Poppins" pitchFamily="2" charset="77"/>
              </a:rPr>
              <a:t>ET SI ... </a:t>
            </a:r>
          </a:p>
          <a:p>
            <a:r>
              <a:rPr lang="fr-FR" sz="7200" b="1" dirty="0">
                <a:solidFill>
                  <a:srgbClr val="211F1B"/>
                </a:solidFill>
                <a:latin typeface="Poppins" pitchFamily="2" charset="77"/>
                <a:cs typeface="Poppins" pitchFamily="2" charset="77"/>
              </a:rPr>
              <a:t>ELLE CONNAÎT DÉJÀ </a:t>
            </a:r>
            <a:r>
              <a:rPr lang="fr-FR" sz="7200" b="1" dirty="0">
                <a:solidFill>
                  <a:schemeClr val="accent4"/>
                </a:solidFill>
                <a:latin typeface="Poppins" pitchFamily="2" charset="77"/>
                <a:cs typeface="Poppins" pitchFamily="2" charset="77"/>
              </a:rPr>
              <a:t>LA MÉTHODE QU'ELLE VEUT </a:t>
            </a:r>
            <a:r>
              <a:rPr lang="fr-FR" sz="7200" b="1" dirty="0">
                <a:solidFill>
                  <a:srgbClr val="211F1B"/>
                </a:solidFill>
                <a:latin typeface="Poppins" pitchFamily="2" charset="77"/>
                <a:cs typeface="Poppins" pitchFamily="2" charset="77"/>
              </a:rPr>
              <a:t>?</a:t>
            </a:r>
            <a:endParaRPr lang="en-US" sz="6000" b="1" dirty="0">
              <a:solidFill>
                <a:srgbClr val="16AD6A"/>
              </a:solidFill>
              <a:latin typeface="Poppins" pitchFamily="2" charset="77"/>
              <a:cs typeface="Poppins" pitchFamily="2" charset="77"/>
            </a:endParaRPr>
          </a:p>
        </p:txBody>
      </p:sp>
      <p:sp>
        <p:nvSpPr>
          <p:cNvPr id="4" name="CaixaDeTexto 3">
            <a:extLst>
              <a:ext uri="{FF2B5EF4-FFF2-40B4-BE49-F238E27FC236}">
                <a16:creationId xmlns:a16="http://schemas.microsoft.com/office/drawing/2014/main" id="{56ED64A9-AF97-D99D-2BCA-1C00A8056D9D}"/>
              </a:ext>
            </a:extLst>
          </p:cNvPr>
          <p:cNvSpPr txBox="1"/>
          <p:nvPr/>
        </p:nvSpPr>
        <p:spPr>
          <a:xfrm>
            <a:off x="3358173" y="7313608"/>
            <a:ext cx="6698496" cy="2123658"/>
          </a:xfrm>
          <a:prstGeom prst="rect">
            <a:avLst/>
          </a:prstGeom>
          <a:noFill/>
        </p:spPr>
        <p:txBody>
          <a:bodyPr wrap="square">
            <a:spAutoFit/>
          </a:bodyPr>
          <a:lstStyle/>
          <a:p>
            <a:pPr algn="ctr"/>
            <a:r>
              <a:rPr lang="en-US" sz="6600" b="1" dirty="0" err="1">
                <a:solidFill>
                  <a:srgbClr val="211F1B"/>
                </a:solidFill>
                <a:latin typeface="Roboto" panose="02000000000000000000" pitchFamily="2" charset="0"/>
                <a:ea typeface="Roboto" panose="02000000000000000000" pitchFamily="2" charset="0"/>
              </a:rPr>
              <a:t>Écoutez</a:t>
            </a:r>
            <a:r>
              <a:rPr lang="en-US" sz="6600" b="1" dirty="0">
                <a:solidFill>
                  <a:srgbClr val="211F1B"/>
                </a:solidFill>
                <a:latin typeface="Roboto" panose="02000000000000000000" pitchFamily="2" charset="0"/>
                <a:ea typeface="Roboto" panose="02000000000000000000" pitchFamily="2" charset="0"/>
              </a:rPr>
              <a:t> </a:t>
            </a:r>
            <a:r>
              <a:rPr lang="en-US" sz="6600" b="1" dirty="0" err="1">
                <a:solidFill>
                  <a:srgbClr val="211F1B"/>
                </a:solidFill>
                <a:latin typeface="Roboto" panose="02000000000000000000" pitchFamily="2" charset="0"/>
                <a:ea typeface="Roboto" panose="02000000000000000000" pitchFamily="2" charset="0"/>
              </a:rPr>
              <a:t>ce</a:t>
            </a:r>
            <a:r>
              <a:rPr lang="en-US" sz="6600" b="1" dirty="0">
                <a:solidFill>
                  <a:srgbClr val="211F1B"/>
                </a:solidFill>
                <a:latin typeface="Roboto" panose="02000000000000000000" pitchFamily="2" charset="0"/>
                <a:ea typeface="Roboto" panose="02000000000000000000" pitchFamily="2" charset="0"/>
              </a:rPr>
              <a:t> </a:t>
            </a:r>
            <a:r>
              <a:rPr lang="en-US" sz="6600" b="1" dirty="0" err="1">
                <a:solidFill>
                  <a:srgbClr val="211F1B"/>
                </a:solidFill>
                <a:latin typeface="Roboto" panose="02000000000000000000" pitchFamily="2" charset="0"/>
                <a:ea typeface="Roboto" panose="02000000000000000000" pitchFamily="2" charset="0"/>
              </a:rPr>
              <a:t>qu'elle</a:t>
            </a:r>
            <a:r>
              <a:rPr lang="en-US" sz="6600" b="1" dirty="0">
                <a:solidFill>
                  <a:srgbClr val="211F1B"/>
                </a:solidFill>
                <a:latin typeface="Roboto" panose="02000000000000000000" pitchFamily="2" charset="0"/>
                <a:ea typeface="Roboto" panose="02000000000000000000" pitchFamily="2" charset="0"/>
              </a:rPr>
              <a:t> </a:t>
            </a:r>
            <a:r>
              <a:rPr lang="en-US" sz="6600" b="1" dirty="0" err="1">
                <a:solidFill>
                  <a:srgbClr val="211F1B"/>
                </a:solidFill>
                <a:latin typeface="Roboto" panose="02000000000000000000" pitchFamily="2" charset="0"/>
                <a:ea typeface="Roboto" panose="02000000000000000000" pitchFamily="2" charset="0"/>
              </a:rPr>
              <a:t>veut</a:t>
            </a:r>
            <a:r>
              <a:rPr lang="en-US" sz="6600" b="1" dirty="0">
                <a:solidFill>
                  <a:srgbClr val="211F1B"/>
                </a:solidFill>
                <a:latin typeface="Roboto" panose="02000000000000000000" pitchFamily="2" charset="0"/>
                <a:ea typeface="Roboto" panose="02000000000000000000" pitchFamily="2" charset="0"/>
              </a:rPr>
              <a:t> !</a:t>
            </a:r>
          </a:p>
        </p:txBody>
      </p:sp>
      <p:pic>
        <p:nvPicPr>
          <p:cNvPr id="6" name="Picture 7">
            <a:extLst>
              <a:ext uri="{FF2B5EF4-FFF2-40B4-BE49-F238E27FC236}">
                <a16:creationId xmlns:a16="http://schemas.microsoft.com/office/drawing/2014/main" id="{A4BBCB74-D5DF-36FE-58A4-13C199E73E8B}"/>
              </a:ext>
            </a:extLst>
          </p:cNvPr>
          <p:cNvPicPr>
            <a:picLocks noChangeAspect="1"/>
          </p:cNvPicPr>
          <p:nvPr/>
        </p:nvPicPr>
        <p:blipFill>
          <a:blip r:embed="rId4"/>
          <a:stretch>
            <a:fillRect/>
          </a:stretch>
        </p:blipFill>
        <p:spPr>
          <a:xfrm>
            <a:off x="1322086" y="7197213"/>
            <a:ext cx="2287547" cy="2287547"/>
          </a:xfrm>
          <a:prstGeom prst="chevron">
            <a:avLst/>
          </a:prstGeom>
        </p:spPr>
      </p:pic>
      <p:pic>
        <p:nvPicPr>
          <p:cNvPr id="9" name="Imagem 8" descr="Uma imagem com pessoa, vestuário, interior, Cara humana&#10;&#10;Descrição gerada automaticamente">
            <a:extLst>
              <a:ext uri="{FF2B5EF4-FFF2-40B4-BE49-F238E27FC236}">
                <a16:creationId xmlns:a16="http://schemas.microsoft.com/office/drawing/2014/main" id="{742A2232-2CCF-B836-137A-F67DE63781BE}"/>
              </a:ext>
            </a:extLst>
          </p:cNvPr>
          <p:cNvPicPr>
            <a:picLocks noChangeAspect="1"/>
          </p:cNvPicPr>
          <p:nvPr/>
        </p:nvPicPr>
        <p:blipFill rotWithShape="1">
          <a:blip r:embed="rId5">
            <a:extLst>
              <a:ext uri="{28A0092B-C50C-407E-A947-70E740481C1C}">
                <a14:useLocalDpi xmlns:a14="http://schemas.microsoft.com/office/drawing/2010/main" val="0"/>
              </a:ext>
            </a:extLst>
          </a:blip>
          <a:srcRect l="22157" r="29748"/>
          <a:stretch/>
        </p:blipFill>
        <p:spPr>
          <a:xfrm>
            <a:off x="12656307" y="-58720"/>
            <a:ext cx="11727693" cy="13774719"/>
          </a:xfrm>
          <a:prstGeom prst="rect">
            <a:avLst/>
          </a:prstGeom>
        </p:spPr>
      </p:pic>
    </p:spTree>
    <p:extLst>
      <p:ext uri="{BB962C8B-B14F-4D97-AF65-F5344CB8AC3E}">
        <p14:creationId xmlns:p14="http://schemas.microsoft.com/office/powerpoint/2010/main" val="2102089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pic>
        <p:nvPicPr>
          <p:cNvPr id="9" name="Imagem 8" descr="Uma imagem com pessoa, vestuário, interior, Cara humana&#10;&#10;Descrição gerada automaticamente">
            <a:extLst>
              <a:ext uri="{FF2B5EF4-FFF2-40B4-BE49-F238E27FC236}">
                <a16:creationId xmlns:a16="http://schemas.microsoft.com/office/drawing/2014/main" id="{742A2232-2CCF-B836-137A-F67DE63781BE}"/>
              </a:ext>
            </a:extLst>
          </p:cNvPr>
          <p:cNvPicPr>
            <a:picLocks noChangeAspect="1"/>
          </p:cNvPicPr>
          <p:nvPr/>
        </p:nvPicPr>
        <p:blipFill rotWithShape="1">
          <a:blip r:embed="rId4">
            <a:extLst>
              <a:ext uri="{28A0092B-C50C-407E-A947-70E740481C1C}">
                <a14:useLocalDpi xmlns:a14="http://schemas.microsoft.com/office/drawing/2010/main" val="0"/>
              </a:ext>
            </a:extLst>
          </a:blip>
          <a:srcRect l="22157" r="29748"/>
          <a:stretch/>
        </p:blipFill>
        <p:spPr>
          <a:xfrm>
            <a:off x="12656307" y="-58720"/>
            <a:ext cx="11727693" cy="13774719"/>
          </a:xfrm>
          <a:prstGeom prst="rect">
            <a:avLst/>
          </a:prstGeom>
        </p:spPr>
      </p:pic>
      <p:sp>
        <p:nvSpPr>
          <p:cNvPr id="5" name="CaixaDeTexto 4">
            <a:extLst>
              <a:ext uri="{FF2B5EF4-FFF2-40B4-BE49-F238E27FC236}">
                <a16:creationId xmlns:a16="http://schemas.microsoft.com/office/drawing/2014/main" id="{66519748-3FF5-1FAB-69BA-C94AA11FBC17}"/>
              </a:ext>
            </a:extLst>
          </p:cNvPr>
          <p:cNvSpPr txBox="1"/>
          <p:nvPr/>
        </p:nvSpPr>
        <p:spPr>
          <a:xfrm>
            <a:off x="251460" y="4708979"/>
            <a:ext cx="12207240" cy="7089120"/>
          </a:xfrm>
          <a:prstGeom prst="rect">
            <a:avLst/>
          </a:prstGeom>
          <a:noFill/>
        </p:spPr>
        <p:txBody>
          <a:bodyPr wrap="square">
            <a:spAutoFit/>
          </a:bodyPr>
          <a:lstStyle/>
          <a:p>
            <a:pPr marL="571500" indent="-571500" algn="just">
              <a:lnSpc>
                <a:spcPct val="150000"/>
              </a:lnSpc>
              <a:buBlip>
                <a:blip r:embed="rId5"/>
              </a:buBlip>
            </a:pPr>
            <a:r>
              <a:rPr lang="fr-FR" sz="4400" dirty="0">
                <a:latin typeface="Roboto" panose="02000000000000000000" pitchFamily="2" charset="0"/>
                <a:ea typeface="Roboto" panose="02000000000000000000" pitchFamily="2" charset="0"/>
              </a:rPr>
              <a:t>Posez-lui des questions sur elle :</a:t>
            </a:r>
          </a:p>
          <a:p>
            <a:pPr marL="1485900" lvl="2" indent="-571500" algn="just">
              <a:lnSpc>
                <a:spcPct val="150000"/>
              </a:lnSpc>
              <a:buBlip>
                <a:blip r:embed="rId5"/>
              </a:buBlip>
            </a:pPr>
            <a:r>
              <a:rPr lang="en-US" sz="4400" dirty="0" err="1">
                <a:latin typeface="Roboto" panose="02000000000000000000" pitchFamily="2" charset="0"/>
                <a:ea typeface="Roboto" panose="02000000000000000000" pitchFamily="2" charset="0"/>
              </a:rPr>
              <a:t>Préoccupations</a:t>
            </a:r>
            <a:r>
              <a:rPr lang="en-US" sz="4400" dirty="0">
                <a:latin typeface="Roboto" panose="02000000000000000000" pitchFamily="2" charset="0"/>
                <a:ea typeface="Roboto" panose="02000000000000000000" pitchFamily="2" charset="0"/>
              </a:rPr>
              <a:t> ;</a:t>
            </a:r>
          </a:p>
          <a:p>
            <a:pPr marL="1485900" lvl="2" indent="-571500" algn="just">
              <a:lnSpc>
                <a:spcPct val="150000"/>
              </a:lnSpc>
              <a:buBlip>
                <a:blip r:embed="rId5"/>
              </a:buBlip>
            </a:pPr>
            <a:r>
              <a:rPr lang="en-US" sz="4400" dirty="0">
                <a:latin typeface="Roboto" panose="02000000000000000000" pitchFamily="2" charset="0"/>
                <a:ea typeface="Roboto" panose="02000000000000000000" pitchFamily="2" charset="0"/>
              </a:rPr>
              <a:t>Experience;</a:t>
            </a:r>
          </a:p>
          <a:p>
            <a:pPr marL="1485900" lvl="2" indent="-571500">
              <a:lnSpc>
                <a:spcPct val="150000"/>
              </a:lnSpc>
              <a:buBlip>
                <a:blip r:embed="rId5"/>
              </a:buBlip>
            </a:pPr>
            <a:r>
              <a:rPr lang="fr-FR" sz="4400" dirty="0">
                <a:latin typeface="Roboto" panose="02000000000000000000" pitchFamily="2" charset="0"/>
                <a:ea typeface="Roboto" panose="02000000000000000000" pitchFamily="2" charset="0"/>
              </a:rPr>
              <a:t>Ce qu'elle apprécie avec  cette méthode</a:t>
            </a:r>
            <a:r>
              <a:rPr lang="en-US" sz="4400" dirty="0">
                <a:latin typeface="Roboto" panose="02000000000000000000" pitchFamily="2" charset="0"/>
                <a:ea typeface="Roboto" panose="02000000000000000000" pitchFamily="2" charset="0"/>
              </a:rPr>
              <a:t>.</a:t>
            </a:r>
          </a:p>
          <a:p>
            <a:pPr lvl="2" algn="just">
              <a:lnSpc>
                <a:spcPct val="150000"/>
              </a:lnSpc>
            </a:pPr>
            <a:endParaRPr lang="en-US" sz="4400" dirty="0">
              <a:latin typeface="Roboto" panose="02000000000000000000" pitchFamily="2" charset="0"/>
              <a:ea typeface="Roboto" panose="02000000000000000000" pitchFamily="2" charset="0"/>
            </a:endParaRPr>
          </a:p>
          <a:p>
            <a:pPr marL="571500" indent="-571500" algn="just">
              <a:lnSpc>
                <a:spcPct val="150000"/>
              </a:lnSpc>
              <a:buBlip>
                <a:blip r:embed="rId5"/>
              </a:buBlip>
            </a:pPr>
            <a:r>
              <a:rPr lang="fr-FR" sz="4400" dirty="0">
                <a:latin typeface="Roboto" panose="02000000000000000000" pitchFamily="2" charset="0"/>
                <a:ea typeface="Roboto" panose="02000000000000000000" pitchFamily="2" charset="0"/>
              </a:rPr>
              <a:t>Confirmer si sa décision est basée sur des </a:t>
            </a:r>
            <a:r>
              <a:rPr lang="fr-FR" sz="4400" b="1" dirty="0">
                <a:solidFill>
                  <a:schemeClr val="accent4"/>
                </a:solidFill>
                <a:latin typeface="Roboto" panose="02000000000000000000" pitchFamily="2" charset="0"/>
                <a:ea typeface="Roboto" panose="02000000000000000000" pitchFamily="2" charset="0"/>
              </a:rPr>
              <a:t>informations correctes</a:t>
            </a:r>
            <a:r>
              <a:rPr lang="fr-FR" sz="4400" dirty="0">
                <a:latin typeface="Roboto" panose="02000000000000000000" pitchFamily="2" charset="0"/>
                <a:ea typeface="Roboto" panose="02000000000000000000" pitchFamily="2" charset="0"/>
              </a:rPr>
              <a:t>.</a:t>
            </a:r>
            <a:endParaRPr lang="en-US" sz="4400" dirty="0">
              <a:latin typeface="Roboto" panose="02000000000000000000" pitchFamily="2" charset="0"/>
              <a:ea typeface="Roboto" panose="02000000000000000000" pitchFamily="2" charset="0"/>
            </a:endParaRPr>
          </a:p>
        </p:txBody>
      </p:sp>
      <p:sp>
        <p:nvSpPr>
          <p:cNvPr id="4" name="TextBox 1">
            <a:extLst>
              <a:ext uri="{FF2B5EF4-FFF2-40B4-BE49-F238E27FC236}">
                <a16:creationId xmlns:a16="http://schemas.microsoft.com/office/drawing/2014/main" id="{97E73AEC-9DD9-7BE9-9E11-5A2876C86B2A}"/>
              </a:ext>
            </a:extLst>
          </p:cNvPr>
          <p:cNvSpPr txBox="1"/>
          <p:nvPr/>
        </p:nvSpPr>
        <p:spPr>
          <a:xfrm>
            <a:off x="990600" y="1117447"/>
            <a:ext cx="11665707" cy="3416320"/>
          </a:xfrm>
          <a:prstGeom prst="rect">
            <a:avLst/>
          </a:prstGeom>
          <a:noFill/>
        </p:spPr>
        <p:txBody>
          <a:bodyPr wrap="square" rtlCol="0">
            <a:spAutoFit/>
          </a:bodyPr>
          <a:lstStyle/>
          <a:p>
            <a:r>
              <a:rPr lang="fr-FR" sz="7200" b="1" dirty="0">
                <a:solidFill>
                  <a:srgbClr val="211F1B"/>
                </a:solidFill>
                <a:latin typeface="Poppins" pitchFamily="2" charset="77"/>
                <a:cs typeface="Poppins" pitchFamily="2" charset="77"/>
              </a:rPr>
              <a:t>ET SI ... </a:t>
            </a:r>
          </a:p>
          <a:p>
            <a:r>
              <a:rPr lang="fr-FR" sz="7200" b="1" dirty="0">
                <a:solidFill>
                  <a:srgbClr val="211F1B"/>
                </a:solidFill>
                <a:latin typeface="Poppins" pitchFamily="2" charset="77"/>
                <a:cs typeface="Poppins" pitchFamily="2" charset="77"/>
              </a:rPr>
              <a:t>ELLE CONNAÎT DÉJÀ </a:t>
            </a:r>
            <a:r>
              <a:rPr lang="fr-FR" sz="7200" b="1" dirty="0">
                <a:solidFill>
                  <a:schemeClr val="accent4"/>
                </a:solidFill>
                <a:latin typeface="Poppins" pitchFamily="2" charset="77"/>
                <a:cs typeface="Poppins" pitchFamily="2" charset="77"/>
              </a:rPr>
              <a:t>LA MÉTHODE QU'ELLE VEUT </a:t>
            </a:r>
            <a:r>
              <a:rPr lang="fr-FR" sz="7200" b="1" dirty="0">
                <a:solidFill>
                  <a:srgbClr val="211F1B"/>
                </a:solidFill>
                <a:latin typeface="Poppins" pitchFamily="2" charset="77"/>
                <a:cs typeface="Poppins" pitchFamily="2" charset="77"/>
              </a:rPr>
              <a:t>?</a:t>
            </a:r>
            <a:endParaRPr lang="en-US" sz="6000" b="1" dirty="0">
              <a:solidFill>
                <a:srgbClr val="16AD6A"/>
              </a:solidFill>
              <a:latin typeface="Poppins" pitchFamily="2" charset="77"/>
              <a:cs typeface="Poppins" pitchFamily="2" charset="77"/>
            </a:endParaRPr>
          </a:p>
        </p:txBody>
      </p:sp>
    </p:spTree>
    <p:extLst>
      <p:ext uri="{BB962C8B-B14F-4D97-AF65-F5344CB8AC3E}">
        <p14:creationId xmlns:p14="http://schemas.microsoft.com/office/powerpoint/2010/main" val="22321917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pic>
        <p:nvPicPr>
          <p:cNvPr id="9" name="Imagem 8" descr="Uma imagem com pessoa, vestuário, interior, Cara humana&#10;&#10;Descrição gerada automaticamente">
            <a:extLst>
              <a:ext uri="{FF2B5EF4-FFF2-40B4-BE49-F238E27FC236}">
                <a16:creationId xmlns:a16="http://schemas.microsoft.com/office/drawing/2014/main" id="{742A2232-2CCF-B836-137A-F67DE63781BE}"/>
              </a:ext>
            </a:extLst>
          </p:cNvPr>
          <p:cNvPicPr>
            <a:picLocks noChangeAspect="1"/>
          </p:cNvPicPr>
          <p:nvPr/>
        </p:nvPicPr>
        <p:blipFill rotWithShape="1">
          <a:blip r:embed="rId4">
            <a:extLst>
              <a:ext uri="{28A0092B-C50C-407E-A947-70E740481C1C}">
                <a14:useLocalDpi xmlns:a14="http://schemas.microsoft.com/office/drawing/2010/main" val="0"/>
              </a:ext>
            </a:extLst>
          </a:blip>
          <a:srcRect l="22157" r="29748"/>
          <a:stretch/>
        </p:blipFill>
        <p:spPr>
          <a:xfrm>
            <a:off x="12656307" y="-58720"/>
            <a:ext cx="11727693" cy="13774719"/>
          </a:xfrm>
          <a:prstGeom prst="rect">
            <a:avLst/>
          </a:prstGeom>
        </p:spPr>
      </p:pic>
      <p:sp>
        <p:nvSpPr>
          <p:cNvPr id="5" name="CaixaDeTexto 4">
            <a:extLst>
              <a:ext uri="{FF2B5EF4-FFF2-40B4-BE49-F238E27FC236}">
                <a16:creationId xmlns:a16="http://schemas.microsoft.com/office/drawing/2014/main" id="{66519748-3FF5-1FAB-69BA-C94AA11FBC17}"/>
              </a:ext>
            </a:extLst>
          </p:cNvPr>
          <p:cNvSpPr txBox="1"/>
          <p:nvPr/>
        </p:nvSpPr>
        <p:spPr>
          <a:xfrm>
            <a:off x="1076730" y="6272215"/>
            <a:ext cx="10650964" cy="5057795"/>
          </a:xfrm>
          <a:prstGeom prst="rect">
            <a:avLst/>
          </a:prstGeom>
          <a:noFill/>
        </p:spPr>
        <p:txBody>
          <a:bodyPr wrap="square">
            <a:spAutoFit/>
          </a:bodyPr>
          <a:lstStyle/>
          <a:p>
            <a:pPr marL="571500" indent="-571500" algn="just">
              <a:lnSpc>
                <a:spcPct val="150000"/>
              </a:lnSpc>
              <a:buBlip>
                <a:blip r:embed="rId5"/>
              </a:buBlip>
            </a:pPr>
            <a:r>
              <a:rPr lang="fr-FR" sz="4400" dirty="0">
                <a:latin typeface="Roboto" panose="02000000000000000000" pitchFamily="2" charset="0"/>
                <a:ea typeface="Roboto" panose="02000000000000000000" pitchFamily="2" charset="0"/>
              </a:rPr>
              <a:t>Passez en revue les avantages et les inconvénients de la méthode choisie ;</a:t>
            </a:r>
          </a:p>
          <a:p>
            <a:pPr marL="571500" indent="-571500" algn="just">
              <a:lnSpc>
                <a:spcPct val="150000"/>
              </a:lnSpc>
              <a:buBlip>
                <a:blip r:embed="rId5"/>
              </a:buBlip>
            </a:pPr>
            <a:r>
              <a:rPr lang="fr-FR" sz="4400" dirty="0">
                <a:latin typeface="Roboto" panose="02000000000000000000" pitchFamily="2" charset="0"/>
                <a:ea typeface="Roboto" panose="02000000000000000000" pitchFamily="2" charset="0"/>
              </a:rPr>
              <a:t>L'informer qu'il existe d'autres méthodes présentant des avantages et des inconvénients différents.</a:t>
            </a:r>
            <a:endParaRPr lang="en-US" sz="4400" dirty="0">
              <a:latin typeface="Roboto" panose="02000000000000000000" pitchFamily="2" charset="0"/>
              <a:ea typeface="Roboto" panose="02000000000000000000" pitchFamily="2" charset="0"/>
            </a:endParaRPr>
          </a:p>
        </p:txBody>
      </p:sp>
      <p:sp>
        <p:nvSpPr>
          <p:cNvPr id="4" name="TextBox 1">
            <a:extLst>
              <a:ext uri="{FF2B5EF4-FFF2-40B4-BE49-F238E27FC236}">
                <a16:creationId xmlns:a16="http://schemas.microsoft.com/office/drawing/2014/main" id="{F0BCD974-A975-00D2-82F3-D79594609332}"/>
              </a:ext>
            </a:extLst>
          </p:cNvPr>
          <p:cNvSpPr txBox="1"/>
          <p:nvPr/>
        </p:nvSpPr>
        <p:spPr>
          <a:xfrm>
            <a:off x="990600" y="1117447"/>
            <a:ext cx="11665707" cy="3416320"/>
          </a:xfrm>
          <a:prstGeom prst="rect">
            <a:avLst/>
          </a:prstGeom>
          <a:noFill/>
        </p:spPr>
        <p:txBody>
          <a:bodyPr wrap="square" rtlCol="0">
            <a:spAutoFit/>
          </a:bodyPr>
          <a:lstStyle/>
          <a:p>
            <a:r>
              <a:rPr lang="fr-FR" sz="7200" b="1" dirty="0">
                <a:solidFill>
                  <a:srgbClr val="211F1B"/>
                </a:solidFill>
                <a:latin typeface="Poppins" pitchFamily="2" charset="77"/>
                <a:cs typeface="Poppins" pitchFamily="2" charset="77"/>
              </a:rPr>
              <a:t>ET SI ... </a:t>
            </a:r>
          </a:p>
          <a:p>
            <a:r>
              <a:rPr lang="fr-FR" sz="7200" b="1" dirty="0">
                <a:solidFill>
                  <a:srgbClr val="211F1B"/>
                </a:solidFill>
                <a:latin typeface="Poppins" pitchFamily="2" charset="77"/>
                <a:cs typeface="Poppins" pitchFamily="2" charset="77"/>
              </a:rPr>
              <a:t>ELLE CONNAÎT DÉJÀ </a:t>
            </a:r>
            <a:r>
              <a:rPr lang="fr-FR" sz="7200" b="1" dirty="0">
                <a:solidFill>
                  <a:schemeClr val="accent4"/>
                </a:solidFill>
                <a:latin typeface="Poppins" pitchFamily="2" charset="77"/>
                <a:cs typeface="Poppins" pitchFamily="2" charset="77"/>
              </a:rPr>
              <a:t>LA MÉTHODE QU'ELLE VEUT </a:t>
            </a:r>
            <a:r>
              <a:rPr lang="fr-FR" sz="7200" b="1" dirty="0">
                <a:solidFill>
                  <a:srgbClr val="211F1B"/>
                </a:solidFill>
                <a:latin typeface="Poppins" pitchFamily="2" charset="77"/>
                <a:cs typeface="Poppins" pitchFamily="2" charset="77"/>
              </a:rPr>
              <a:t>?</a:t>
            </a:r>
            <a:endParaRPr lang="en-US" sz="6000" b="1" dirty="0">
              <a:solidFill>
                <a:srgbClr val="16AD6A"/>
              </a:solidFill>
              <a:latin typeface="Poppins" pitchFamily="2" charset="77"/>
              <a:cs typeface="Poppins" pitchFamily="2" charset="77"/>
            </a:endParaRPr>
          </a:p>
        </p:txBody>
      </p:sp>
    </p:spTree>
    <p:extLst>
      <p:ext uri="{BB962C8B-B14F-4D97-AF65-F5344CB8AC3E}">
        <p14:creationId xmlns:p14="http://schemas.microsoft.com/office/powerpoint/2010/main" val="1556713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pic>
        <p:nvPicPr>
          <p:cNvPr id="9" name="Imagem 8" descr="Uma imagem com pessoa, vestuário, interior, Cara humana&#10;&#10;Descrição gerada automaticamente">
            <a:extLst>
              <a:ext uri="{FF2B5EF4-FFF2-40B4-BE49-F238E27FC236}">
                <a16:creationId xmlns:a16="http://schemas.microsoft.com/office/drawing/2014/main" id="{742A2232-2CCF-B836-137A-F67DE63781BE}"/>
              </a:ext>
            </a:extLst>
          </p:cNvPr>
          <p:cNvPicPr>
            <a:picLocks noChangeAspect="1"/>
          </p:cNvPicPr>
          <p:nvPr/>
        </p:nvPicPr>
        <p:blipFill rotWithShape="1">
          <a:blip r:embed="rId4">
            <a:extLst>
              <a:ext uri="{28A0092B-C50C-407E-A947-70E740481C1C}">
                <a14:useLocalDpi xmlns:a14="http://schemas.microsoft.com/office/drawing/2010/main" val="0"/>
              </a:ext>
            </a:extLst>
          </a:blip>
          <a:srcRect l="22157" r="29748"/>
          <a:stretch/>
        </p:blipFill>
        <p:spPr>
          <a:xfrm>
            <a:off x="12656307" y="-58720"/>
            <a:ext cx="11727693" cy="13774719"/>
          </a:xfrm>
          <a:prstGeom prst="rect">
            <a:avLst/>
          </a:prstGeom>
        </p:spPr>
      </p:pic>
      <p:sp>
        <p:nvSpPr>
          <p:cNvPr id="5" name="CaixaDeTexto 4">
            <a:extLst>
              <a:ext uri="{FF2B5EF4-FFF2-40B4-BE49-F238E27FC236}">
                <a16:creationId xmlns:a16="http://schemas.microsoft.com/office/drawing/2014/main" id="{66519748-3FF5-1FAB-69BA-C94AA11FBC17}"/>
              </a:ext>
            </a:extLst>
          </p:cNvPr>
          <p:cNvSpPr txBox="1"/>
          <p:nvPr/>
        </p:nvSpPr>
        <p:spPr>
          <a:xfrm>
            <a:off x="990600" y="5281884"/>
            <a:ext cx="11201400" cy="8104783"/>
          </a:xfrm>
          <a:prstGeom prst="rect">
            <a:avLst/>
          </a:prstGeom>
          <a:noFill/>
        </p:spPr>
        <p:txBody>
          <a:bodyPr wrap="square">
            <a:spAutoFit/>
          </a:bodyPr>
          <a:lstStyle/>
          <a:p>
            <a:pPr marL="571500" indent="-571500">
              <a:lnSpc>
                <a:spcPct val="150000"/>
              </a:lnSpc>
              <a:buBlip>
                <a:blip r:embed="rId5"/>
              </a:buBlip>
            </a:pPr>
            <a:r>
              <a:rPr lang="fr-FR" sz="4400" dirty="0">
                <a:latin typeface="Roboto" panose="02000000000000000000" pitchFamily="2" charset="0"/>
                <a:ea typeface="Roboto" panose="02000000000000000000" pitchFamily="2" charset="0"/>
              </a:rPr>
              <a:t>Si une autre méthode correspond aux mêmes préférences, vous pouvez lui proposer d'en savoir plus sur d'autres méthodes qui pourraient également lui convenir ;</a:t>
            </a:r>
            <a:endParaRPr lang="en-US" sz="4400" dirty="0">
              <a:latin typeface="Roboto" panose="02000000000000000000" pitchFamily="2" charset="0"/>
              <a:ea typeface="Roboto" panose="02000000000000000000" pitchFamily="2" charset="0"/>
            </a:endParaRPr>
          </a:p>
          <a:p>
            <a:pPr marL="571500" indent="-571500">
              <a:lnSpc>
                <a:spcPct val="150000"/>
              </a:lnSpc>
              <a:buBlip>
                <a:blip r:embed="rId5"/>
              </a:buBlip>
            </a:pPr>
            <a:r>
              <a:rPr lang="fr-FR" sz="4400" dirty="0">
                <a:latin typeface="Roboto" panose="02000000000000000000" pitchFamily="2" charset="0"/>
                <a:ea typeface="Roboto" panose="02000000000000000000" pitchFamily="2" charset="0"/>
              </a:rPr>
              <a:t>Si elle est satisfaite de son choix, il n'est </a:t>
            </a:r>
            <a:r>
              <a:rPr lang="fr-FR" sz="4400" b="1" dirty="0">
                <a:solidFill>
                  <a:schemeClr val="accent4"/>
                </a:solidFill>
                <a:latin typeface="Roboto" panose="02000000000000000000" pitchFamily="2" charset="0"/>
                <a:ea typeface="Roboto" panose="02000000000000000000" pitchFamily="2" charset="0"/>
              </a:rPr>
              <a:t>pas nécessaire de discuter d'autres méthodes</a:t>
            </a:r>
            <a:r>
              <a:rPr lang="fr-FR" sz="4400" dirty="0">
                <a:latin typeface="Roboto" panose="02000000000000000000" pitchFamily="2" charset="0"/>
                <a:ea typeface="Roboto" panose="02000000000000000000" pitchFamily="2" charset="0"/>
              </a:rPr>
              <a:t>!</a:t>
            </a:r>
            <a:endParaRPr lang="en-US" sz="4400" dirty="0">
              <a:latin typeface="Roboto" panose="02000000000000000000" pitchFamily="2" charset="0"/>
              <a:ea typeface="Roboto" panose="02000000000000000000" pitchFamily="2" charset="0"/>
            </a:endParaRPr>
          </a:p>
        </p:txBody>
      </p:sp>
      <p:sp>
        <p:nvSpPr>
          <p:cNvPr id="4" name="TextBox 1">
            <a:extLst>
              <a:ext uri="{FF2B5EF4-FFF2-40B4-BE49-F238E27FC236}">
                <a16:creationId xmlns:a16="http://schemas.microsoft.com/office/drawing/2014/main" id="{F391A462-7220-912A-43BF-5A1B8E345213}"/>
              </a:ext>
            </a:extLst>
          </p:cNvPr>
          <p:cNvSpPr txBox="1"/>
          <p:nvPr/>
        </p:nvSpPr>
        <p:spPr>
          <a:xfrm>
            <a:off x="990600" y="1117447"/>
            <a:ext cx="11665707" cy="3416320"/>
          </a:xfrm>
          <a:prstGeom prst="rect">
            <a:avLst/>
          </a:prstGeom>
          <a:noFill/>
        </p:spPr>
        <p:txBody>
          <a:bodyPr wrap="square" rtlCol="0">
            <a:spAutoFit/>
          </a:bodyPr>
          <a:lstStyle/>
          <a:p>
            <a:r>
              <a:rPr lang="fr-FR" sz="7200" b="1" dirty="0">
                <a:solidFill>
                  <a:srgbClr val="211F1B"/>
                </a:solidFill>
                <a:latin typeface="Poppins" pitchFamily="2" charset="77"/>
                <a:cs typeface="Poppins" pitchFamily="2" charset="77"/>
              </a:rPr>
              <a:t>ET SI ... </a:t>
            </a:r>
          </a:p>
          <a:p>
            <a:r>
              <a:rPr lang="fr-FR" sz="7200" b="1" dirty="0">
                <a:solidFill>
                  <a:srgbClr val="211F1B"/>
                </a:solidFill>
                <a:latin typeface="Poppins" pitchFamily="2" charset="77"/>
                <a:cs typeface="Poppins" pitchFamily="2" charset="77"/>
              </a:rPr>
              <a:t>ELLE CONNAÎT DÉJÀ </a:t>
            </a:r>
            <a:r>
              <a:rPr lang="fr-FR" sz="7200" b="1" dirty="0">
                <a:solidFill>
                  <a:schemeClr val="accent4"/>
                </a:solidFill>
                <a:latin typeface="Poppins" pitchFamily="2" charset="77"/>
                <a:cs typeface="Poppins" pitchFamily="2" charset="77"/>
              </a:rPr>
              <a:t>LA MÉTHODE QU'ELLE VEUT </a:t>
            </a:r>
            <a:r>
              <a:rPr lang="fr-FR" sz="7200" b="1" dirty="0">
                <a:solidFill>
                  <a:srgbClr val="211F1B"/>
                </a:solidFill>
                <a:latin typeface="Poppins" pitchFamily="2" charset="77"/>
                <a:cs typeface="Poppins" pitchFamily="2" charset="77"/>
              </a:rPr>
              <a:t>?</a:t>
            </a:r>
            <a:endParaRPr lang="en-US" sz="6000" b="1" dirty="0">
              <a:solidFill>
                <a:srgbClr val="16AD6A"/>
              </a:solidFill>
              <a:latin typeface="Poppins" pitchFamily="2" charset="77"/>
              <a:cs typeface="Poppins" pitchFamily="2" charset="77"/>
            </a:endParaRPr>
          </a:p>
        </p:txBody>
      </p:sp>
    </p:spTree>
    <p:extLst>
      <p:ext uri="{BB962C8B-B14F-4D97-AF65-F5344CB8AC3E}">
        <p14:creationId xmlns:p14="http://schemas.microsoft.com/office/powerpoint/2010/main" val="32147096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B753B9-1F03-4893-8A04-C26F9F743263}"/>
              </a:ext>
            </a:extLst>
          </p:cNvPr>
          <p:cNvSpPr>
            <a:spLocks noGrp="1"/>
          </p:cNvSpPr>
          <p:nvPr>
            <p:ph type="title"/>
          </p:nvPr>
        </p:nvSpPr>
        <p:spPr>
          <a:xfrm>
            <a:off x="1663700" y="1961456"/>
            <a:ext cx="13972540" cy="1754326"/>
          </a:xfrm>
        </p:spPr>
        <p:txBody>
          <a:bodyPr/>
          <a:lstStyle/>
          <a:p>
            <a:r>
              <a:rPr lang="en-US" dirty="0">
                <a:latin typeface="Poppins"/>
                <a:cs typeface="Poppins"/>
              </a:rPr>
              <a:t>Conclusion du Module 4</a:t>
            </a:r>
          </a:p>
        </p:txBody>
      </p:sp>
      <p:sp>
        <p:nvSpPr>
          <p:cNvPr id="3" name="Text Placeholder 2">
            <a:extLst>
              <a:ext uri="{FF2B5EF4-FFF2-40B4-BE49-F238E27FC236}">
                <a16:creationId xmlns:a16="http://schemas.microsoft.com/office/drawing/2014/main" id="{648EBC0B-C677-486E-A2FF-B6B2AB3DC02E}"/>
              </a:ext>
            </a:extLst>
          </p:cNvPr>
          <p:cNvSpPr>
            <a:spLocks noGrp="1"/>
          </p:cNvSpPr>
          <p:nvPr>
            <p:ph type="body" idx="1"/>
          </p:nvPr>
        </p:nvSpPr>
        <p:spPr>
          <a:xfrm>
            <a:off x="1663700" y="4977766"/>
            <a:ext cx="20422600" cy="3600986"/>
          </a:xfrm>
        </p:spPr>
        <p:txBody>
          <a:bodyPr/>
          <a:lstStyle/>
          <a:p>
            <a:pPr marL="571500" indent="-571500">
              <a:lnSpc>
                <a:spcPct val="150000"/>
              </a:lnSpc>
              <a:buBlip>
                <a:blip r:embed="rId3"/>
              </a:buBlip>
            </a:pPr>
            <a:r>
              <a:rPr lang="fr-FR"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Trop d'informations affecteront la prise de décision de la cliente</a:t>
            </a:r>
            <a:r>
              <a:rPr lang="en-US"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 </a:t>
            </a:r>
          </a:p>
          <a:p>
            <a:pPr marL="571500" indent="-548640">
              <a:lnSpc>
                <a:spcPct val="150000"/>
              </a:lnSpc>
              <a:buBlip>
                <a:blip r:embed="rId3"/>
              </a:buBlip>
            </a:pPr>
            <a:r>
              <a:rPr lang="fr-FR"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Seule la cliente peut parler de ses préférences - vous devez lui demander!</a:t>
            </a:r>
          </a:p>
          <a:p>
            <a:pPr marL="571500" indent="-548640">
              <a:lnSpc>
                <a:spcPct val="150000"/>
              </a:lnSpc>
              <a:buBlip>
                <a:blip r:embed="rId3"/>
              </a:buBlip>
            </a:pPr>
            <a:r>
              <a:rPr lang="fr-FR"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Eviter les informations trop techniques et cliniques.</a:t>
            </a:r>
          </a:p>
        </p:txBody>
      </p:sp>
    </p:spTree>
    <p:extLst>
      <p:ext uri="{BB962C8B-B14F-4D97-AF65-F5344CB8AC3E}">
        <p14:creationId xmlns:p14="http://schemas.microsoft.com/office/powerpoint/2010/main" val="18462518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1291DDD-5754-8949-AFF6-5584379A2F3E}"/>
              </a:ext>
            </a:extLst>
          </p:cNvPr>
          <p:cNvPicPr>
            <a:picLocks noChangeAspect="1"/>
          </p:cNvPicPr>
          <p:nvPr/>
        </p:nvPicPr>
        <p:blipFill rotWithShape="1">
          <a:blip r:embed="rId3">
            <a:extLst>
              <a:ext uri="{28A0092B-C50C-407E-A947-70E740481C1C}">
                <a14:useLocalDpi xmlns:a14="http://schemas.microsoft.com/office/drawing/2010/main" val="0"/>
              </a:ext>
            </a:extLst>
          </a:blip>
          <a:srcRect l="33515" t="-224" r="152" b="224"/>
          <a:stretch/>
        </p:blipFill>
        <p:spPr>
          <a:xfrm>
            <a:off x="-1" y="1828800"/>
            <a:ext cx="10058400" cy="10058400"/>
          </a:xfrm>
          <a:prstGeom prst="rect">
            <a:avLst/>
          </a:prstGeom>
        </p:spPr>
      </p:pic>
      <p:sp>
        <p:nvSpPr>
          <p:cNvPr id="12" name="Rectangle 11">
            <a:extLst>
              <a:ext uri="{FF2B5EF4-FFF2-40B4-BE49-F238E27FC236}">
                <a16:creationId xmlns:a16="http://schemas.microsoft.com/office/drawing/2014/main" id="{CDA26550-4F0F-AE4A-A2E3-82016DEE1709}"/>
              </a:ext>
            </a:extLst>
          </p:cNvPr>
          <p:cNvSpPr/>
          <p:nvPr/>
        </p:nvSpPr>
        <p:spPr>
          <a:xfrm>
            <a:off x="13344382" y="3613380"/>
            <a:ext cx="6452087" cy="985654"/>
          </a:xfrm>
          <a:prstGeom prst="rect">
            <a:avLst/>
          </a:prstGeom>
        </p:spPr>
        <p:txBody>
          <a:bodyPr wrap="square">
            <a:spAutoFit/>
          </a:bodyPr>
          <a:lstStyle/>
          <a:p>
            <a:pPr>
              <a:lnSpc>
                <a:spcPts val="6600"/>
              </a:lnSpc>
            </a:pPr>
            <a:r>
              <a:rPr lang="en-US" sz="7200" b="1" dirty="0">
                <a:latin typeface="Poppins" pitchFamily="2" charset="77"/>
                <a:ea typeface="Roboto Light" charset="0"/>
                <a:cs typeface="Poppins" pitchFamily="2" charset="77"/>
              </a:rPr>
              <a:t>OBJECTIF</a:t>
            </a:r>
          </a:p>
        </p:txBody>
      </p:sp>
      <p:sp>
        <p:nvSpPr>
          <p:cNvPr id="16" name="Rectangle 15">
            <a:extLst>
              <a:ext uri="{FF2B5EF4-FFF2-40B4-BE49-F238E27FC236}">
                <a16:creationId xmlns:a16="http://schemas.microsoft.com/office/drawing/2014/main" id="{F25F01B8-7B9B-EE4E-B3E2-F6B6A4D1D1B4}"/>
              </a:ext>
            </a:extLst>
          </p:cNvPr>
          <p:cNvSpPr/>
          <p:nvPr/>
        </p:nvSpPr>
        <p:spPr>
          <a:xfrm>
            <a:off x="12476091" y="6007727"/>
            <a:ext cx="10058399" cy="4524315"/>
          </a:xfrm>
          <a:prstGeom prst="rect">
            <a:avLst/>
          </a:prstGeom>
        </p:spPr>
        <p:txBody>
          <a:bodyPr wrap="square">
            <a:spAutoFit/>
          </a:bodyPr>
          <a:lstStyle/>
          <a:p>
            <a:r>
              <a:rPr lang="fr-FR"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A la fin de ce module, vous allez</a:t>
            </a:r>
            <a:r>
              <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a:t>
            </a:r>
          </a:p>
          <a:p>
            <a:endPar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pPr marL="571500" indent="-571500">
              <a:buBlip>
                <a:blip r:embed="rId4"/>
              </a:buBlip>
            </a:pPr>
            <a:r>
              <a:rPr lang="fr-FR"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Décrire le concept de choix éclairé;</a:t>
            </a:r>
          </a:p>
          <a:p>
            <a:pPr marL="571500" indent="-571500">
              <a:buBlip>
                <a:blip r:embed="rId4"/>
              </a:buBlip>
            </a:pPr>
            <a:r>
              <a:rPr lang="fr-FR"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Comprendre les effets néfastes de la surcharge d'informations au cours d'une séance de conseil en planification familiale;</a:t>
            </a:r>
          </a:p>
          <a:p>
            <a:pPr marL="571500" indent="-571500">
              <a:buBlip>
                <a:blip r:embed="rId4"/>
              </a:buBlip>
            </a:pPr>
            <a:r>
              <a:rPr lang="fr-FR"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Comprendre comment prévenir la surcharge d'informations à l'aide des techniques C4C</a:t>
            </a:r>
            <a:endPar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23" name="Rectangle 12">
            <a:extLst>
              <a:ext uri="{FF2B5EF4-FFF2-40B4-BE49-F238E27FC236}">
                <a16:creationId xmlns:a16="http://schemas.microsoft.com/office/drawing/2014/main" id="{65A485B6-0CCA-E040-8366-91063292A72E}"/>
              </a:ext>
            </a:extLst>
          </p:cNvPr>
          <p:cNvSpPr>
            <a:spLocks noChangeAspect="1"/>
          </p:cNvSpPr>
          <p:nvPr/>
        </p:nvSpPr>
        <p:spPr>
          <a:xfrm flipH="1">
            <a:off x="15047" y="1828800"/>
            <a:ext cx="10058400" cy="100584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3">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grpSp>
        <p:nvGrpSpPr>
          <p:cNvPr id="2" name="Group 1">
            <a:extLst>
              <a:ext uri="{FF2B5EF4-FFF2-40B4-BE49-F238E27FC236}">
                <a16:creationId xmlns:a16="http://schemas.microsoft.com/office/drawing/2014/main" id="{883F6144-252E-4545-A4FE-46382FBE1B3C}"/>
              </a:ext>
            </a:extLst>
          </p:cNvPr>
          <p:cNvGrpSpPr/>
          <p:nvPr/>
        </p:nvGrpSpPr>
        <p:grpSpPr>
          <a:xfrm rot="10800000" flipH="1">
            <a:off x="19824450" y="164"/>
            <a:ext cx="4559550" cy="4560911"/>
            <a:chOff x="18507854" y="1844603"/>
            <a:chExt cx="4559550" cy="4560911"/>
          </a:xfrm>
        </p:grpSpPr>
        <p:pic>
          <p:nvPicPr>
            <p:cNvPr id="6" name="Picture 5">
              <a:extLst>
                <a:ext uri="{FF2B5EF4-FFF2-40B4-BE49-F238E27FC236}">
                  <a16:creationId xmlns:a16="http://schemas.microsoft.com/office/drawing/2014/main" id="{221E4B24-E872-8B46-B528-F23456A8B69B}"/>
                </a:ext>
              </a:extLst>
            </p:cNvPr>
            <p:cNvPicPr>
              <a:picLocks noChangeAspect="1"/>
            </p:cNvPicPr>
            <p:nvPr/>
          </p:nvPicPr>
          <p:blipFill>
            <a:blip r:embed="rId5"/>
            <a:stretch>
              <a:fillRect/>
            </a:stretch>
          </p:blipFill>
          <p:spPr>
            <a:xfrm flipH="1">
              <a:off x="20781404" y="1844603"/>
              <a:ext cx="2286000" cy="2286273"/>
            </a:xfrm>
            <a:prstGeom prst="rect">
              <a:avLst/>
            </a:prstGeom>
          </p:spPr>
        </p:pic>
        <p:pic>
          <p:nvPicPr>
            <p:cNvPr id="7" name="Picture 6">
              <a:extLst>
                <a:ext uri="{FF2B5EF4-FFF2-40B4-BE49-F238E27FC236}">
                  <a16:creationId xmlns:a16="http://schemas.microsoft.com/office/drawing/2014/main" id="{AFD638F6-B654-B144-88B2-35E48B53AA5A}"/>
                </a:ext>
              </a:extLst>
            </p:cNvPr>
            <p:cNvPicPr>
              <a:picLocks noChangeAspect="1"/>
            </p:cNvPicPr>
            <p:nvPr/>
          </p:nvPicPr>
          <p:blipFill>
            <a:blip r:embed="rId6"/>
            <a:stretch>
              <a:fillRect/>
            </a:stretch>
          </p:blipFill>
          <p:spPr>
            <a:xfrm flipH="1">
              <a:off x="18507854" y="4119514"/>
              <a:ext cx="2288598" cy="2286000"/>
            </a:xfrm>
            <a:prstGeom prst="rect">
              <a:avLst/>
            </a:prstGeom>
          </p:spPr>
        </p:pic>
        <p:pic>
          <p:nvPicPr>
            <p:cNvPr id="8" name="Picture 7">
              <a:extLst>
                <a:ext uri="{FF2B5EF4-FFF2-40B4-BE49-F238E27FC236}">
                  <a16:creationId xmlns:a16="http://schemas.microsoft.com/office/drawing/2014/main" id="{2A5F7484-0830-C241-90FC-6A744D182F7D}"/>
                </a:ext>
              </a:extLst>
            </p:cNvPr>
            <p:cNvPicPr>
              <a:picLocks noChangeAspect="1"/>
            </p:cNvPicPr>
            <p:nvPr/>
          </p:nvPicPr>
          <p:blipFill>
            <a:blip r:embed="rId7"/>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13369584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24" t="7813" r="24" b="7813"/>
          <a:stretch/>
        </p:blipFill>
        <p:spPr>
          <a:xfrm>
            <a:off x="0" y="0"/>
            <a:ext cx="24384000" cy="13716000"/>
          </a:xfrm>
          <a:prstGeom prst="rect">
            <a:avLst/>
          </a:prstGeom>
        </p:spPr>
      </p:pic>
      <p:sp>
        <p:nvSpPr>
          <p:cNvPr id="7" name="Rectangle 12">
            <a:extLst>
              <a:ext uri="{FF2B5EF4-FFF2-40B4-BE49-F238E27FC236}">
                <a16:creationId xmlns:a16="http://schemas.microsoft.com/office/drawing/2014/main" id="{E08065B8-8666-5D4B-BF86-E6A99AB19335}"/>
              </a:ext>
            </a:extLst>
          </p:cNvPr>
          <p:cNvSpPr/>
          <p:nvPr/>
        </p:nvSpPr>
        <p:spPr>
          <a:xfrm rot="5400000" flipV="1">
            <a:off x="0" y="0"/>
            <a:ext cx="13716000" cy="137160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3">
              <a:alpha val="7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sp>
        <p:nvSpPr>
          <p:cNvPr id="6" name="Rectangle 5">
            <a:extLst>
              <a:ext uri="{FF2B5EF4-FFF2-40B4-BE49-F238E27FC236}">
                <a16:creationId xmlns:a16="http://schemas.microsoft.com/office/drawing/2014/main" id="{BED4E966-C6BF-41CE-B888-BE6D09B5ABF4}"/>
              </a:ext>
            </a:extLst>
          </p:cNvPr>
          <p:cNvSpPr/>
          <p:nvPr/>
        </p:nvSpPr>
        <p:spPr>
          <a:xfrm>
            <a:off x="-344051" y="10184245"/>
            <a:ext cx="10890738" cy="2308324"/>
          </a:xfrm>
          <a:prstGeom prst="rect">
            <a:avLst/>
          </a:prstGeom>
        </p:spPr>
        <p:txBody>
          <a:bodyPr wrap="square">
            <a:spAutoFit/>
          </a:bodyPr>
          <a:lstStyle/>
          <a:p>
            <a:pPr algn="ctr"/>
            <a:r>
              <a:rPr lang="en-US" sz="7200" b="1" dirty="0">
                <a:solidFill>
                  <a:schemeClr val="bg1"/>
                </a:solidFill>
                <a:latin typeface="Poppins" pitchFamily="2" charset="77"/>
                <a:ea typeface="Roboto Light" charset="0"/>
                <a:cs typeface="Poppins" pitchFamily="2" charset="77"/>
              </a:rPr>
              <a:t>Module 4:</a:t>
            </a:r>
          </a:p>
          <a:p>
            <a:pPr algn="ctr"/>
            <a:r>
              <a:rPr lang="en-US" sz="7200" b="1" dirty="0">
                <a:solidFill>
                  <a:schemeClr val="bg1"/>
                </a:solidFill>
                <a:latin typeface="Poppins" pitchFamily="2" charset="77"/>
                <a:ea typeface="Roboto Light" charset="0"/>
                <a:cs typeface="Poppins" pitchFamily="2" charset="77"/>
              </a:rPr>
              <a:t>QUESTIONS?</a:t>
            </a:r>
            <a:endParaRPr lang="ru-RU" sz="7200" b="1" dirty="0">
              <a:solidFill>
                <a:schemeClr val="bg1"/>
              </a:solidFill>
              <a:latin typeface="Roboto Light" charset="0"/>
              <a:ea typeface="Roboto Light" charset="0"/>
              <a:cs typeface="Poppins" pitchFamily="2" charset="77"/>
            </a:endParaRPr>
          </a:p>
        </p:txBody>
      </p:sp>
      <p:pic>
        <p:nvPicPr>
          <p:cNvPr id="9" name="Picture 8">
            <a:extLst>
              <a:ext uri="{FF2B5EF4-FFF2-40B4-BE49-F238E27FC236}">
                <a16:creationId xmlns:a16="http://schemas.microsoft.com/office/drawing/2014/main" id="{525BAE34-32D0-1844-A6DD-16A7E0E2B2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976976" y="665312"/>
            <a:ext cx="2588234" cy="2186612"/>
          </a:xfrm>
          <a:prstGeom prst="rect">
            <a:avLst/>
          </a:prstGeom>
        </p:spPr>
      </p:pic>
    </p:spTree>
    <p:extLst>
      <p:ext uri="{BB962C8B-B14F-4D97-AF65-F5344CB8AC3E}">
        <p14:creationId xmlns:p14="http://schemas.microsoft.com/office/powerpoint/2010/main" val="39615931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able Placeholder 1">
            <a:extLst>
              <a:ext uri="{FF2B5EF4-FFF2-40B4-BE49-F238E27FC236}">
                <a16:creationId xmlns:a16="http://schemas.microsoft.com/office/drawing/2014/main" id="{C522C07B-08FB-2A4D-5F56-2DD1DD57F870}"/>
              </a:ext>
            </a:extLst>
          </p:cNvPr>
          <p:cNvSpPr>
            <a:spLocks noGrp="1"/>
          </p:cNvSpPr>
          <p:nvPr>
            <p:ph type="tbl" sz="quarter" idx="10"/>
          </p:nvPr>
        </p:nvSpPr>
        <p:spPr/>
        <p:txBody>
          <a:bodyPr/>
          <a:lstStyle/>
          <a:p>
            <a:endParaRPr lang="en-US"/>
          </a:p>
        </p:txBody>
      </p:sp>
      <p:sp>
        <p:nvSpPr>
          <p:cNvPr id="3" name="Title 2">
            <a:extLst>
              <a:ext uri="{FF2B5EF4-FFF2-40B4-BE49-F238E27FC236}">
                <a16:creationId xmlns:a16="http://schemas.microsoft.com/office/drawing/2014/main" id="{21186387-6876-ADF1-A8F4-01C1B2D749BB}"/>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32252354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
            <a:extLst>
              <a:ext uri="{FF2B5EF4-FFF2-40B4-BE49-F238E27FC236}">
                <a16:creationId xmlns:a16="http://schemas.microsoft.com/office/drawing/2014/main" id="{381D197E-EF35-2092-6887-A81FAE585974}"/>
              </a:ext>
            </a:extLst>
          </p:cNvPr>
          <p:cNvSpPr txBox="1"/>
          <p:nvPr/>
        </p:nvSpPr>
        <p:spPr>
          <a:xfrm>
            <a:off x="10588708" y="697049"/>
            <a:ext cx="11453891" cy="2308324"/>
          </a:xfrm>
          <a:prstGeom prst="rect">
            <a:avLst/>
          </a:prstGeom>
          <a:noFill/>
        </p:spPr>
        <p:txBody>
          <a:bodyPr wrap="square" rtlCol="0">
            <a:spAutoFit/>
          </a:bodyPr>
          <a:lstStyle/>
          <a:p>
            <a:r>
              <a:rPr lang="fr-FR" sz="7200" b="1" dirty="0">
                <a:solidFill>
                  <a:srgbClr val="211F1B"/>
                </a:solidFill>
                <a:latin typeface="Poppins" pitchFamily="2" charset="77"/>
                <a:cs typeface="Poppins" pitchFamily="2" charset="77"/>
              </a:rPr>
              <a:t>QU'EST-CE QUE </a:t>
            </a:r>
            <a:r>
              <a:rPr lang="fr-FR" sz="7200" b="1" dirty="0">
                <a:solidFill>
                  <a:schemeClr val="accent4"/>
                </a:solidFill>
                <a:latin typeface="Poppins" pitchFamily="2" charset="77"/>
                <a:cs typeface="Poppins" pitchFamily="2" charset="77"/>
              </a:rPr>
              <a:t>LE CHOIX ÉCLAIRÉ</a:t>
            </a:r>
            <a:r>
              <a:rPr lang="en-US" sz="7200" b="1" dirty="0">
                <a:solidFill>
                  <a:srgbClr val="16AD6A"/>
                </a:solidFill>
                <a:latin typeface="Poppins" pitchFamily="2" charset="77"/>
                <a:cs typeface="Poppins" pitchFamily="2" charset="77"/>
              </a:rPr>
              <a:t>?</a:t>
            </a:r>
          </a:p>
        </p:txBody>
      </p:sp>
      <p:sp>
        <p:nvSpPr>
          <p:cNvPr id="8" name="CaixaDeTexto 7">
            <a:extLst>
              <a:ext uri="{FF2B5EF4-FFF2-40B4-BE49-F238E27FC236}">
                <a16:creationId xmlns:a16="http://schemas.microsoft.com/office/drawing/2014/main" id="{076671F5-E774-9879-3187-117F321E5FD6}"/>
              </a:ext>
            </a:extLst>
          </p:cNvPr>
          <p:cNvSpPr txBox="1"/>
          <p:nvPr/>
        </p:nvSpPr>
        <p:spPr>
          <a:xfrm>
            <a:off x="10972800" y="3983026"/>
            <a:ext cx="12963987" cy="9120445"/>
          </a:xfrm>
          <a:prstGeom prst="rect">
            <a:avLst/>
          </a:prstGeom>
          <a:noFill/>
        </p:spPr>
        <p:txBody>
          <a:bodyPr wrap="square">
            <a:spAutoFit/>
          </a:bodyPr>
          <a:lstStyle/>
          <a:p>
            <a:pPr marL="571500" indent="-571500" algn="just">
              <a:lnSpc>
                <a:spcPct val="150000"/>
              </a:lnSpc>
              <a:buBlip>
                <a:blip r:embed="rId3"/>
              </a:buBlip>
            </a:pPr>
            <a:r>
              <a:rPr lang="fr-FR" sz="4400" dirty="0">
                <a:latin typeface="Roboto" panose="02000000000000000000" pitchFamily="2" charset="0"/>
                <a:ea typeface="Roboto" panose="02000000000000000000" pitchFamily="2" charset="0"/>
              </a:rPr>
              <a:t>Les clientes </a:t>
            </a:r>
            <a:r>
              <a:rPr lang="fr-FR" sz="4400" b="1" dirty="0">
                <a:solidFill>
                  <a:schemeClr val="accent4"/>
                </a:solidFill>
                <a:latin typeface="Roboto" panose="02000000000000000000" pitchFamily="2" charset="0"/>
                <a:ea typeface="Roboto" panose="02000000000000000000" pitchFamily="2" charset="0"/>
              </a:rPr>
              <a:t>ne sont pas obligées de prendre une contraception</a:t>
            </a:r>
            <a:r>
              <a:rPr lang="fr-FR" sz="4400" dirty="0">
                <a:latin typeface="Roboto" panose="02000000000000000000" pitchFamily="2" charset="0"/>
                <a:ea typeface="Roboto" panose="02000000000000000000" pitchFamily="2" charset="0"/>
              </a:rPr>
              <a:t> en général ou d'adopter une méthode en particulier</a:t>
            </a:r>
            <a:r>
              <a:rPr lang="en-US" sz="4400" dirty="0">
                <a:latin typeface="Roboto" panose="02000000000000000000" pitchFamily="2" charset="0"/>
                <a:ea typeface="Roboto" panose="02000000000000000000" pitchFamily="2" charset="0"/>
              </a:rPr>
              <a:t>;</a:t>
            </a:r>
          </a:p>
          <a:p>
            <a:pPr marL="571500" indent="-571500" algn="just">
              <a:lnSpc>
                <a:spcPct val="150000"/>
              </a:lnSpc>
              <a:buBlip>
                <a:blip r:embed="rId3"/>
              </a:buBlip>
            </a:pPr>
            <a:r>
              <a:rPr lang="fr-FR" sz="4400" dirty="0">
                <a:latin typeface="Roboto" panose="02000000000000000000" pitchFamily="2" charset="0"/>
                <a:ea typeface="Roboto" panose="02000000000000000000" pitchFamily="2" charset="0"/>
              </a:rPr>
              <a:t>Les clientes reçoivent des </a:t>
            </a:r>
            <a:r>
              <a:rPr lang="fr-FR" sz="4400" b="1" dirty="0">
                <a:solidFill>
                  <a:schemeClr val="accent4"/>
                </a:solidFill>
                <a:latin typeface="Roboto" panose="02000000000000000000" pitchFamily="2" charset="0"/>
                <a:ea typeface="Roboto" panose="02000000000000000000" pitchFamily="2" charset="0"/>
              </a:rPr>
              <a:t>informations compréhensibles</a:t>
            </a:r>
            <a:r>
              <a:rPr lang="fr-FR" sz="4400" dirty="0">
                <a:latin typeface="Roboto" panose="02000000000000000000" pitchFamily="2" charset="0"/>
                <a:ea typeface="Roboto" panose="02000000000000000000" pitchFamily="2" charset="0"/>
              </a:rPr>
              <a:t> afin qu'ils puissent comprendre les avantages et les limites de la méthode qu'ils ont choisie (amendement </a:t>
            </a:r>
            <a:r>
              <a:rPr lang="fr-FR" sz="4400" dirty="0" err="1">
                <a:latin typeface="Roboto" panose="02000000000000000000" pitchFamily="2" charset="0"/>
                <a:ea typeface="Roboto" panose="02000000000000000000" pitchFamily="2" charset="0"/>
              </a:rPr>
              <a:t>Tiahrt</a:t>
            </a:r>
            <a:r>
              <a:rPr lang="fr-FR" sz="4400" dirty="0">
                <a:latin typeface="Roboto" panose="02000000000000000000" pitchFamily="2" charset="0"/>
                <a:ea typeface="Roboto" panose="02000000000000000000" pitchFamily="2" charset="0"/>
              </a:rPr>
              <a:t>)</a:t>
            </a:r>
            <a:r>
              <a:rPr lang="en-US" sz="4400" dirty="0">
                <a:latin typeface="Roboto" panose="02000000000000000000" pitchFamily="2" charset="0"/>
                <a:ea typeface="Roboto" panose="02000000000000000000" pitchFamily="2" charset="0"/>
              </a:rPr>
              <a:t>;</a:t>
            </a:r>
          </a:p>
          <a:p>
            <a:pPr marL="571500" indent="-571500" algn="just">
              <a:lnSpc>
                <a:spcPct val="150000"/>
              </a:lnSpc>
              <a:buBlip>
                <a:blip r:embed="rId3"/>
              </a:buBlip>
            </a:pPr>
            <a:r>
              <a:rPr lang="fr-FR" sz="4400" dirty="0">
                <a:latin typeface="Roboto"/>
                <a:ea typeface="Roboto"/>
                <a:cs typeface="Roboto"/>
              </a:rPr>
              <a:t>Les clients ont </a:t>
            </a:r>
            <a:r>
              <a:rPr lang="fr-FR" sz="4400" b="1" dirty="0">
                <a:solidFill>
                  <a:schemeClr val="accent4"/>
                </a:solidFill>
                <a:latin typeface="Roboto"/>
                <a:ea typeface="Roboto"/>
                <a:cs typeface="Roboto"/>
              </a:rPr>
              <a:t>accès</a:t>
            </a:r>
            <a:r>
              <a:rPr lang="fr-FR" sz="4400" dirty="0">
                <a:latin typeface="Roboto"/>
                <a:ea typeface="Roboto"/>
                <a:cs typeface="Roboto"/>
              </a:rPr>
              <a:t> à l'</a:t>
            </a:r>
            <a:r>
              <a:rPr lang="fr-FR" sz="4400" b="1" dirty="0">
                <a:solidFill>
                  <a:schemeClr val="accent4"/>
                </a:solidFill>
                <a:latin typeface="Roboto"/>
                <a:ea typeface="Roboto"/>
                <a:cs typeface="Roboto"/>
              </a:rPr>
              <a:t>ensemble</a:t>
            </a:r>
            <a:r>
              <a:rPr lang="fr-FR" sz="4400" dirty="0">
                <a:latin typeface="Roboto"/>
                <a:ea typeface="Roboto"/>
                <a:cs typeface="Roboto"/>
              </a:rPr>
              <a:t> des méthodes de planification familiale</a:t>
            </a:r>
            <a:r>
              <a:rPr lang="en-US" sz="4400" dirty="0">
                <a:latin typeface="Roboto"/>
                <a:ea typeface="Roboto"/>
                <a:cs typeface="Roboto"/>
              </a:rPr>
              <a:t>.</a:t>
            </a:r>
          </a:p>
        </p:txBody>
      </p:sp>
      <p:pic>
        <p:nvPicPr>
          <p:cNvPr id="2" name="Picture 5" descr="Background pattern&#10;&#10;Description automatically generated">
            <a:extLst>
              <a:ext uri="{FF2B5EF4-FFF2-40B4-BE49-F238E27FC236}">
                <a16:creationId xmlns:a16="http://schemas.microsoft.com/office/drawing/2014/main" id="{9C41DA7A-C581-58BD-5BCB-1BB188F0AE56}"/>
              </a:ext>
            </a:extLst>
          </p:cNvPr>
          <p:cNvPicPr>
            <a:picLocks noChangeAspect="1"/>
          </p:cNvPicPr>
          <p:nvPr/>
        </p:nvPicPr>
        <p:blipFill>
          <a:blip r:embed="rId4">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12" name="Imagem 11" descr="Uma imagem com pessoa, vestuário, Cara humana, parede&#10;&#10;Descrição gerada automaticamente">
            <a:extLst>
              <a:ext uri="{FF2B5EF4-FFF2-40B4-BE49-F238E27FC236}">
                <a16:creationId xmlns:a16="http://schemas.microsoft.com/office/drawing/2014/main" id="{216C5722-1CA5-A32B-B164-66802FF9C9BB}"/>
              </a:ext>
            </a:extLst>
          </p:cNvPr>
          <p:cNvPicPr>
            <a:picLocks noChangeAspect="1"/>
          </p:cNvPicPr>
          <p:nvPr/>
        </p:nvPicPr>
        <p:blipFill rotWithShape="1">
          <a:blip r:embed="rId5">
            <a:extLst>
              <a:ext uri="{28A0092B-C50C-407E-A947-70E740481C1C}">
                <a14:useLocalDpi xmlns:a14="http://schemas.microsoft.com/office/drawing/2010/main" val="0"/>
              </a:ext>
            </a:extLst>
          </a:blip>
          <a:srcRect l="30476" t="11470" r="34221" b="7300"/>
          <a:stretch/>
        </p:blipFill>
        <p:spPr>
          <a:xfrm flipH="1">
            <a:off x="-2" y="-2"/>
            <a:ext cx="10567910" cy="13716002"/>
          </a:xfrm>
          <a:prstGeom prst="rect">
            <a:avLst/>
          </a:prstGeom>
        </p:spPr>
      </p:pic>
      <p:pic>
        <p:nvPicPr>
          <p:cNvPr id="3" name="Imagem 2" descr="Uma imagem com Gráficos, Tipo de letra, design gráfico, círculo&#10;&#10;Descrição gerada automaticamente">
            <a:extLst>
              <a:ext uri="{FF2B5EF4-FFF2-40B4-BE49-F238E27FC236}">
                <a16:creationId xmlns:a16="http://schemas.microsoft.com/office/drawing/2014/main" id="{5E0B32A1-39A1-A2AB-6872-DF9A39C681B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Tree>
    <p:extLst>
      <p:ext uri="{BB962C8B-B14F-4D97-AF65-F5344CB8AC3E}">
        <p14:creationId xmlns:p14="http://schemas.microsoft.com/office/powerpoint/2010/main" val="29102390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
            <a:extLst>
              <a:ext uri="{FF2B5EF4-FFF2-40B4-BE49-F238E27FC236}">
                <a16:creationId xmlns:a16="http://schemas.microsoft.com/office/drawing/2014/main" id="{381D197E-EF35-2092-6887-A81FAE585974}"/>
              </a:ext>
            </a:extLst>
          </p:cNvPr>
          <p:cNvSpPr txBox="1"/>
          <p:nvPr/>
        </p:nvSpPr>
        <p:spPr>
          <a:xfrm>
            <a:off x="5566410" y="2497890"/>
            <a:ext cx="13251180" cy="1200329"/>
          </a:xfrm>
          <a:prstGeom prst="rect">
            <a:avLst/>
          </a:prstGeom>
          <a:noFill/>
        </p:spPr>
        <p:txBody>
          <a:bodyPr wrap="square" rtlCol="0">
            <a:spAutoFit/>
          </a:bodyPr>
          <a:lstStyle/>
          <a:p>
            <a:r>
              <a:rPr lang="fr-FR" sz="7200" b="1" dirty="0">
                <a:solidFill>
                  <a:srgbClr val="211F1B"/>
                </a:solidFill>
                <a:latin typeface="Poppins" pitchFamily="2" charset="77"/>
                <a:cs typeface="Poppins" pitchFamily="2" charset="77"/>
              </a:rPr>
              <a:t>LE CHOIX ÉCLAIRÉ </a:t>
            </a:r>
            <a:r>
              <a:rPr lang="fr-FR" sz="7200" b="1" dirty="0">
                <a:solidFill>
                  <a:schemeClr val="accent4"/>
                </a:solidFill>
                <a:latin typeface="Poppins" pitchFamily="2" charset="77"/>
                <a:cs typeface="Poppins" pitchFamily="2" charset="77"/>
              </a:rPr>
              <a:t>N'EST PAS</a:t>
            </a:r>
            <a:r>
              <a:rPr lang="en-US" sz="7200" b="1" dirty="0">
                <a:solidFill>
                  <a:srgbClr val="16AD6A"/>
                </a:solidFill>
                <a:latin typeface="Poppins" pitchFamily="2" charset="77"/>
                <a:cs typeface="Poppins" pitchFamily="2" charset="77"/>
              </a:rPr>
              <a:t>:</a:t>
            </a:r>
          </a:p>
        </p:txBody>
      </p:sp>
      <p:pic>
        <p:nvPicPr>
          <p:cNvPr id="2" name="Picture 5" descr="Background pattern&#10;&#10;Description automatically generated">
            <a:extLst>
              <a:ext uri="{FF2B5EF4-FFF2-40B4-BE49-F238E27FC236}">
                <a16:creationId xmlns:a16="http://schemas.microsoft.com/office/drawing/2014/main" id="{9C41DA7A-C581-58BD-5BCB-1BB188F0AE56}"/>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5" name="Picture 5" descr="Background pattern&#10;&#10;Description automatically generated">
            <a:extLst>
              <a:ext uri="{FF2B5EF4-FFF2-40B4-BE49-F238E27FC236}">
                <a16:creationId xmlns:a16="http://schemas.microsoft.com/office/drawing/2014/main" id="{35DEB0C4-1D80-88C5-8145-304D00CB04D7}"/>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grpSp>
        <p:nvGrpSpPr>
          <p:cNvPr id="18" name="Group 1">
            <a:extLst>
              <a:ext uri="{FF2B5EF4-FFF2-40B4-BE49-F238E27FC236}">
                <a16:creationId xmlns:a16="http://schemas.microsoft.com/office/drawing/2014/main" id="{2B29FC2E-8E7F-BEDA-3976-2C8F3A91892C}"/>
              </a:ext>
            </a:extLst>
          </p:cNvPr>
          <p:cNvGrpSpPr/>
          <p:nvPr/>
        </p:nvGrpSpPr>
        <p:grpSpPr>
          <a:xfrm rot="5400000" flipH="1">
            <a:off x="-37422" y="-34406"/>
            <a:ext cx="4521450" cy="4522811"/>
            <a:chOff x="18545954" y="1920803"/>
            <a:chExt cx="4521450" cy="4522811"/>
          </a:xfrm>
        </p:grpSpPr>
        <p:pic>
          <p:nvPicPr>
            <p:cNvPr id="19" name="Picture 5">
              <a:extLst>
                <a:ext uri="{FF2B5EF4-FFF2-40B4-BE49-F238E27FC236}">
                  <a16:creationId xmlns:a16="http://schemas.microsoft.com/office/drawing/2014/main" id="{582F94FD-06E8-1D64-F5DE-DA55C3D2B960}"/>
                </a:ext>
              </a:extLst>
            </p:cNvPr>
            <p:cNvPicPr>
              <a:picLocks noChangeAspect="1"/>
            </p:cNvPicPr>
            <p:nvPr/>
          </p:nvPicPr>
          <p:blipFill>
            <a:blip r:embed="rId4"/>
            <a:stretch>
              <a:fillRect/>
            </a:stretch>
          </p:blipFill>
          <p:spPr>
            <a:xfrm flipH="1">
              <a:off x="20781404" y="1920803"/>
              <a:ext cx="2286000" cy="2286273"/>
            </a:xfrm>
            <a:prstGeom prst="rect">
              <a:avLst/>
            </a:prstGeom>
          </p:spPr>
        </p:pic>
        <p:pic>
          <p:nvPicPr>
            <p:cNvPr id="20" name="Picture 6">
              <a:extLst>
                <a:ext uri="{FF2B5EF4-FFF2-40B4-BE49-F238E27FC236}">
                  <a16:creationId xmlns:a16="http://schemas.microsoft.com/office/drawing/2014/main" id="{7E88FEF3-6953-6315-FF41-7DA02034C3D2}"/>
                </a:ext>
              </a:extLst>
            </p:cNvPr>
            <p:cNvPicPr>
              <a:picLocks noChangeAspect="1"/>
            </p:cNvPicPr>
            <p:nvPr/>
          </p:nvPicPr>
          <p:blipFill>
            <a:blip r:embed="rId5"/>
            <a:stretch>
              <a:fillRect/>
            </a:stretch>
          </p:blipFill>
          <p:spPr>
            <a:xfrm flipH="1">
              <a:off x="18545954" y="4157614"/>
              <a:ext cx="2288598" cy="2286000"/>
            </a:xfrm>
            <a:prstGeom prst="rect">
              <a:avLst/>
            </a:prstGeom>
          </p:spPr>
        </p:pic>
        <p:pic>
          <p:nvPicPr>
            <p:cNvPr id="21" name="Picture 7">
              <a:extLst>
                <a:ext uri="{FF2B5EF4-FFF2-40B4-BE49-F238E27FC236}">
                  <a16:creationId xmlns:a16="http://schemas.microsoft.com/office/drawing/2014/main" id="{E4E69846-29CB-E30C-F7FC-AEFC8DF6E5B9}"/>
                </a:ext>
              </a:extLst>
            </p:cNvPr>
            <p:cNvPicPr>
              <a:picLocks noChangeAspect="1"/>
            </p:cNvPicPr>
            <p:nvPr/>
          </p:nvPicPr>
          <p:blipFill>
            <a:blip r:embed="rId6"/>
            <a:stretch>
              <a:fillRect/>
            </a:stretch>
          </p:blipFill>
          <p:spPr>
            <a:xfrm rot="5400000" flipH="1">
              <a:off x="20781404" y="4119514"/>
              <a:ext cx="2286000" cy="2286000"/>
            </a:xfrm>
            <a:prstGeom prst="rect">
              <a:avLst/>
            </a:prstGeom>
          </p:spPr>
        </p:pic>
      </p:grpSp>
      <p:grpSp>
        <p:nvGrpSpPr>
          <p:cNvPr id="10" name="Agrupar 9">
            <a:extLst>
              <a:ext uri="{FF2B5EF4-FFF2-40B4-BE49-F238E27FC236}">
                <a16:creationId xmlns:a16="http://schemas.microsoft.com/office/drawing/2014/main" id="{96B11F46-9F5D-B593-51EA-AC5244C3C2C5}"/>
              </a:ext>
            </a:extLst>
          </p:cNvPr>
          <p:cNvGrpSpPr/>
          <p:nvPr/>
        </p:nvGrpSpPr>
        <p:grpSpPr>
          <a:xfrm>
            <a:off x="3869650" y="5105928"/>
            <a:ext cx="19264670" cy="5282818"/>
            <a:chOff x="5334000" y="5105928"/>
            <a:chExt cx="16459200" cy="5282818"/>
          </a:xfrm>
        </p:grpSpPr>
        <p:sp>
          <p:nvSpPr>
            <p:cNvPr id="8" name="CaixaDeTexto 7">
              <a:extLst>
                <a:ext uri="{FF2B5EF4-FFF2-40B4-BE49-F238E27FC236}">
                  <a16:creationId xmlns:a16="http://schemas.microsoft.com/office/drawing/2014/main" id="{076671F5-E774-9879-3187-117F321E5FD6}"/>
                </a:ext>
              </a:extLst>
            </p:cNvPr>
            <p:cNvSpPr txBox="1"/>
            <p:nvPr/>
          </p:nvSpPr>
          <p:spPr>
            <a:xfrm>
              <a:off x="5334000" y="5105928"/>
              <a:ext cx="16459200" cy="2010807"/>
            </a:xfrm>
            <a:prstGeom prst="rect">
              <a:avLst/>
            </a:prstGeom>
            <a:noFill/>
          </p:spPr>
          <p:txBody>
            <a:bodyPr wrap="square">
              <a:spAutoFit/>
            </a:bodyPr>
            <a:lstStyle/>
            <a:p>
              <a:pPr algn="just">
                <a:lnSpc>
                  <a:spcPct val="150000"/>
                </a:lnSpc>
              </a:pPr>
              <a:r>
                <a:rPr lang="fr-FR" sz="4400" dirty="0">
                  <a:latin typeface="Roboto" panose="02000000000000000000" pitchFamily="2" charset="0"/>
                  <a:ea typeface="Roboto" panose="02000000000000000000" pitchFamily="2" charset="0"/>
                </a:rPr>
                <a:t>Faire la liste de toutes les informations relatives à chaque méthode disponible</a:t>
              </a:r>
              <a:r>
                <a:rPr lang="en-US" sz="4400" dirty="0">
                  <a:latin typeface="Roboto" panose="02000000000000000000" pitchFamily="2" charset="0"/>
                  <a:ea typeface="Roboto" panose="02000000000000000000" pitchFamily="2" charset="0"/>
                </a:rPr>
                <a:t>;</a:t>
              </a:r>
            </a:p>
          </p:txBody>
        </p:sp>
        <p:sp>
          <p:nvSpPr>
            <p:cNvPr id="9" name="CaixaDeTexto 8">
              <a:extLst>
                <a:ext uri="{FF2B5EF4-FFF2-40B4-BE49-F238E27FC236}">
                  <a16:creationId xmlns:a16="http://schemas.microsoft.com/office/drawing/2014/main" id="{45FE4755-5C1D-B2B7-4DAB-13121780C21E}"/>
                </a:ext>
              </a:extLst>
            </p:cNvPr>
            <p:cNvSpPr txBox="1"/>
            <p:nvPr/>
          </p:nvSpPr>
          <p:spPr>
            <a:xfrm>
              <a:off x="5334000" y="7285583"/>
              <a:ext cx="16459200" cy="2010807"/>
            </a:xfrm>
            <a:prstGeom prst="rect">
              <a:avLst/>
            </a:prstGeom>
            <a:noFill/>
          </p:spPr>
          <p:txBody>
            <a:bodyPr wrap="square">
              <a:spAutoFit/>
            </a:bodyPr>
            <a:lstStyle/>
            <a:p>
              <a:pPr algn="just">
                <a:lnSpc>
                  <a:spcPct val="150000"/>
                </a:lnSpc>
              </a:pPr>
              <a:r>
                <a:rPr lang="fr-FR" sz="4400" dirty="0">
                  <a:latin typeface="Roboto" panose="02000000000000000000" pitchFamily="2" charset="0"/>
                  <a:ea typeface="Roboto" panose="02000000000000000000" pitchFamily="2" charset="0"/>
                </a:rPr>
                <a:t>Supposer que toutes les méthodes conviennent de la même manière à tous les clients</a:t>
              </a:r>
              <a:r>
                <a:rPr lang="en-US" sz="4400" dirty="0">
                  <a:latin typeface="Roboto" panose="02000000000000000000" pitchFamily="2" charset="0"/>
                  <a:ea typeface="Roboto" panose="02000000000000000000" pitchFamily="2" charset="0"/>
                </a:rPr>
                <a:t>;</a:t>
              </a:r>
            </a:p>
          </p:txBody>
        </p:sp>
        <p:sp>
          <p:nvSpPr>
            <p:cNvPr id="14" name="CaixaDeTexto 13">
              <a:extLst>
                <a:ext uri="{FF2B5EF4-FFF2-40B4-BE49-F238E27FC236}">
                  <a16:creationId xmlns:a16="http://schemas.microsoft.com/office/drawing/2014/main" id="{42622296-1D96-FEEA-107E-A78E5BDFA90D}"/>
                </a:ext>
              </a:extLst>
            </p:cNvPr>
            <p:cNvSpPr txBox="1"/>
            <p:nvPr/>
          </p:nvSpPr>
          <p:spPr>
            <a:xfrm>
              <a:off x="5334000" y="9393602"/>
              <a:ext cx="16459200" cy="995144"/>
            </a:xfrm>
            <a:prstGeom prst="rect">
              <a:avLst/>
            </a:prstGeom>
            <a:noFill/>
          </p:spPr>
          <p:txBody>
            <a:bodyPr wrap="square">
              <a:spAutoFit/>
            </a:bodyPr>
            <a:lstStyle/>
            <a:p>
              <a:pPr algn="just">
                <a:lnSpc>
                  <a:spcPct val="150000"/>
                </a:lnSpc>
              </a:pPr>
              <a:r>
                <a:rPr lang="fr-FR" sz="4400" dirty="0">
                  <a:latin typeface="Roboto" panose="02000000000000000000" pitchFamily="2" charset="0"/>
                  <a:ea typeface="Roboto" panose="02000000000000000000" pitchFamily="2" charset="0"/>
                </a:rPr>
                <a:t>Forcer le client à prendre lui-même la décision</a:t>
              </a:r>
              <a:r>
                <a:rPr lang="en-US" sz="4400" dirty="0">
                  <a:latin typeface="Roboto" panose="02000000000000000000" pitchFamily="2" charset="0"/>
                  <a:ea typeface="Roboto" panose="02000000000000000000" pitchFamily="2" charset="0"/>
                </a:rPr>
                <a:t>.</a:t>
              </a:r>
            </a:p>
          </p:txBody>
        </p:sp>
      </p:grpSp>
      <p:pic>
        <p:nvPicPr>
          <p:cNvPr id="7" name="Imagem 6" descr="Uma imagem com Gráficos, Tipo de letra, design gráfico, círculo&#10;&#10;Descrição gerada automaticamente">
            <a:extLst>
              <a:ext uri="{FF2B5EF4-FFF2-40B4-BE49-F238E27FC236}">
                <a16:creationId xmlns:a16="http://schemas.microsoft.com/office/drawing/2014/main" id="{BAE614F6-B7F6-5887-1B9B-773DD73AAD5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pic>
        <p:nvPicPr>
          <p:cNvPr id="13" name="Gráfico 12" descr="Sinal de proibido com preenchimento sólido">
            <a:extLst>
              <a:ext uri="{FF2B5EF4-FFF2-40B4-BE49-F238E27FC236}">
                <a16:creationId xmlns:a16="http://schemas.microsoft.com/office/drawing/2014/main" id="{31AEE623-CCC8-8065-03E9-9A0AC6CD3F39}"/>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675263" y="4708979"/>
            <a:ext cx="1879927" cy="1879927"/>
          </a:xfrm>
          <a:prstGeom prst="rect">
            <a:avLst/>
          </a:prstGeom>
        </p:spPr>
      </p:pic>
      <p:pic>
        <p:nvPicPr>
          <p:cNvPr id="15" name="Gráfico 14" descr="Sinal de proibido com preenchimento sólido">
            <a:extLst>
              <a:ext uri="{FF2B5EF4-FFF2-40B4-BE49-F238E27FC236}">
                <a16:creationId xmlns:a16="http://schemas.microsoft.com/office/drawing/2014/main" id="{745CDE6D-C91E-F64D-4916-5F913E0FE47A}"/>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675263" y="6827367"/>
            <a:ext cx="1879927" cy="1879927"/>
          </a:xfrm>
          <a:prstGeom prst="rect">
            <a:avLst/>
          </a:prstGeom>
        </p:spPr>
      </p:pic>
      <p:pic>
        <p:nvPicPr>
          <p:cNvPr id="16" name="Gráfico 15" descr="Sinal de proibido com preenchimento sólido">
            <a:extLst>
              <a:ext uri="{FF2B5EF4-FFF2-40B4-BE49-F238E27FC236}">
                <a16:creationId xmlns:a16="http://schemas.microsoft.com/office/drawing/2014/main" id="{4EFAF86D-E8BC-D4C9-FAD2-5B98FFA82520}"/>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675263" y="8951210"/>
            <a:ext cx="1879927" cy="1879927"/>
          </a:xfrm>
          <a:prstGeom prst="rect">
            <a:avLst/>
          </a:prstGeom>
        </p:spPr>
      </p:pic>
    </p:spTree>
    <p:extLst>
      <p:ext uri="{BB962C8B-B14F-4D97-AF65-F5344CB8AC3E}">
        <p14:creationId xmlns:p14="http://schemas.microsoft.com/office/powerpoint/2010/main" val="5184413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B0E16F7-B98E-4242-815A-EF7BEF99BCEC}"/>
              </a:ext>
            </a:extLst>
          </p:cNvPr>
          <p:cNvSpPr txBox="1">
            <a:spLocks noGrp="1"/>
          </p:cNvSpPr>
          <p:nvPr>
            <p:ph type="body" idx="1"/>
            <p:custDataLst>
              <p:tags r:id="rId1"/>
            </p:custDataLst>
          </p:nvPr>
        </p:nvSpPr>
        <p:spPr>
          <a:xfrm>
            <a:off x="1663700" y="4337685"/>
            <a:ext cx="12258040" cy="5529655"/>
          </a:xfrm>
          <a:prstGeom prst="rect">
            <a:avLst/>
          </a:prstGeom>
          <a:noFill/>
        </p:spPr>
        <p:txBody>
          <a:bodyPr wrap="square" rtlCol="0">
            <a:spAutoFit/>
          </a:bodyPr>
          <a:lstStyle/>
          <a:p>
            <a:r>
              <a:rPr lang="fr-FR" sz="10000" dirty="0"/>
              <a:t>Le cerveau humain ne peut traiter qu'une quantité limitée d'informations à la fois</a:t>
            </a:r>
            <a:r>
              <a:rPr lang="en-US" sz="10000" dirty="0"/>
              <a:t>!</a:t>
            </a:r>
          </a:p>
        </p:txBody>
      </p:sp>
      <p:pic>
        <p:nvPicPr>
          <p:cNvPr id="5" name="Picture 2" descr="Image result for brain">
            <a:extLst>
              <a:ext uri="{FF2B5EF4-FFF2-40B4-BE49-F238E27FC236}">
                <a16:creationId xmlns:a16="http://schemas.microsoft.com/office/drawing/2014/main" id="{01FD6BE2-6ED2-4059-A427-BF72E1BAA9C6}"/>
              </a:ext>
            </a:extLst>
          </p:cNvPr>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14478000" y="4068622"/>
            <a:ext cx="8839200" cy="5892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06360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41CD57D1-9A6E-4639-9010-EDD7B7632A67}"/>
              </a:ext>
            </a:extLst>
          </p:cNvPr>
          <p:cNvSpPr/>
          <p:nvPr/>
        </p:nvSpPr>
        <p:spPr bwMode="auto">
          <a:xfrm>
            <a:off x="975949" y="1244327"/>
            <a:ext cx="5053330" cy="4876800"/>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DIU</a:t>
            </a:r>
          </a:p>
        </p:txBody>
      </p:sp>
      <p:sp>
        <p:nvSpPr>
          <p:cNvPr id="5" name="Oval 4">
            <a:extLst>
              <a:ext uri="{FF2B5EF4-FFF2-40B4-BE49-F238E27FC236}">
                <a16:creationId xmlns:a16="http://schemas.microsoft.com/office/drawing/2014/main" id="{787DF98C-F866-4B2D-A1DC-F46FBCE76E52}"/>
              </a:ext>
            </a:extLst>
          </p:cNvPr>
          <p:cNvSpPr/>
          <p:nvPr/>
        </p:nvSpPr>
        <p:spPr bwMode="auto">
          <a:xfrm>
            <a:off x="1606824" y="7399020"/>
            <a:ext cx="5102860" cy="5334000"/>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Préservatif</a:t>
            </a:r>
          </a:p>
        </p:txBody>
      </p:sp>
      <p:sp>
        <p:nvSpPr>
          <p:cNvPr id="6" name="Oval 5">
            <a:extLst>
              <a:ext uri="{FF2B5EF4-FFF2-40B4-BE49-F238E27FC236}">
                <a16:creationId xmlns:a16="http://schemas.microsoft.com/office/drawing/2014/main" id="{37FBB5AA-4ABF-4416-8494-5407CDCB5D87}"/>
              </a:ext>
            </a:extLst>
          </p:cNvPr>
          <p:cNvSpPr/>
          <p:nvPr/>
        </p:nvSpPr>
        <p:spPr bwMode="auto">
          <a:xfrm>
            <a:off x="7486208" y="7384869"/>
            <a:ext cx="5410200" cy="5326380"/>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Pilule CU </a:t>
            </a:r>
          </a:p>
        </p:txBody>
      </p:sp>
      <p:sp>
        <p:nvSpPr>
          <p:cNvPr id="7" name="Oval 6">
            <a:extLst>
              <a:ext uri="{FF2B5EF4-FFF2-40B4-BE49-F238E27FC236}">
                <a16:creationId xmlns:a16="http://schemas.microsoft.com/office/drawing/2014/main" id="{DDD13B8C-5A23-4570-806A-EC99288E18F5}"/>
              </a:ext>
            </a:extLst>
          </p:cNvPr>
          <p:cNvSpPr/>
          <p:nvPr/>
        </p:nvSpPr>
        <p:spPr bwMode="auto">
          <a:xfrm>
            <a:off x="6882336" y="1031205"/>
            <a:ext cx="5181600" cy="4876800"/>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Implant</a:t>
            </a:r>
          </a:p>
        </p:txBody>
      </p:sp>
      <p:sp>
        <p:nvSpPr>
          <p:cNvPr id="8" name="Oval 7">
            <a:extLst>
              <a:ext uri="{FF2B5EF4-FFF2-40B4-BE49-F238E27FC236}">
                <a16:creationId xmlns:a16="http://schemas.microsoft.com/office/drawing/2014/main" id="{69BF91AF-3768-4DAC-B715-CC1627830CB8}"/>
              </a:ext>
            </a:extLst>
          </p:cNvPr>
          <p:cNvSpPr/>
          <p:nvPr/>
        </p:nvSpPr>
        <p:spPr bwMode="auto">
          <a:xfrm>
            <a:off x="13056096" y="973088"/>
            <a:ext cx="5181600" cy="4876800"/>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Injectable</a:t>
            </a:r>
          </a:p>
        </p:txBody>
      </p:sp>
      <p:sp>
        <p:nvSpPr>
          <p:cNvPr id="9" name="Oval 8">
            <a:extLst>
              <a:ext uri="{FF2B5EF4-FFF2-40B4-BE49-F238E27FC236}">
                <a16:creationId xmlns:a16="http://schemas.microsoft.com/office/drawing/2014/main" id="{6078F34C-4701-4419-8439-C6722308A630}"/>
              </a:ext>
            </a:extLst>
          </p:cNvPr>
          <p:cNvSpPr/>
          <p:nvPr/>
        </p:nvSpPr>
        <p:spPr bwMode="auto">
          <a:xfrm>
            <a:off x="18894963" y="1045096"/>
            <a:ext cx="5181600" cy="4876800"/>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Pilules</a:t>
            </a:r>
          </a:p>
        </p:txBody>
      </p:sp>
      <p:sp>
        <p:nvSpPr>
          <p:cNvPr id="10" name="Oval 9">
            <a:extLst>
              <a:ext uri="{FF2B5EF4-FFF2-40B4-BE49-F238E27FC236}">
                <a16:creationId xmlns:a16="http://schemas.microsoft.com/office/drawing/2014/main" id="{909B2007-9B9E-4004-A84B-A2CA7975AC01}"/>
              </a:ext>
            </a:extLst>
          </p:cNvPr>
          <p:cNvSpPr/>
          <p:nvPr/>
        </p:nvSpPr>
        <p:spPr bwMode="auto">
          <a:xfrm>
            <a:off x="13488144" y="7547689"/>
            <a:ext cx="5181600" cy="4876800"/>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Collier du Cycle </a:t>
            </a:r>
          </a:p>
        </p:txBody>
      </p:sp>
      <p:sp>
        <p:nvSpPr>
          <p:cNvPr id="11" name="Oval 10">
            <a:extLst>
              <a:ext uri="{FF2B5EF4-FFF2-40B4-BE49-F238E27FC236}">
                <a16:creationId xmlns:a16="http://schemas.microsoft.com/office/drawing/2014/main" id="{FEE1C857-B456-4D88-8836-C9DD02E46513}"/>
              </a:ext>
            </a:extLst>
          </p:cNvPr>
          <p:cNvSpPr/>
          <p:nvPr/>
        </p:nvSpPr>
        <p:spPr bwMode="auto">
          <a:xfrm>
            <a:off x="8839200" y="2991361"/>
            <a:ext cx="4149724" cy="3850006"/>
          </a:xfrm>
          <a:prstGeom prst="ellipse">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Hormones</a:t>
            </a:r>
          </a:p>
        </p:txBody>
      </p:sp>
      <p:sp>
        <p:nvSpPr>
          <p:cNvPr id="12" name="Oval 11">
            <a:extLst>
              <a:ext uri="{FF2B5EF4-FFF2-40B4-BE49-F238E27FC236}">
                <a16:creationId xmlns:a16="http://schemas.microsoft.com/office/drawing/2014/main" id="{250BBE25-6383-4543-983B-5FB3D60E38EF}"/>
              </a:ext>
            </a:extLst>
          </p:cNvPr>
          <p:cNvSpPr/>
          <p:nvPr/>
        </p:nvSpPr>
        <p:spPr bwMode="auto">
          <a:xfrm>
            <a:off x="14900029" y="3442498"/>
            <a:ext cx="4149724" cy="3850006"/>
          </a:xfrm>
          <a:prstGeom prst="ellipse">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Hormones</a:t>
            </a:r>
          </a:p>
        </p:txBody>
      </p:sp>
      <p:sp>
        <p:nvSpPr>
          <p:cNvPr id="13" name="Oval 12">
            <a:extLst>
              <a:ext uri="{FF2B5EF4-FFF2-40B4-BE49-F238E27FC236}">
                <a16:creationId xmlns:a16="http://schemas.microsoft.com/office/drawing/2014/main" id="{248B88EA-6D87-4609-BA1E-066956B1197C}"/>
              </a:ext>
            </a:extLst>
          </p:cNvPr>
          <p:cNvSpPr/>
          <p:nvPr/>
        </p:nvSpPr>
        <p:spPr bwMode="auto">
          <a:xfrm>
            <a:off x="20209088" y="3345100"/>
            <a:ext cx="4149724" cy="3850006"/>
          </a:xfrm>
          <a:prstGeom prst="ellipse">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Hormones</a:t>
            </a:r>
          </a:p>
        </p:txBody>
      </p:sp>
      <p:sp>
        <p:nvSpPr>
          <p:cNvPr id="14" name="Oval 13">
            <a:extLst>
              <a:ext uri="{FF2B5EF4-FFF2-40B4-BE49-F238E27FC236}">
                <a16:creationId xmlns:a16="http://schemas.microsoft.com/office/drawing/2014/main" id="{DF936852-AACC-4476-90DF-8E6ACD72C312}"/>
              </a:ext>
            </a:extLst>
          </p:cNvPr>
          <p:cNvSpPr/>
          <p:nvPr/>
        </p:nvSpPr>
        <p:spPr bwMode="auto">
          <a:xfrm>
            <a:off x="9916817" y="9772738"/>
            <a:ext cx="4149724" cy="3850006"/>
          </a:xfrm>
          <a:prstGeom prst="ellipse">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Hormones</a:t>
            </a:r>
          </a:p>
        </p:txBody>
      </p:sp>
      <p:sp>
        <p:nvSpPr>
          <p:cNvPr id="16" name="Oval 15">
            <a:extLst>
              <a:ext uri="{FF2B5EF4-FFF2-40B4-BE49-F238E27FC236}">
                <a16:creationId xmlns:a16="http://schemas.microsoft.com/office/drawing/2014/main" id="{5724184D-59A7-4A12-93F8-C51F0CB59211}"/>
              </a:ext>
            </a:extLst>
          </p:cNvPr>
          <p:cNvSpPr/>
          <p:nvPr/>
        </p:nvSpPr>
        <p:spPr bwMode="auto">
          <a:xfrm>
            <a:off x="19177212" y="7384869"/>
            <a:ext cx="5181600" cy="4876800"/>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Ligature des Trompes</a:t>
            </a:r>
          </a:p>
        </p:txBody>
      </p:sp>
      <p:sp>
        <p:nvSpPr>
          <p:cNvPr id="15" name="Oval 14">
            <a:extLst>
              <a:ext uri="{FF2B5EF4-FFF2-40B4-BE49-F238E27FC236}">
                <a16:creationId xmlns:a16="http://schemas.microsoft.com/office/drawing/2014/main" id="{DD89DF13-D8E5-4EE8-AAF7-AD8E9E89696C}"/>
              </a:ext>
            </a:extLst>
          </p:cNvPr>
          <p:cNvSpPr/>
          <p:nvPr/>
        </p:nvSpPr>
        <p:spPr bwMode="auto">
          <a:xfrm>
            <a:off x="18041252" y="7195106"/>
            <a:ext cx="4149724" cy="3850006"/>
          </a:xfrm>
          <a:prstGeom prst="ellipse">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Chirurgie</a:t>
            </a:r>
          </a:p>
        </p:txBody>
      </p:sp>
      <p:sp>
        <p:nvSpPr>
          <p:cNvPr id="18" name="Oval 17">
            <a:extLst>
              <a:ext uri="{FF2B5EF4-FFF2-40B4-BE49-F238E27FC236}">
                <a16:creationId xmlns:a16="http://schemas.microsoft.com/office/drawing/2014/main" id="{686AA146-3324-4E50-8B0D-06B6551E9E75}"/>
              </a:ext>
            </a:extLst>
          </p:cNvPr>
          <p:cNvSpPr/>
          <p:nvPr/>
        </p:nvSpPr>
        <p:spPr bwMode="auto">
          <a:xfrm>
            <a:off x="15646896" y="10066020"/>
            <a:ext cx="4149724" cy="3850006"/>
          </a:xfrm>
          <a:prstGeom prst="ellipse">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Naturelle</a:t>
            </a:r>
          </a:p>
        </p:txBody>
      </p:sp>
      <p:sp>
        <p:nvSpPr>
          <p:cNvPr id="19" name="Oval 18">
            <a:extLst>
              <a:ext uri="{FF2B5EF4-FFF2-40B4-BE49-F238E27FC236}">
                <a16:creationId xmlns:a16="http://schemas.microsoft.com/office/drawing/2014/main" id="{6143BF8C-2A8B-4A0F-87B3-9B29E11F789F}"/>
              </a:ext>
            </a:extLst>
          </p:cNvPr>
          <p:cNvSpPr/>
          <p:nvPr/>
        </p:nvSpPr>
        <p:spPr bwMode="auto">
          <a:xfrm>
            <a:off x="-191566" y="9348187"/>
            <a:ext cx="4149724" cy="3850006"/>
          </a:xfrm>
          <a:prstGeom prst="ellipse">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Barriere</a:t>
            </a:r>
          </a:p>
        </p:txBody>
      </p:sp>
      <p:sp>
        <p:nvSpPr>
          <p:cNvPr id="20" name="Oval 19">
            <a:extLst>
              <a:ext uri="{FF2B5EF4-FFF2-40B4-BE49-F238E27FC236}">
                <a16:creationId xmlns:a16="http://schemas.microsoft.com/office/drawing/2014/main" id="{BB887593-BB0F-465F-91FD-31018C710B1A}"/>
              </a:ext>
            </a:extLst>
          </p:cNvPr>
          <p:cNvSpPr/>
          <p:nvPr/>
        </p:nvSpPr>
        <p:spPr bwMode="auto">
          <a:xfrm>
            <a:off x="1201055" y="2603955"/>
            <a:ext cx="4149724" cy="3850006"/>
          </a:xfrm>
          <a:prstGeom prst="ellipse">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Cuivre </a:t>
            </a:r>
          </a:p>
        </p:txBody>
      </p:sp>
      <p:sp>
        <p:nvSpPr>
          <p:cNvPr id="21" name="Oval 20">
            <a:extLst>
              <a:ext uri="{FF2B5EF4-FFF2-40B4-BE49-F238E27FC236}">
                <a16:creationId xmlns:a16="http://schemas.microsoft.com/office/drawing/2014/main" id="{4975C7BA-8666-430B-B1FE-329C425F8F0D}"/>
              </a:ext>
            </a:extLst>
          </p:cNvPr>
          <p:cNvSpPr/>
          <p:nvPr/>
        </p:nvSpPr>
        <p:spPr bwMode="auto">
          <a:xfrm>
            <a:off x="7331994" y="4137267"/>
            <a:ext cx="3653158" cy="3410422"/>
          </a:xfrm>
          <a:prstGeom prst="ellipse">
            <a:avLst/>
          </a:prstGeom>
          <a:solidFill>
            <a:schemeClr val="accent4">
              <a:lumMod val="40000"/>
              <a:lumOff val="6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Inséré dans le bras</a:t>
            </a:r>
          </a:p>
        </p:txBody>
      </p:sp>
      <p:sp>
        <p:nvSpPr>
          <p:cNvPr id="22" name="Oval 21">
            <a:extLst>
              <a:ext uri="{FF2B5EF4-FFF2-40B4-BE49-F238E27FC236}">
                <a16:creationId xmlns:a16="http://schemas.microsoft.com/office/drawing/2014/main" id="{04DB7947-CD04-456A-A98B-DD461FFF2E15}"/>
              </a:ext>
            </a:extLst>
          </p:cNvPr>
          <p:cNvSpPr/>
          <p:nvPr/>
        </p:nvSpPr>
        <p:spPr bwMode="auto">
          <a:xfrm>
            <a:off x="742643" y="3784684"/>
            <a:ext cx="3653158" cy="3410422"/>
          </a:xfrm>
          <a:prstGeom prst="ellipse">
            <a:avLst/>
          </a:prstGeom>
          <a:solidFill>
            <a:schemeClr val="accent4">
              <a:lumMod val="40000"/>
              <a:lumOff val="6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Inséré dans l’</a:t>
            </a:r>
            <a:r>
              <a:rPr lang="fr-FR" sz="4400" dirty="0" err="1"/>
              <a:t>uterus</a:t>
            </a:r>
            <a:endParaRPr lang="fr-FR" sz="4400" dirty="0"/>
          </a:p>
        </p:txBody>
      </p:sp>
      <p:sp>
        <p:nvSpPr>
          <p:cNvPr id="23" name="Oval 22">
            <a:extLst>
              <a:ext uri="{FF2B5EF4-FFF2-40B4-BE49-F238E27FC236}">
                <a16:creationId xmlns:a16="http://schemas.microsoft.com/office/drawing/2014/main" id="{34B76A14-9C6A-41A1-9903-AA4CA78D8ADA}"/>
              </a:ext>
            </a:extLst>
          </p:cNvPr>
          <p:cNvSpPr/>
          <p:nvPr/>
        </p:nvSpPr>
        <p:spPr bwMode="auto">
          <a:xfrm>
            <a:off x="15456882" y="0"/>
            <a:ext cx="3653158" cy="3410422"/>
          </a:xfrm>
          <a:prstGeom prst="ellipse">
            <a:avLst/>
          </a:prstGeom>
          <a:solidFill>
            <a:schemeClr val="accent4">
              <a:lumMod val="40000"/>
              <a:lumOff val="6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Injection </a:t>
            </a:r>
          </a:p>
        </p:txBody>
      </p:sp>
      <p:sp>
        <p:nvSpPr>
          <p:cNvPr id="24" name="Oval 23">
            <a:extLst>
              <a:ext uri="{FF2B5EF4-FFF2-40B4-BE49-F238E27FC236}">
                <a16:creationId xmlns:a16="http://schemas.microsoft.com/office/drawing/2014/main" id="{E02723F8-9BCE-4719-86AF-DD15CCCF3C47}"/>
              </a:ext>
            </a:extLst>
          </p:cNvPr>
          <p:cNvSpPr/>
          <p:nvPr/>
        </p:nvSpPr>
        <p:spPr bwMode="auto">
          <a:xfrm>
            <a:off x="19109587" y="3934768"/>
            <a:ext cx="3653158" cy="3410422"/>
          </a:xfrm>
          <a:prstGeom prst="ellipse">
            <a:avLst/>
          </a:prstGeom>
          <a:solidFill>
            <a:schemeClr val="accent4">
              <a:lumMod val="40000"/>
              <a:lumOff val="6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Pilule a prendre tous les jours</a:t>
            </a:r>
          </a:p>
        </p:txBody>
      </p:sp>
      <p:sp>
        <p:nvSpPr>
          <p:cNvPr id="25" name="Oval 24">
            <a:extLst>
              <a:ext uri="{FF2B5EF4-FFF2-40B4-BE49-F238E27FC236}">
                <a16:creationId xmlns:a16="http://schemas.microsoft.com/office/drawing/2014/main" id="{9B12C886-B611-40A2-8518-A3FA468CA7A0}"/>
              </a:ext>
            </a:extLst>
          </p:cNvPr>
          <p:cNvSpPr/>
          <p:nvPr/>
        </p:nvSpPr>
        <p:spPr bwMode="auto">
          <a:xfrm>
            <a:off x="3655951" y="9986089"/>
            <a:ext cx="3653158" cy="3410422"/>
          </a:xfrm>
          <a:prstGeom prst="ellipse">
            <a:avLst/>
          </a:prstGeom>
          <a:solidFill>
            <a:schemeClr val="accent4">
              <a:lumMod val="40000"/>
              <a:lumOff val="6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Utiliser a chaque acte </a:t>
            </a:r>
          </a:p>
        </p:txBody>
      </p:sp>
      <p:sp>
        <p:nvSpPr>
          <p:cNvPr id="26" name="Oval 25">
            <a:extLst>
              <a:ext uri="{FF2B5EF4-FFF2-40B4-BE49-F238E27FC236}">
                <a16:creationId xmlns:a16="http://schemas.microsoft.com/office/drawing/2014/main" id="{81D9D55C-0A40-4735-A736-9A7AABEAA09C}"/>
              </a:ext>
            </a:extLst>
          </p:cNvPr>
          <p:cNvSpPr/>
          <p:nvPr/>
        </p:nvSpPr>
        <p:spPr bwMode="auto">
          <a:xfrm>
            <a:off x="9666041" y="6393390"/>
            <a:ext cx="3653158" cy="3410422"/>
          </a:xfrm>
          <a:prstGeom prst="ellipse">
            <a:avLst/>
          </a:prstGeom>
          <a:solidFill>
            <a:schemeClr val="accent4">
              <a:lumMod val="40000"/>
              <a:lumOff val="6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Prendre dans les 5 jours  </a:t>
            </a:r>
          </a:p>
        </p:txBody>
      </p:sp>
      <p:sp>
        <p:nvSpPr>
          <p:cNvPr id="27" name="Oval 26">
            <a:extLst>
              <a:ext uri="{FF2B5EF4-FFF2-40B4-BE49-F238E27FC236}">
                <a16:creationId xmlns:a16="http://schemas.microsoft.com/office/drawing/2014/main" id="{C4DBB4FB-C61D-4555-8BF4-D454C25DC351}"/>
              </a:ext>
            </a:extLst>
          </p:cNvPr>
          <p:cNvSpPr/>
          <p:nvPr/>
        </p:nvSpPr>
        <p:spPr bwMode="auto">
          <a:xfrm>
            <a:off x="3249463" y="380049"/>
            <a:ext cx="3242310" cy="3169920"/>
          </a:xfrm>
          <a:prstGeom prst="ellipse">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Rend le sperme inactif </a:t>
            </a:r>
          </a:p>
        </p:txBody>
      </p:sp>
      <p:sp>
        <p:nvSpPr>
          <p:cNvPr id="28" name="Oval 27">
            <a:extLst>
              <a:ext uri="{FF2B5EF4-FFF2-40B4-BE49-F238E27FC236}">
                <a16:creationId xmlns:a16="http://schemas.microsoft.com/office/drawing/2014/main" id="{7E5205A1-7F09-4139-B84B-DEB276BB94DD}"/>
              </a:ext>
            </a:extLst>
          </p:cNvPr>
          <p:cNvSpPr/>
          <p:nvPr/>
        </p:nvSpPr>
        <p:spPr bwMode="auto">
          <a:xfrm>
            <a:off x="8790950" y="83523"/>
            <a:ext cx="4697193" cy="3850006"/>
          </a:xfrm>
          <a:prstGeom prst="ellipse">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Empêche l’ovulation</a:t>
            </a:r>
          </a:p>
        </p:txBody>
      </p:sp>
      <p:sp>
        <p:nvSpPr>
          <p:cNvPr id="29" name="Oval 28">
            <a:extLst>
              <a:ext uri="{FF2B5EF4-FFF2-40B4-BE49-F238E27FC236}">
                <a16:creationId xmlns:a16="http://schemas.microsoft.com/office/drawing/2014/main" id="{34D03170-F478-440F-9638-FAD6961B20B5}"/>
              </a:ext>
            </a:extLst>
          </p:cNvPr>
          <p:cNvSpPr/>
          <p:nvPr/>
        </p:nvSpPr>
        <p:spPr bwMode="auto">
          <a:xfrm>
            <a:off x="12721203" y="3555948"/>
            <a:ext cx="4697193" cy="3850006"/>
          </a:xfrm>
          <a:prstGeom prst="ellipse">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Empêche l’ovulation</a:t>
            </a:r>
          </a:p>
        </p:txBody>
      </p:sp>
      <p:sp>
        <p:nvSpPr>
          <p:cNvPr id="30" name="Oval 29">
            <a:extLst>
              <a:ext uri="{FF2B5EF4-FFF2-40B4-BE49-F238E27FC236}">
                <a16:creationId xmlns:a16="http://schemas.microsoft.com/office/drawing/2014/main" id="{71998C8C-3CBA-4246-8EB7-0D295796AADB}"/>
              </a:ext>
            </a:extLst>
          </p:cNvPr>
          <p:cNvSpPr/>
          <p:nvPr/>
        </p:nvSpPr>
        <p:spPr bwMode="auto">
          <a:xfrm>
            <a:off x="20414148" y="-105001"/>
            <a:ext cx="4697193" cy="3850006"/>
          </a:xfrm>
          <a:prstGeom prst="ellipse">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Empêche l’ovulation</a:t>
            </a:r>
          </a:p>
        </p:txBody>
      </p:sp>
      <p:sp>
        <p:nvSpPr>
          <p:cNvPr id="31" name="Oval 30">
            <a:extLst>
              <a:ext uri="{FF2B5EF4-FFF2-40B4-BE49-F238E27FC236}">
                <a16:creationId xmlns:a16="http://schemas.microsoft.com/office/drawing/2014/main" id="{A7965BA4-7C72-48BB-83ED-061F09C5D37E}"/>
              </a:ext>
            </a:extLst>
          </p:cNvPr>
          <p:cNvSpPr/>
          <p:nvPr/>
        </p:nvSpPr>
        <p:spPr bwMode="auto">
          <a:xfrm>
            <a:off x="6383292" y="6049853"/>
            <a:ext cx="4697193" cy="3850006"/>
          </a:xfrm>
          <a:prstGeom prst="ellipse">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Empêche l’ovulation</a:t>
            </a:r>
          </a:p>
        </p:txBody>
      </p:sp>
      <p:sp>
        <p:nvSpPr>
          <p:cNvPr id="32" name="Oval 31">
            <a:extLst>
              <a:ext uri="{FF2B5EF4-FFF2-40B4-BE49-F238E27FC236}">
                <a16:creationId xmlns:a16="http://schemas.microsoft.com/office/drawing/2014/main" id="{B2D31235-B8E6-4F77-B016-53F554AE04F4}"/>
              </a:ext>
            </a:extLst>
          </p:cNvPr>
          <p:cNvSpPr/>
          <p:nvPr/>
        </p:nvSpPr>
        <p:spPr bwMode="auto">
          <a:xfrm>
            <a:off x="284253" y="6891521"/>
            <a:ext cx="3815669" cy="3174499"/>
          </a:xfrm>
          <a:prstGeom prst="ellipse">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Bloque sperme</a:t>
            </a:r>
          </a:p>
        </p:txBody>
      </p:sp>
      <p:sp>
        <p:nvSpPr>
          <p:cNvPr id="33" name="Oval 32">
            <a:extLst>
              <a:ext uri="{FF2B5EF4-FFF2-40B4-BE49-F238E27FC236}">
                <a16:creationId xmlns:a16="http://schemas.microsoft.com/office/drawing/2014/main" id="{E862004D-24E5-4054-BA4D-7B5D06D47944}"/>
              </a:ext>
            </a:extLst>
          </p:cNvPr>
          <p:cNvSpPr/>
          <p:nvPr/>
        </p:nvSpPr>
        <p:spPr bwMode="auto">
          <a:xfrm>
            <a:off x="19292600" y="9238842"/>
            <a:ext cx="4697193" cy="3850006"/>
          </a:xfrm>
          <a:prstGeom prst="ellipse">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Bloque les trompes</a:t>
            </a:r>
          </a:p>
        </p:txBody>
      </p:sp>
      <p:sp>
        <p:nvSpPr>
          <p:cNvPr id="34" name="Oval 33">
            <a:extLst>
              <a:ext uri="{FF2B5EF4-FFF2-40B4-BE49-F238E27FC236}">
                <a16:creationId xmlns:a16="http://schemas.microsoft.com/office/drawing/2014/main" id="{4E8C07A1-8DC7-4B7F-A1DD-F9BAA1DBFF47}"/>
              </a:ext>
            </a:extLst>
          </p:cNvPr>
          <p:cNvSpPr/>
          <p:nvPr/>
        </p:nvSpPr>
        <p:spPr bwMode="auto">
          <a:xfrm>
            <a:off x="469900" y="1036320"/>
            <a:ext cx="2664460" cy="2773680"/>
          </a:xfrm>
          <a:prstGeom prst="ellipse">
            <a:avLst/>
          </a:prstGeom>
          <a:solidFill>
            <a:schemeClr val="accent3"/>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12 ans</a:t>
            </a:r>
          </a:p>
        </p:txBody>
      </p:sp>
      <p:sp>
        <p:nvSpPr>
          <p:cNvPr id="35" name="Oval 34">
            <a:extLst>
              <a:ext uri="{FF2B5EF4-FFF2-40B4-BE49-F238E27FC236}">
                <a16:creationId xmlns:a16="http://schemas.microsoft.com/office/drawing/2014/main" id="{CBA7C638-C030-431D-8A1B-4D518550C1E4}"/>
              </a:ext>
            </a:extLst>
          </p:cNvPr>
          <p:cNvSpPr/>
          <p:nvPr/>
        </p:nvSpPr>
        <p:spPr bwMode="auto">
          <a:xfrm>
            <a:off x="7398112" y="1431600"/>
            <a:ext cx="2664460" cy="2773680"/>
          </a:xfrm>
          <a:prstGeom prst="ellipse">
            <a:avLst/>
          </a:prstGeom>
          <a:solidFill>
            <a:schemeClr val="accent3"/>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5 ans</a:t>
            </a:r>
          </a:p>
        </p:txBody>
      </p:sp>
      <p:sp>
        <p:nvSpPr>
          <p:cNvPr id="36" name="Oval 35">
            <a:extLst>
              <a:ext uri="{FF2B5EF4-FFF2-40B4-BE49-F238E27FC236}">
                <a16:creationId xmlns:a16="http://schemas.microsoft.com/office/drawing/2014/main" id="{7E7AC6CB-47B0-46B1-B7FC-2C40ACF05642}"/>
              </a:ext>
            </a:extLst>
          </p:cNvPr>
          <p:cNvSpPr/>
          <p:nvPr/>
        </p:nvSpPr>
        <p:spPr bwMode="auto">
          <a:xfrm>
            <a:off x="13364178" y="394338"/>
            <a:ext cx="2664460" cy="2773680"/>
          </a:xfrm>
          <a:prstGeom prst="ellipse">
            <a:avLst/>
          </a:prstGeom>
          <a:solidFill>
            <a:schemeClr val="accent3"/>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3 mois</a:t>
            </a:r>
          </a:p>
        </p:txBody>
      </p:sp>
      <p:sp>
        <p:nvSpPr>
          <p:cNvPr id="38" name="Oval 37">
            <a:extLst>
              <a:ext uri="{FF2B5EF4-FFF2-40B4-BE49-F238E27FC236}">
                <a16:creationId xmlns:a16="http://schemas.microsoft.com/office/drawing/2014/main" id="{B9E2504F-8E5E-4EFD-8ABB-84735421F336}"/>
              </a:ext>
            </a:extLst>
          </p:cNvPr>
          <p:cNvSpPr/>
          <p:nvPr/>
        </p:nvSpPr>
        <p:spPr bwMode="auto">
          <a:xfrm>
            <a:off x="3851610" y="7624086"/>
            <a:ext cx="3480384" cy="3624940"/>
          </a:xfrm>
          <a:prstGeom prst="ellipse">
            <a:avLst/>
          </a:prstGeom>
          <a:solidFill>
            <a:schemeClr val="accent3"/>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Chaque acte</a:t>
            </a:r>
          </a:p>
        </p:txBody>
      </p:sp>
      <p:sp>
        <p:nvSpPr>
          <p:cNvPr id="39" name="Oval 38">
            <a:extLst>
              <a:ext uri="{FF2B5EF4-FFF2-40B4-BE49-F238E27FC236}">
                <a16:creationId xmlns:a16="http://schemas.microsoft.com/office/drawing/2014/main" id="{9385B133-A61B-41BE-A646-E689E64EB618}"/>
              </a:ext>
            </a:extLst>
          </p:cNvPr>
          <p:cNvSpPr/>
          <p:nvPr/>
        </p:nvSpPr>
        <p:spPr bwMode="auto">
          <a:xfrm>
            <a:off x="7301420" y="9334580"/>
            <a:ext cx="3480384" cy="3624940"/>
          </a:xfrm>
          <a:prstGeom prst="ellipse">
            <a:avLst/>
          </a:prstGeom>
          <a:solidFill>
            <a:schemeClr val="accent3"/>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Chaque acte</a:t>
            </a:r>
          </a:p>
        </p:txBody>
      </p:sp>
      <p:sp>
        <p:nvSpPr>
          <p:cNvPr id="40" name="Oval 39">
            <a:extLst>
              <a:ext uri="{FF2B5EF4-FFF2-40B4-BE49-F238E27FC236}">
                <a16:creationId xmlns:a16="http://schemas.microsoft.com/office/drawing/2014/main" id="{EF9740AC-FE50-46BE-AABE-8B4E80EAE094}"/>
              </a:ext>
            </a:extLst>
          </p:cNvPr>
          <p:cNvSpPr/>
          <p:nvPr/>
        </p:nvSpPr>
        <p:spPr bwMode="auto">
          <a:xfrm>
            <a:off x="13029331" y="6739453"/>
            <a:ext cx="3480384" cy="3624940"/>
          </a:xfrm>
          <a:prstGeom prst="ellipse">
            <a:avLst/>
          </a:prstGeom>
          <a:solidFill>
            <a:schemeClr val="accent3"/>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Tous les jours</a:t>
            </a:r>
          </a:p>
        </p:txBody>
      </p:sp>
      <p:sp>
        <p:nvSpPr>
          <p:cNvPr id="41" name="Oval 40">
            <a:extLst>
              <a:ext uri="{FF2B5EF4-FFF2-40B4-BE49-F238E27FC236}">
                <a16:creationId xmlns:a16="http://schemas.microsoft.com/office/drawing/2014/main" id="{3C1E848B-8033-4A3B-9360-FC4A448960AA}"/>
              </a:ext>
            </a:extLst>
          </p:cNvPr>
          <p:cNvSpPr/>
          <p:nvPr/>
        </p:nvSpPr>
        <p:spPr bwMode="auto">
          <a:xfrm>
            <a:off x="18707187" y="484924"/>
            <a:ext cx="3480384" cy="3624940"/>
          </a:xfrm>
          <a:prstGeom prst="ellipse">
            <a:avLst/>
          </a:prstGeom>
          <a:solidFill>
            <a:schemeClr val="accent3"/>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Tous les jours</a:t>
            </a:r>
          </a:p>
        </p:txBody>
      </p:sp>
      <p:sp>
        <p:nvSpPr>
          <p:cNvPr id="42" name="Oval 41">
            <a:extLst>
              <a:ext uri="{FF2B5EF4-FFF2-40B4-BE49-F238E27FC236}">
                <a16:creationId xmlns:a16="http://schemas.microsoft.com/office/drawing/2014/main" id="{47F578CD-B2A3-4A3B-B225-97C2B23ED394}"/>
              </a:ext>
            </a:extLst>
          </p:cNvPr>
          <p:cNvSpPr/>
          <p:nvPr/>
        </p:nvSpPr>
        <p:spPr bwMode="auto">
          <a:xfrm>
            <a:off x="19912008" y="6670192"/>
            <a:ext cx="4433331" cy="3700708"/>
          </a:xfrm>
          <a:prstGeom prst="ellipse">
            <a:avLst/>
          </a:prstGeom>
          <a:solidFill>
            <a:schemeClr val="accent3"/>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Permanent</a:t>
            </a:r>
          </a:p>
        </p:txBody>
      </p:sp>
      <p:sp>
        <p:nvSpPr>
          <p:cNvPr id="43" name="Oval 42">
            <a:extLst>
              <a:ext uri="{FF2B5EF4-FFF2-40B4-BE49-F238E27FC236}">
                <a16:creationId xmlns:a16="http://schemas.microsoft.com/office/drawing/2014/main" id="{3F2CA256-249D-4A06-A6B4-7B8AF084929E}"/>
              </a:ext>
            </a:extLst>
          </p:cNvPr>
          <p:cNvSpPr/>
          <p:nvPr/>
        </p:nvSpPr>
        <p:spPr bwMode="auto">
          <a:xfrm>
            <a:off x="8160270" y="766312"/>
            <a:ext cx="4837789" cy="3684622"/>
          </a:xfrm>
          <a:prstGeom prst="ellipse">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Spotting, règles légères ou absentes</a:t>
            </a:r>
          </a:p>
        </p:txBody>
      </p:sp>
      <p:sp>
        <p:nvSpPr>
          <p:cNvPr id="44" name="Oval 43">
            <a:extLst>
              <a:ext uri="{FF2B5EF4-FFF2-40B4-BE49-F238E27FC236}">
                <a16:creationId xmlns:a16="http://schemas.microsoft.com/office/drawing/2014/main" id="{844C0BB5-66DA-4FF3-80C4-519FD866D7F2}"/>
              </a:ext>
            </a:extLst>
          </p:cNvPr>
          <p:cNvSpPr/>
          <p:nvPr/>
        </p:nvSpPr>
        <p:spPr bwMode="auto">
          <a:xfrm>
            <a:off x="3161650" y="3662884"/>
            <a:ext cx="4837789" cy="3684622"/>
          </a:xfrm>
          <a:prstGeom prst="ellipse">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Règles plus abondantes</a:t>
            </a:r>
          </a:p>
        </p:txBody>
      </p:sp>
      <p:sp>
        <p:nvSpPr>
          <p:cNvPr id="45" name="Oval 44">
            <a:extLst>
              <a:ext uri="{FF2B5EF4-FFF2-40B4-BE49-F238E27FC236}">
                <a16:creationId xmlns:a16="http://schemas.microsoft.com/office/drawing/2014/main" id="{8B1EEE15-6C79-44B7-8243-27B4E8AD2717}"/>
              </a:ext>
            </a:extLst>
          </p:cNvPr>
          <p:cNvSpPr/>
          <p:nvPr/>
        </p:nvSpPr>
        <p:spPr bwMode="auto">
          <a:xfrm>
            <a:off x="13307759" y="2047015"/>
            <a:ext cx="4837789" cy="3684622"/>
          </a:xfrm>
          <a:prstGeom prst="ellipse">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Spotting, règles légères ou absentes</a:t>
            </a:r>
          </a:p>
        </p:txBody>
      </p:sp>
      <p:sp>
        <p:nvSpPr>
          <p:cNvPr id="46" name="Oval 45">
            <a:extLst>
              <a:ext uri="{FF2B5EF4-FFF2-40B4-BE49-F238E27FC236}">
                <a16:creationId xmlns:a16="http://schemas.microsoft.com/office/drawing/2014/main" id="{2FC2A729-D619-4117-A9EE-AF4776019F3C}"/>
              </a:ext>
            </a:extLst>
          </p:cNvPr>
          <p:cNvSpPr/>
          <p:nvPr/>
        </p:nvSpPr>
        <p:spPr bwMode="auto">
          <a:xfrm>
            <a:off x="19222301" y="1860699"/>
            <a:ext cx="4837789" cy="3684622"/>
          </a:xfrm>
          <a:prstGeom prst="ellipse">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Règles légères et régulières</a:t>
            </a:r>
          </a:p>
        </p:txBody>
      </p:sp>
      <p:sp>
        <p:nvSpPr>
          <p:cNvPr id="47" name="Oval 46">
            <a:extLst>
              <a:ext uri="{FF2B5EF4-FFF2-40B4-BE49-F238E27FC236}">
                <a16:creationId xmlns:a16="http://schemas.microsoft.com/office/drawing/2014/main" id="{598C3E1E-B456-4B1C-8BB7-1B54337DAED1}"/>
              </a:ext>
            </a:extLst>
          </p:cNvPr>
          <p:cNvSpPr/>
          <p:nvPr/>
        </p:nvSpPr>
        <p:spPr bwMode="auto">
          <a:xfrm>
            <a:off x="1697247" y="8045552"/>
            <a:ext cx="4837789" cy="3684622"/>
          </a:xfrm>
          <a:prstGeom prst="ellipse">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Règles restent les mêmes</a:t>
            </a:r>
          </a:p>
        </p:txBody>
      </p:sp>
      <p:sp>
        <p:nvSpPr>
          <p:cNvPr id="49" name="Oval 48">
            <a:extLst>
              <a:ext uri="{FF2B5EF4-FFF2-40B4-BE49-F238E27FC236}">
                <a16:creationId xmlns:a16="http://schemas.microsoft.com/office/drawing/2014/main" id="{7225137E-86FB-4A02-82A4-5908B978CCEC}"/>
              </a:ext>
            </a:extLst>
          </p:cNvPr>
          <p:cNvSpPr/>
          <p:nvPr/>
        </p:nvSpPr>
        <p:spPr bwMode="auto">
          <a:xfrm>
            <a:off x="18841352" y="8131344"/>
            <a:ext cx="4837789" cy="3684622"/>
          </a:xfrm>
          <a:prstGeom prst="ellipse">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Règles restent les mêmes</a:t>
            </a:r>
          </a:p>
        </p:txBody>
      </p:sp>
      <p:sp>
        <p:nvSpPr>
          <p:cNvPr id="50" name="Oval 49">
            <a:extLst>
              <a:ext uri="{FF2B5EF4-FFF2-40B4-BE49-F238E27FC236}">
                <a16:creationId xmlns:a16="http://schemas.microsoft.com/office/drawing/2014/main" id="{AD49C0B6-127D-4EE5-8BAF-33762FF96714}"/>
              </a:ext>
            </a:extLst>
          </p:cNvPr>
          <p:cNvSpPr/>
          <p:nvPr/>
        </p:nvSpPr>
        <p:spPr bwMode="auto">
          <a:xfrm>
            <a:off x="13617118" y="7745111"/>
            <a:ext cx="4837789" cy="3684622"/>
          </a:xfrm>
          <a:prstGeom prst="ellipse">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Règles restent les mêmes</a:t>
            </a:r>
          </a:p>
        </p:txBody>
      </p:sp>
      <p:sp>
        <p:nvSpPr>
          <p:cNvPr id="51" name="Oval 50">
            <a:extLst>
              <a:ext uri="{FF2B5EF4-FFF2-40B4-BE49-F238E27FC236}">
                <a16:creationId xmlns:a16="http://schemas.microsoft.com/office/drawing/2014/main" id="{3B488A26-CC13-4EBD-A620-CF333B0C7F1B}"/>
              </a:ext>
            </a:extLst>
          </p:cNvPr>
          <p:cNvSpPr/>
          <p:nvPr/>
        </p:nvSpPr>
        <p:spPr bwMode="auto">
          <a:xfrm>
            <a:off x="7517625" y="7619766"/>
            <a:ext cx="4837789" cy="3684622"/>
          </a:xfrm>
          <a:prstGeom prst="ellipse">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Règles arrivent tôt/tard</a:t>
            </a:r>
          </a:p>
        </p:txBody>
      </p:sp>
      <p:sp>
        <p:nvSpPr>
          <p:cNvPr id="53" name="Oval 52">
            <a:extLst>
              <a:ext uri="{FF2B5EF4-FFF2-40B4-BE49-F238E27FC236}">
                <a16:creationId xmlns:a16="http://schemas.microsoft.com/office/drawing/2014/main" id="{C058A14D-3ED3-4D4C-831E-A693D9A406BC}"/>
              </a:ext>
            </a:extLst>
          </p:cNvPr>
          <p:cNvSpPr/>
          <p:nvPr/>
        </p:nvSpPr>
        <p:spPr bwMode="auto">
          <a:xfrm>
            <a:off x="19531668" y="9120109"/>
            <a:ext cx="3910656" cy="3925494"/>
          </a:xfrm>
          <a:prstGeom prst="ellipse">
            <a:avLst/>
          </a:prstGeom>
          <a:solidFill>
            <a:schemeClr val="accent1">
              <a:lumMod val="40000"/>
              <a:lumOff val="6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Pour les hommes aussi!</a:t>
            </a:r>
          </a:p>
        </p:txBody>
      </p:sp>
      <p:sp>
        <p:nvSpPr>
          <p:cNvPr id="54" name="Oval 53">
            <a:extLst>
              <a:ext uri="{FF2B5EF4-FFF2-40B4-BE49-F238E27FC236}">
                <a16:creationId xmlns:a16="http://schemas.microsoft.com/office/drawing/2014/main" id="{D9C2CD02-C416-4716-84F9-F0ED4DDE070C}"/>
              </a:ext>
            </a:extLst>
          </p:cNvPr>
          <p:cNvSpPr/>
          <p:nvPr/>
        </p:nvSpPr>
        <p:spPr bwMode="auto">
          <a:xfrm>
            <a:off x="1761878" y="8408153"/>
            <a:ext cx="3910656" cy="3925494"/>
          </a:xfrm>
          <a:prstGeom prst="ellipse">
            <a:avLst/>
          </a:prstGeom>
          <a:solidFill>
            <a:schemeClr val="accent1">
              <a:lumMod val="40000"/>
              <a:lumOff val="6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Pour les hommes aussi!</a:t>
            </a:r>
          </a:p>
        </p:txBody>
      </p:sp>
      <p:sp>
        <p:nvSpPr>
          <p:cNvPr id="55" name="Oval 54">
            <a:extLst>
              <a:ext uri="{FF2B5EF4-FFF2-40B4-BE49-F238E27FC236}">
                <a16:creationId xmlns:a16="http://schemas.microsoft.com/office/drawing/2014/main" id="{95E13327-A3F2-46DF-BE67-E6E24DD17D24}"/>
              </a:ext>
            </a:extLst>
          </p:cNvPr>
          <p:cNvSpPr/>
          <p:nvPr/>
        </p:nvSpPr>
        <p:spPr bwMode="auto">
          <a:xfrm>
            <a:off x="593395" y="141929"/>
            <a:ext cx="4149724" cy="3850006"/>
          </a:xfrm>
          <a:prstGeom prst="ellipse">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Crampes</a:t>
            </a:r>
          </a:p>
        </p:txBody>
      </p:sp>
      <p:sp>
        <p:nvSpPr>
          <p:cNvPr id="56" name="Oval 55">
            <a:extLst>
              <a:ext uri="{FF2B5EF4-FFF2-40B4-BE49-F238E27FC236}">
                <a16:creationId xmlns:a16="http://schemas.microsoft.com/office/drawing/2014/main" id="{C8A3FCCE-E608-4340-9F8C-0161C09F2989}"/>
              </a:ext>
            </a:extLst>
          </p:cNvPr>
          <p:cNvSpPr/>
          <p:nvPr/>
        </p:nvSpPr>
        <p:spPr bwMode="auto">
          <a:xfrm>
            <a:off x="8671627" y="1935944"/>
            <a:ext cx="4149724" cy="3850006"/>
          </a:xfrm>
          <a:prstGeom prst="ellipse">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Nausées</a:t>
            </a:r>
          </a:p>
        </p:txBody>
      </p:sp>
      <p:sp>
        <p:nvSpPr>
          <p:cNvPr id="57" name="Oval 56">
            <a:extLst>
              <a:ext uri="{FF2B5EF4-FFF2-40B4-BE49-F238E27FC236}">
                <a16:creationId xmlns:a16="http://schemas.microsoft.com/office/drawing/2014/main" id="{F3EA7C50-771F-4677-BCFC-CCB961950CFC}"/>
              </a:ext>
            </a:extLst>
          </p:cNvPr>
          <p:cNvSpPr/>
          <p:nvPr/>
        </p:nvSpPr>
        <p:spPr bwMode="auto">
          <a:xfrm>
            <a:off x="14098977" y="533504"/>
            <a:ext cx="4149724" cy="3850006"/>
          </a:xfrm>
          <a:prstGeom prst="ellipse">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Nausées, prise de poids, maux de tête</a:t>
            </a:r>
          </a:p>
        </p:txBody>
      </p:sp>
      <p:sp>
        <p:nvSpPr>
          <p:cNvPr id="58" name="Oval 57">
            <a:extLst>
              <a:ext uri="{FF2B5EF4-FFF2-40B4-BE49-F238E27FC236}">
                <a16:creationId xmlns:a16="http://schemas.microsoft.com/office/drawing/2014/main" id="{E45F837E-4A17-4FB6-8759-5C44158826BD}"/>
              </a:ext>
            </a:extLst>
          </p:cNvPr>
          <p:cNvSpPr/>
          <p:nvPr/>
        </p:nvSpPr>
        <p:spPr bwMode="auto">
          <a:xfrm>
            <a:off x="19736877" y="594143"/>
            <a:ext cx="4149724" cy="3850006"/>
          </a:xfrm>
          <a:prstGeom prst="ellipse">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Nausées, maux de tête</a:t>
            </a:r>
          </a:p>
        </p:txBody>
      </p:sp>
      <p:sp>
        <p:nvSpPr>
          <p:cNvPr id="59" name="Oval 58">
            <a:extLst>
              <a:ext uri="{FF2B5EF4-FFF2-40B4-BE49-F238E27FC236}">
                <a16:creationId xmlns:a16="http://schemas.microsoft.com/office/drawing/2014/main" id="{1DCA9377-DB6F-453A-AAB8-7377AFED2B50}"/>
              </a:ext>
            </a:extLst>
          </p:cNvPr>
          <p:cNvSpPr/>
          <p:nvPr/>
        </p:nvSpPr>
        <p:spPr bwMode="auto">
          <a:xfrm>
            <a:off x="9344316" y="7508414"/>
            <a:ext cx="5552667" cy="4245178"/>
          </a:xfrm>
          <a:prstGeom prst="ellipse">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dirty="0">
                <a:latin typeface="Times" pitchFamily="27" charset="0"/>
              </a:rPr>
              <a:t>Nausées, maux de tête, vomissement</a:t>
            </a:r>
          </a:p>
        </p:txBody>
      </p:sp>
      <p:sp>
        <p:nvSpPr>
          <p:cNvPr id="62" name="Oval 61">
            <a:extLst>
              <a:ext uri="{FF2B5EF4-FFF2-40B4-BE49-F238E27FC236}">
                <a16:creationId xmlns:a16="http://schemas.microsoft.com/office/drawing/2014/main" id="{094A159E-5D06-40AA-AA4D-54792FB49B03}"/>
              </a:ext>
            </a:extLst>
          </p:cNvPr>
          <p:cNvSpPr/>
          <p:nvPr/>
        </p:nvSpPr>
        <p:spPr bwMode="auto">
          <a:xfrm>
            <a:off x="20490521" y="627874"/>
            <a:ext cx="3910656" cy="3925494"/>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Ne protège pas du VIH/IST</a:t>
            </a:r>
          </a:p>
        </p:txBody>
      </p:sp>
      <p:sp>
        <p:nvSpPr>
          <p:cNvPr id="63" name="Oval 62">
            <a:extLst>
              <a:ext uri="{FF2B5EF4-FFF2-40B4-BE49-F238E27FC236}">
                <a16:creationId xmlns:a16="http://schemas.microsoft.com/office/drawing/2014/main" id="{E194F7D2-B3D5-41F8-ACFC-A105E2CFC6B6}"/>
              </a:ext>
            </a:extLst>
          </p:cNvPr>
          <p:cNvSpPr/>
          <p:nvPr/>
        </p:nvSpPr>
        <p:spPr bwMode="auto">
          <a:xfrm>
            <a:off x="15128092" y="1423026"/>
            <a:ext cx="3910656" cy="3925494"/>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Ne protège pas du VIH/IST</a:t>
            </a:r>
          </a:p>
        </p:txBody>
      </p:sp>
      <p:sp>
        <p:nvSpPr>
          <p:cNvPr id="64" name="Oval 63">
            <a:extLst>
              <a:ext uri="{FF2B5EF4-FFF2-40B4-BE49-F238E27FC236}">
                <a16:creationId xmlns:a16="http://schemas.microsoft.com/office/drawing/2014/main" id="{15464FDF-32D1-4888-A3F7-80236D62A14A}"/>
              </a:ext>
            </a:extLst>
          </p:cNvPr>
          <p:cNvSpPr/>
          <p:nvPr/>
        </p:nvSpPr>
        <p:spPr bwMode="auto">
          <a:xfrm>
            <a:off x="7233459" y="387629"/>
            <a:ext cx="3910656" cy="3925494"/>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Ne protège pas du VIH/IST</a:t>
            </a:r>
          </a:p>
        </p:txBody>
      </p:sp>
      <p:sp>
        <p:nvSpPr>
          <p:cNvPr id="65" name="Oval 64">
            <a:extLst>
              <a:ext uri="{FF2B5EF4-FFF2-40B4-BE49-F238E27FC236}">
                <a16:creationId xmlns:a16="http://schemas.microsoft.com/office/drawing/2014/main" id="{59D6B7F3-3904-42AF-B3CF-43F088DF1A5D}"/>
              </a:ext>
            </a:extLst>
          </p:cNvPr>
          <p:cNvSpPr/>
          <p:nvPr/>
        </p:nvSpPr>
        <p:spPr bwMode="auto">
          <a:xfrm>
            <a:off x="1502211" y="1356764"/>
            <a:ext cx="3910656" cy="3925494"/>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Ne protège pas du VIH/IST</a:t>
            </a:r>
          </a:p>
        </p:txBody>
      </p:sp>
      <p:sp>
        <p:nvSpPr>
          <p:cNvPr id="66" name="Oval 65">
            <a:extLst>
              <a:ext uri="{FF2B5EF4-FFF2-40B4-BE49-F238E27FC236}">
                <a16:creationId xmlns:a16="http://schemas.microsoft.com/office/drawing/2014/main" id="{85DA1790-FC39-4CAD-AFBD-6DEAB7D323D5}"/>
              </a:ext>
            </a:extLst>
          </p:cNvPr>
          <p:cNvSpPr/>
          <p:nvPr/>
        </p:nvSpPr>
        <p:spPr bwMode="auto">
          <a:xfrm>
            <a:off x="9671988" y="9255447"/>
            <a:ext cx="3910656" cy="3925494"/>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Ne protège pas du VIH/IST</a:t>
            </a:r>
          </a:p>
        </p:txBody>
      </p:sp>
      <p:sp>
        <p:nvSpPr>
          <p:cNvPr id="67" name="Oval 66">
            <a:extLst>
              <a:ext uri="{FF2B5EF4-FFF2-40B4-BE49-F238E27FC236}">
                <a16:creationId xmlns:a16="http://schemas.microsoft.com/office/drawing/2014/main" id="{9F7550C5-7C7D-4AAC-9EEF-67CDD5868180}"/>
              </a:ext>
            </a:extLst>
          </p:cNvPr>
          <p:cNvSpPr/>
          <p:nvPr/>
        </p:nvSpPr>
        <p:spPr bwMode="auto">
          <a:xfrm>
            <a:off x="15191774" y="6065912"/>
            <a:ext cx="3910656" cy="3925494"/>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Ne protège pas du VIH/IST</a:t>
            </a:r>
          </a:p>
        </p:txBody>
      </p:sp>
      <p:sp>
        <p:nvSpPr>
          <p:cNvPr id="68" name="Oval 67">
            <a:extLst>
              <a:ext uri="{FF2B5EF4-FFF2-40B4-BE49-F238E27FC236}">
                <a16:creationId xmlns:a16="http://schemas.microsoft.com/office/drawing/2014/main" id="{5CE98406-34FF-49C3-B083-1C7890383986}"/>
              </a:ext>
            </a:extLst>
          </p:cNvPr>
          <p:cNvSpPr/>
          <p:nvPr/>
        </p:nvSpPr>
        <p:spPr bwMode="auto">
          <a:xfrm>
            <a:off x="20459477" y="9639467"/>
            <a:ext cx="3910656" cy="3925494"/>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dirty="0"/>
              <a:t>Ne protège pas du VIH/IST</a:t>
            </a:r>
          </a:p>
        </p:txBody>
      </p:sp>
    </p:spTree>
    <p:extLst>
      <p:ext uri="{BB962C8B-B14F-4D97-AF65-F5344CB8AC3E}">
        <p14:creationId xmlns:p14="http://schemas.microsoft.com/office/powerpoint/2010/main" val="1174544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9"/>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30"/>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31"/>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32"/>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33"/>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34"/>
                                        </p:tgtEl>
                                        <p:attrNameLst>
                                          <p:attrName>style.visibility</p:attrName>
                                        </p:attrNameLst>
                                      </p:cBhvr>
                                      <p:to>
                                        <p:strVal val="visible"/>
                                      </p:to>
                                    </p:set>
                                    <p:anim calcmode="lin" valueType="num">
                                      <p:cBhvr additive="base">
                                        <p:cTn id="91" dur="500" fill="hold"/>
                                        <p:tgtEl>
                                          <p:spTgt spid="34"/>
                                        </p:tgtEl>
                                        <p:attrNameLst>
                                          <p:attrName>ppt_x</p:attrName>
                                        </p:attrNameLst>
                                      </p:cBhvr>
                                      <p:tavLst>
                                        <p:tav tm="0">
                                          <p:val>
                                            <p:strVal val="#ppt_x"/>
                                          </p:val>
                                        </p:tav>
                                        <p:tav tm="100000">
                                          <p:val>
                                            <p:strVal val="#ppt_x"/>
                                          </p:val>
                                        </p:tav>
                                      </p:tavLst>
                                    </p:anim>
                                    <p:anim calcmode="lin" valueType="num">
                                      <p:cBhvr additive="base">
                                        <p:cTn id="92"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35"/>
                                        </p:tgtEl>
                                        <p:attrNameLst>
                                          <p:attrName>style.visibility</p:attrName>
                                        </p:attrNameLst>
                                      </p:cBhvr>
                                      <p:to>
                                        <p:strVal val="visible"/>
                                      </p:to>
                                    </p:set>
                                    <p:anim calcmode="lin" valueType="num">
                                      <p:cBhvr additive="base">
                                        <p:cTn id="97" dur="500" fill="hold"/>
                                        <p:tgtEl>
                                          <p:spTgt spid="35"/>
                                        </p:tgtEl>
                                        <p:attrNameLst>
                                          <p:attrName>ppt_x</p:attrName>
                                        </p:attrNameLst>
                                      </p:cBhvr>
                                      <p:tavLst>
                                        <p:tav tm="0">
                                          <p:val>
                                            <p:strVal val="#ppt_x"/>
                                          </p:val>
                                        </p:tav>
                                        <p:tav tm="100000">
                                          <p:val>
                                            <p:strVal val="#ppt_x"/>
                                          </p:val>
                                        </p:tav>
                                      </p:tavLst>
                                    </p:anim>
                                    <p:anim calcmode="lin" valueType="num">
                                      <p:cBhvr additive="base">
                                        <p:cTn id="9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36"/>
                                        </p:tgtEl>
                                        <p:attrNameLst>
                                          <p:attrName>style.visibility</p:attrName>
                                        </p:attrNameLst>
                                      </p:cBhvr>
                                      <p:to>
                                        <p:strVal val="visible"/>
                                      </p:to>
                                    </p:set>
                                    <p:anim calcmode="lin" valueType="num">
                                      <p:cBhvr additive="base">
                                        <p:cTn id="103" dur="500" fill="hold"/>
                                        <p:tgtEl>
                                          <p:spTgt spid="36"/>
                                        </p:tgtEl>
                                        <p:attrNameLst>
                                          <p:attrName>ppt_x</p:attrName>
                                        </p:attrNameLst>
                                      </p:cBhvr>
                                      <p:tavLst>
                                        <p:tav tm="0">
                                          <p:val>
                                            <p:strVal val="#ppt_x"/>
                                          </p:val>
                                        </p:tav>
                                        <p:tav tm="100000">
                                          <p:val>
                                            <p:strVal val="#ppt_x"/>
                                          </p:val>
                                        </p:tav>
                                      </p:tavLst>
                                    </p:anim>
                                    <p:anim calcmode="lin" valueType="num">
                                      <p:cBhvr additive="base">
                                        <p:cTn id="10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38"/>
                                        </p:tgtEl>
                                        <p:attrNameLst>
                                          <p:attrName>style.visibility</p:attrName>
                                        </p:attrNameLst>
                                      </p:cBhvr>
                                      <p:to>
                                        <p:strVal val="visible"/>
                                      </p:to>
                                    </p:set>
                                    <p:anim calcmode="lin" valueType="num">
                                      <p:cBhvr additive="base">
                                        <p:cTn id="109" dur="500" fill="hold"/>
                                        <p:tgtEl>
                                          <p:spTgt spid="38"/>
                                        </p:tgtEl>
                                        <p:attrNameLst>
                                          <p:attrName>ppt_x</p:attrName>
                                        </p:attrNameLst>
                                      </p:cBhvr>
                                      <p:tavLst>
                                        <p:tav tm="0">
                                          <p:val>
                                            <p:strVal val="#ppt_x"/>
                                          </p:val>
                                        </p:tav>
                                        <p:tav tm="100000">
                                          <p:val>
                                            <p:strVal val="#ppt_x"/>
                                          </p:val>
                                        </p:tav>
                                      </p:tavLst>
                                    </p:anim>
                                    <p:anim calcmode="lin" valueType="num">
                                      <p:cBhvr additive="base">
                                        <p:cTn id="110"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39"/>
                                        </p:tgtEl>
                                        <p:attrNameLst>
                                          <p:attrName>style.visibility</p:attrName>
                                        </p:attrNameLst>
                                      </p:cBhvr>
                                      <p:to>
                                        <p:strVal val="visible"/>
                                      </p:to>
                                    </p:set>
                                    <p:anim calcmode="lin" valueType="num">
                                      <p:cBhvr additive="base">
                                        <p:cTn id="115" dur="500" fill="hold"/>
                                        <p:tgtEl>
                                          <p:spTgt spid="39"/>
                                        </p:tgtEl>
                                        <p:attrNameLst>
                                          <p:attrName>ppt_x</p:attrName>
                                        </p:attrNameLst>
                                      </p:cBhvr>
                                      <p:tavLst>
                                        <p:tav tm="0">
                                          <p:val>
                                            <p:strVal val="#ppt_x"/>
                                          </p:val>
                                        </p:tav>
                                        <p:tav tm="100000">
                                          <p:val>
                                            <p:strVal val="#ppt_x"/>
                                          </p:val>
                                        </p:tav>
                                      </p:tavLst>
                                    </p:anim>
                                    <p:anim calcmode="lin" valueType="num">
                                      <p:cBhvr additive="base">
                                        <p:cTn id="116"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40"/>
                                        </p:tgtEl>
                                        <p:attrNameLst>
                                          <p:attrName>style.visibility</p:attrName>
                                        </p:attrNameLst>
                                      </p:cBhvr>
                                      <p:to>
                                        <p:strVal val="visible"/>
                                      </p:to>
                                    </p:set>
                                    <p:anim calcmode="lin" valueType="num">
                                      <p:cBhvr additive="base">
                                        <p:cTn id="121" dur="500" fill="hold"/>
                                        <p:tgtEl>
                                          <p:spTgt spid="40"/>
                                        </p:tgtEl>
                                        <p:attrNameLst>
                                          <p:attrName>ppt_x</p:attrName>
                                        </p:attrNameLst>
                                      </p:cBhvr>
                                      <p:tavLst>
                                        <p:tav tm="0">
                                          <p:val>
                                            <p:strVal val="#ppt_x"/>
                                          </p:val>
                                        </p:tav>
                                        <p:tav tm="100000">
                                          <p:val>
                                            <p:strVal val="#ppt_x"/>
                                          </p:val>
                                        </p:tav>
                                      </p:tavLst>
                                    </p:anim>
                                    <p:anim calcmode="lin" valueType="num">
                                      <p:cBhvr additive="base">
                                        <p:cTn id="122"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41"/>
                                        </p:tgtEl>
                                        <p:attrNameLst>
                                          <p:attrName>style.visibility</p:attrName>
                                        </p:attrNameLst>
                                      </p:cBhvr>
                                      <p:to>
                                        <p:strVal val="visible"/>
                                      </p:to>
                                    </p:set>
                                    <p:anim calcmode="lin" valueType="num">
                                      <p:cBhvr additive="base">
                                        <p:cTn id="127" dur="500" fill="hold"/>
                                        <p:tgtEl>
                                          <p:spTgt spid="41"/>
                                        </p:tgtEl>
                                        <p:attrNameLst>
                                          <p:attrName>ppt_x</p:attrName>
                                        </p:attrNameLst>
                                      </p:cBhvr>
                                      <p:tavLst>
                                        <p:tav tm="0">
                                          <p:val>
                                            <p:strVal val="#ppt_x"/>
                                          </p:val>
                                        </p:tav>
                                        <p:tav tm="100000">
                                          <p:val>
                                            <p:strVal val="#ppt_x"/>
                                          </p:val>
                                        </p:tav>
                                      </p:tavLst>
                                    </p:anim>
                                    <p:anim calcmode="lin" valueType="num">
                                      <p:cBhvr additive="base">
                                        <p:cTn id="12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grpId="0" nodeType="clickEffect">
                                  <p:stCondLst>
                                    <p:cond delay="0"/>
                                  </p:stCondLst>
                                  <p:childTnLst>
                                    <p:set>
                                      <p:cBhvr>
                                        <p:cTn id="132" dur="1" fill="hold">
                                          <p:stCondLst>
                                            <p:cond delay="0"/>
                                          </p:stCondLst>
                                        </p:cTn>
                                        <p:tgtEl>
                                          <p:spTgt spid="42"/>
                                        </p:tgtEl>
                                        <p:attrNameLst>
                                          <p:attrName>style.visibility</p:attrName>
                                        </p:attrNameLst>
                                      </p:cBhvr>
                                      <p:to>
                                        <p:strVal val="visible"/>
                                      </p:to>
                                    </p:set>
                                    <p:anim calcmode="lin" valueType="num">
                                      <p:cBhvr additive="base">
                                        <p:cTn id="133" dur="500" fill="hold"/>
                                        <p:tgtEl>
                                          <p:spTgt spid="42"/>
                                        </p:tgtEl>
                                        <p:attrNameLst>
                                          <p:attrName>ppt_x</p:attrName>
                                        </p:attrNameLst>
                                      </p:cBhvr>
                                      <p:tavLst>
                                        <p:tav tm="0">
                                          <p:val>
                                            <p:strVal val="#ppt_x"/>
                                          </p:val>
                                        </p:tav>
                                        <p:tav tm="100000">
                                          <p:val>
                                            <p:strVal val="#ppt_x"/>
                                          </p:val>
                                        </p:tav>
                                      </p:tavLst>
                                    </p:anim>
                                    <p:anim calcmode="lin" valueType="num">
                                      <p:cBhvr additive="base">
                                        <p:cTn id="134"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1" presetClass="entr" presetSubtype="0" fill="hold" grpId="0" nodeType="clickEffect">
                                  <p:stCondLst>
                                    <p:cond delay="0"/>
                                  </p:stCondLst>
                                  <p:childTnLst>
                                    <p:set>
                                      <p:cBhvr>
                                        <p:cTn id="138" dur="1" fill="hold">
                                          <p:stCondLst>
                                            <p:cond delay="0"/>
                                          </p:stCondLst>
                                        </p:cTn>
                                        <p:tgtEl>
                                          <p:spTgt spid="43"/>
                                        </p:tgtEl>
                                        <p:attrNameLst>
                                          <p:attrName>style.visibility</p:attrName>
                                        </p:attrNameLst>
                                      </p:cBhvr>
                                      <p:to>
                                        <p:strVal val="visible"/>
                                      </p:to>
                                    </p:set>
                                  </p:childTnLst>
                                </p:cTn>
                              </p:par>
                            </p:childTnLst>
                          </p:cTn>
                        </p:par>
                      </p:childTnLst>
                    </p:cTn>
                  </p:par>
                  <p:par>
                    <p:cTn id="139" fill="hold">
                      <p:stCondLst>
                        <p:cond delay="indefinite"/>
                      </p:stCondLst>
                      <p:childTnLst>
                        <p:par>
                          <p:cTn id="140" fill="hold">
                            <p:stCondLst>
                              <p:cond delay="0"/>
                            </p:stCondLst>
                            <p:childTnLst>
                              <p:par>
                                <p:cTn id="141" presetID="1" presetClass="entr" presetSubtype="0" fill="hold" grpId="0" nodeType="clickEffect">
                                  <p:stCondLst>
                                    <p:cond delay="0"/>
                                  </p:stCondLst>
                                  <p:childTnLst>
                                    <p:set>
                                      <p:cBhvr>
                                        <p:cTn id="142" dur="1" fill="hold">
                                          <p:stCondLst>
                                            <p:cond delay="0"/>
                                          </p:stCondLst>
                                        </p:cTn>
                                        <p:tgtEl>
                                          <p:spTgt spid="44"/>
                                        </p:tgtEl>
                                        <p:attrNameLst>
                                          <p:attrName>style.visibility</p:attrName>
                                        </p:attrNameLst>
                                      </p:cBhvr>
                                      <p:to>
                                        <p:strVal val="visible"/>
                                      </p:to>
                                    </p:set>
                                  </p:childTnLst>
                                </p:cTn>
                              </p:par>
                            </p:childTnLst>
                          </p:cTn>
                        </p:par>
                      </p:childTnLst>
                    </p:cTn>
                  </p:par>
                  <p:par>
                    <p:cTn id="143" fill="hold">
                      <p:stCondLst>
                        <p:cond delay="indefinite"/>
                      </p:stCondLst>
                      <p:childTnLst>
                        <p:par>
                          <p:cTn id="144" fill="hold">
                            <p:stCondLst>
                              <p:cond delay="0"/>
                            </p:stCondLst>
                            <p:childTnLst>
                              <p:par>
                                <p:cTn id="145" presetID="1" presetClass="entr" presetSubtype="0" fill="hold" grpId="0" nodeType="clickEffect">
                                  <p:stCondLst>
                                    <p:cond delay="0"/>
                                  </p:stCondLst>
                                  <p:childTnLst>
                                    <p:set>
                                      <p:cBhvr>
                                        <p:cTn id="146" dur="1" fill="hold">
                                          <p:stCondLst>
                                            <p:cond delay="0"/>
                                          </p:stCondLst>
                                        </p:cTn>
                                        <p:tgtEl>
                                          <p:spTgt spid="45"/>
                                        </p:tgtEl>
                                        <p:attrNameLst>
                                          <p:attrName>style.visibility</p:attrName>
                                        </p:attrNameLst>
                                      </p:cBhvr>
                                      <p:to>
                                        <p:strVal val="visible"/>
                                      </p:to>
                                    </p:set>
                                  </p:childTnLst>
                                </p:cTn>
                              </p:par>
                            </p:childTnLst>
                          </p:cTn>
                        </p:par>
                      </p:childTnLst>
                    </p:cTn>
                  </p:par>
                  <p:par>
                    <p:cTn id="147" fill="hold">
                      <p:stCondLst>
                        <p:cond delay="indefinite"/>
                      </p:stCondLst>
                      <p:childTnLst>
                        <p:par>
                          <p:cTn id="148" fill="hold">
                            <p:stCondLst>
                              <p:cond delay="0"/>
                            </p:stCondLst>
                            <p:childTnLst>
                              <p:par>
                                <p:cTn id="149" presetID="1" presetClass="entr" presetSubtype="0" fill="hold" grpId="0" nodeType="clickEffect">
                                  <p:stCondLst>
                                    <p:cond delay="0"/>
                                  </p:stCondLst>
                                  <p:childTnLst>
                                    <p:set>
                                      <p:cBhvr>
                                        <p:cTn id="150" dur="1" fill="hold">
                                          <p:stCondLst>
                                            <p:cond delay="0"/>
                                          </p:stCondLst>
                                        </p:cTn>
                                        <p:tgtEl>
                                          <p:spTgt spid="46"/>
                                        </p:tgtEl>
                                        <p:attrNameLst>
                                          <p:attrName>style.visibility</p:attrName>
                                        </p:attrNameLst>
                                      </p:cBhvr>
                                      <p:to>
                                        <p:strVal val="visible"/>
                                      </p:to>
                                    </p:set>
                                  </p:childTnLst>
                                </p:cTn>
                              </p:par>
                            </p:childTnLst>
                          </p:cTn>
                        </p:par>
                      </p:childTnLst>
                    </p:cTn>
                  </p:par>
                  <p:par>
                    <p:cTn id="151" fill="hold">
                      <p:stCondLst>
                        <p:cond delay="indefinite"/>
                      </p:stCondLst>
                      <p:childTnLst>
                        <p:par>
                          <p:cTn id="152" fill="hold">
                            <p:stCondLst>
                              <p:cond delay="0"/>
                            </p:stCondLst>
                            <p:childTnLst>
                              <p:par>
                                <p:cTn id="153" presetID="1" presetClass="entr" presetSubtype="0" fill="hold" grpId="0" nodeType="clickEffect">
                                  <p:stCondLst>
                                    <p:cond delay="0"/>
                                  </p:stCondLst>
                                  <p:childTnLst>
                                    <p:set>
                                      <p:cBhvr>
                                        <p:cTn id="154" dur="1" fill="hold">
                                          <p:stCondLst>
                                            <p:cond delay="0"/>
                                          </p:stCondLst>
                                        </p:cTn>
                                        <p:tgtEl>
                                          <p:spTgt spid="47"/>
                                        </p:tgtEl>
                                        <p:attrNameLst>
                                          <p:attrName>style.visibility</p:attrName>
                                        </p:attrNameLst>
                                      </p:cBhvr>
                                      <p:to>
                                        <p:strVal val="visible"/>
                                      </p:to>
                                    </p:set>
                                  </p:childTnLst>
                                </p:cTn>
                              </p:par>
                            </p:childTnLst>
                          </p:cTn>
                        </p:par>
                      </p:childTnLst>
                    </p:cTn>
                  </p:par>
                  <p:par>
                    <p:cTn id="155" fill="hold">
                      <p:stCondLst>
                        <p:cond delay="indefinite"/>
                      </p:stCondLst>
                      <p:childTnLst>
                        <p:par>
                          <p:cTn id="156" fill="hold">
                            <p:stCondLst>
                              <p:cond delay="0"/>
                            </p:stCondLst>
                            <p:childTnLst>
                              <p:par>
                                <p:cTn id="157" presetID="1" presetClass="entr" presetSubtype="0" fill="hold" grpId="0" nodeType="clickEffect">
                                  <p:stCondLst>
                                    <p:cond delay="0"/>
                                  </p:stCondLst>
                                  <p:childTnLst>
                                    <p:set>
                                      <p:cBhvr>
                                        <p:cTn id="158" dur="1" fill="hold">
                                          <p:stCondLst>
                                            <p:cond delay="0"/>
                                          </p:stCondLst>
                                        </p:cTn>
                                        <p:tgtEl>
                                          <p:spTgt spid="49"/>
                                        </p:tgtEl>
                                        <p:attrNameLst>
                                          <p:attrName>style.visibility</p:attrName>
                                        </p:attrNameLst>
                                      </p:cBhvr>
                                      <p:to>
                                        <p:strVal val="visible"/>
                                      </p:to>
                                    </p:set>
                                  </p:childTnLst>
                                </p:cTn>
                              </p:par>
                            </p:childTnLst>
                          </p:cTn>
                        </p:par>
                      </p:childTnLst>
                    </p:cTn>
                  </p:par>
                  <p:par>
                    <p:cTn id="159" fill="hold">
                      <p:stCondLst>
                        <p:cond delay="indefinite"/>
                      </p:stCondLst>
                      <p:childTnLst>
                        <p:par>
                          <p:cTn id="160" fill="hold">
                            <p:stCondLst>
                              <p:cond delay="0"/>
                            </p:stCondLst>
                            <p:childTnLst>
                              <p:par>
                                <p:cTn id="161" presetID="1" presetClass="entr" presetSubtype="0" fill="hold" grpId="0" nodeType="clickEffect">
                                  <p:stCondLst>
                                    <p:cond delay="0"/>
                                  </p:stCondLst>
                                  <p:childTnLst>
                                    <p:set>
                                      <p:cBhvr>
                                        <p:cTn id="162" dur="1" fill="hold">
                                          <p:stCondLst>
                                            <p:cond delay="0"/>
                                          </p:stCondLst>
                                        </p:cTn>
                                        <p:tgtEl>
                                          <p:spTgt spid="50"/>
                                        </p:tgtEl>
                                        <p:attrNameLst>
                                          <p:attrName>style.visibility</p:attrName>
                                        </p:attrNameLst>
                                      </p:cBhvr>
                                      <p:to>
                                        <p:strVal val="visible"/>
                                      </p:to>
                                    </p:set>
                                  </p:childTnLst>
                                </p:cTn>
                              </p:par>
                            </p:childTnLst>
                          </p:cTn>
                        </p:par>
                      </p:childTnLst>
                    </p:cTn>
                  </p:par>
                  <p:par>
                    <p:cTn id="163" fill="hold">
                      <p:stCondLst>
                        <p:cond delay="indefinite"/>
                      </p:stCondLst>
                      <p:childTnLst>
                        <p:par>
                          <p:cTn id="164" fill="hold">
                            <p:stCondLst>
                              <p:cond delay="0"/>
                            </p:stCondLst>
                            <p:childTnLst>
                              <p:par>
                                <p:cTn id="165" presetID="1" presetClass="entr" presetSubtype="0" fill="hold" grpId="0" nodeType="clickEffect">
                                  <p:stCondLst>
                                    <p:cond delay="0"/>
                                  </p:stCondLst>
                                  <p:childTnLst>
                                    <p:set>
                                      <p:cBhvr>
                                        <p:cTn id="166" dur="1" fill="hold">
                                          <p:stCondLst>
                                            <p:cond delay="0"/>
                                          </p:stCondLst>
                                        </p:cTn>
                                        <p:tgtEl>
                                          <p:spTgt spid="51"/>
                                        </p:tgtEl>
                                        <p:attrNameLst>
                                          <p:attrName>style.visibility</p:attrName>
                                        </p:attrNameLst>
                                      </p:cBhvr>
                                      <p:to>
                                        <p:strVal val="visible"/>
                                      </p:to>
                                    </p:set>
                                  </p:childTnLst>
                                </p:cTn>
                              </p:par>
                            </p:childTnLst>
                          </p:cTn>
                        </p:par>
                      </p:childTnLst>
                    </p:cTn>
                  </p:par>
                  <p:par>
                    <p:cTn id="167" fill="hold">
                      <p:stCondLst>
                        <p:cond delay="indefinite"/>
                      </p:stCondLst>
                      <p:childTnLst>
                        <p:par>
                          <p:cTn id="168" fill="hold">
                            <p:stCondLst>
                              <p:cond delay="0"/>
                            </p:stCondLst>
                            <p:childTnLst>
                              <p:par>
                                <p:cTn id="169" presetID="1" presetClass="entr" presetSubtype="0" fill="hold" grpId="0" nodeType="clickEffect">
                                  <p:stCondLst>
                                    <p:cond delay="0"/>
                                  </p:stCondLst>
                                  <p:childTnLst>
                                    <p:set>
                                      <p:cBhvr>
                                        <p:cTn id="170" dur="1" fill="hold">
                                          <p:stCondLst>
                                            <p:cond delay="0"/>
                                          </p:stCondLst>
                                        </p:cTn>
                                        <p:tgtEl>
                                          <p:spTgt spid="53"/>
                                        </p:tgtEl>
                                        <p:attrNameLst>
                                          <p:attrName>style.visibility</p:attrName>
                                        </p:attrNameLst>
                                      </p:cBhvr>
                                      <p:to>
                                        <p:strVal val="visible"/>
                                      </p:to>
                                    </p:set>
                                  </p:childTnLst>
                                </p:cTn>
                              </p:par>
                            </p:childTnLst>
                          </p:cTn>
                        </p:par>
                      </p:childTnLst>
                    </p:cTn>
                  </p:par>
                  <p:par>
                    <p:cTn id="171" fill="hold">
                      <p:stCondLst>
                        <p:cond delay="indefinite"/>
                      </p:stCondLst>
                      <p:childTnLst>
                        <p:par>
                          <p:cTn id="172" fill="hold">
                            <p:stCondLst>
                              <p:cond delay="0"/>
                            </p:stCondLst>
                            <p:childTnLst>
                              <p:par>
                                <p:cTn id="173" presetID="1" presetClass="entr" presetSubtype="0" fill="hold" grpId="0" nodeType="clickEffect">
                                  <p:stCondLst>
                                    <p:cond delay="0"/>
                                  </p:stCondLst>
                                  <p:childTnLst>
                                    <p:set>
                                      <p:cBhvr>
                                        <p:cTn id="174" dur="1" fill="hold">
                                          <p:stCondLst>
                                            <p:cond delay="0"/>
                                          </p:stCondLst>
                                        </p:cTn>
                                        <p:tgtEl>
                                          <p:spTgt spid="54"/>
                                        </p:tgtEl>
                                        <p:attrNameLst>
                                          <p:attrName>style.visibility</p:attrName>
                                        </p:attrNameLst>
                                      </p:cBhvr>
                                      <p:to>
                                        <p:strVal val="visible"/>
                                      </p:to>
                                    </p:set>
                                  </p:childTnLst>
                                </p:cTn>
                              </p:par>
                            </p:childTnLst>
                          </p:cTn>
                        </p:par>
                      </p:childTnLst>
                    </p:cTn>
                  </p:par>
                  <p:par>
                    <p:cTn id="175" fill="hold">
                      <p:stCondLst>
                        <p:cond delay="indefinite"/>
                      </p:stCondLst>
                      <p:childTnLst>
                        <p:par>
                          <p:cTn id="176" fill="hold">
                            <p:stCondLst>
                              <p:cond delay="0"/>
                            </p:stCondLst>
                            <p:childTnLst>
                              <p:par>
                                <p:cTn id="177" presetID="1" presetClass="entr" presetSubtype="0" fill="hold" grpId="0" nodeType="clickEffect">
                                  <p:stCondLst>
                                    <p:cond delay="0"/>
                                  </p:stCondLst>
                                  <p:childTnLst>
                                    <p:set>
                                      <p:cBhvr>
                                        <p:cTn id="178" dur="1" fill="hold">
                                          <p:stCondLst>
                                            <p:cond delay="0"/>
                                          </p:stCondLst>
                                        </p:cTn>
                                        <p:tgtEl>
                                          <p:spTgt spid="55"/>
                                        </p:tgtEl>
                                        <p:attrNameLst>
                                          <p:attrName>style.visibility</p:attrName>
                                        </p:attrNameLst>
                                      </p:cBhvr>
                                      <p:to>
                                        <p:strVal val="visible"/>
                                      </p:to>
                                    </p:set>
                                  </p:childTnLst>
                                </p:cTn>
                              </p:par>
                            </p:childTnLst>
                          </p:cTn>
                        </p:par>
                      </p:childTnLst>
                    </p:cTn>
                  </p:par>
                  <p:par>
                    <p:cTn id="179" fill="hold">
                      <p:stCondLst>
                        <p:cond delay="indefinite"/>
                      </p:stCondLst>
                      <p:childTnLst>
                        <p:par>
                          <p:cTn id="180" fill="hold">
                            <p:stCondLst>
                              <p:cond delay="0"/>
                            </p:stCondLst>
                            <p:childTnLst>
                              <p:par>
                                <p:cTn id="181" presetID="1" presetClass="entr" presetSubtype="0" fill="hold" grpId="0" nodeType="clickEffect">
                                  <p:stCondLst>
                                    <p:cond delay="0"/>
                                  </p:stCondLst>
                                  <p:childTnLst>
                                    <p:set>
                                      <p:cBhvr>
                                        <p:cTn id="182" dur="1" fill="hold">
                                          <p:stCondLst>
                                            <p:cond delay="0"/>
                                          </p:stCondLst>
                                        </p:cTn>
                                        <p:tgtEl>
                                          <p:spTgt spid="56"/>
                                        </p:tgtEl>
                                        <p:attrNameLst>
                                          <p:attrName>style.visibility</p:attrName>
                                        </p:attrNameLst>
                                      </p:cBhvr>
                                      <p:to>
                                        <p:strVal val="visible"/>
                                      </p:to>
                                    </p:set>
                                  </p:childTnLst>
                                </p:cTn>
                              </p:par>
                            </p:childTnLst>
                          </p:cTn>
                        </p:par>
                      </p:childTnLst>
                    </p:cTn>
                  </p:par>
                  <p:par>
                    <p:cTn id="183" fill="hold">
                      <p:stCondLst>
                        <p:cond delay="indefinite"/>
                      </p:stCondLst>
                      <p:childTnLst>
                        <p:par>
                          <p:cTn id="184" fill="hold">
                            <p:stCondLst>
                              <p:cond delay="0"/>
                            </p:stCondLst>
                            <p:childTnLst>
                              <p:par>
                                <p:cTn id="185" presetID="1" presetClass="entr" presetSubtype="0" fill="hold" grpId="0" nodeType="clickEffect">
                                  <p:stCondLst>
                                    <p:cond delay="0"/>
                                  </p:stCondLst>
                                  <p:childTnLst>
                                    <p:set>
                                      <p:cBhvr>
                                        <p:cTn id="186" dur="1" fill="hold">
                                          <p:stCondLst>
                                            <p:cond delay="0"/>
                                          </p:stCondLst>
                                        </p:cTn>
                                        <p:tgtEl>
                                          <p:spTgt spid="57"/>
                                        </p:tgtEl>
                                        <p:attrNameLst>
                                          <p:attrName>style.visibility</p:attrName>
                                        </p:attrNameLst>
                                      </p:cBhvr>
                                      <p:to>
                                        <p:strVal val="visible"/>
                                      </p:to>
                                    </p:set>
                                  </p:childTnLst>
                                </p:cTn>
                              </p:par>
                            </p:childTnLst>
                          </p:cTn>
                        </p:par>
                      </p:childTnLst>
                    </p:cTn>
                  </p:par>
                  <p:par>
                    <p:cTn id="187" fill="hold">
                      <p:stCondLst>
                        <p:cond delay="indefinite"/>
                      </p:stCondLst>
                      <p:childTnLst>
                        <p:par>
                          <p:cTn id="188" fill="hold">
                            <p:stCondLst>
                              <p:cond delay="0"/>
                            </p:stCondLst>
                            <p:childTnLst>
                              <p:par>
                                <p:cTn id="189" presetID="1" presetClass="entr" presetSubtype="0" fill="hold" grpId="0" nodeType="clickEffect">
                                  <p:stCondLst>
                                    <p:cond delay="0"/>
                                  </p:stCondLst>
                                  <p:childTnLst>
                                    <p:set>
                                      <p:cBhvr>
                                        <p:cTn id="190" dur="1" fill="hold">
                                          <p:stCondLst>
                                            <p:cond delay="0"/>
                                          </p:stCondLst>
                                        </p:cTn>
                                        <p:tgtEl>
                                          <p:spTgt spid="58"/>
                                        </p:tgtEl>
                                        <p:attrNameLst>
                                          <p:attrName>style.visibility</p:attrName>
                                        </p:attrNameLst>
                                      </p:cBhvr>
                                      <p:to>
                                        <p:strVal val="visible"/>
                                      </p:to>
                                    </p:set>
                                  </p:childTnLst>
                                </p:cTn>
                              </p:par>
                            </p:childTnLst>
                          </p:cTn>
                        </p:par>
                      </p:childTnLst>
                    </p:cTn>
                  </p:par>
                  <p:par>
                    <p:cTn id="191" fill="hold">
                      <p:stCondLst>
                        <p:cond delay="indefinite"/>
                      </p:stCondLst>
                      <p:childTnLst>
                        <p:par>
                          <p:cTn id="192" fill="hold">
                            <p:stCondLst>
                              <p:cond delay="0"/>
                            </p:stCondLst>
                            <p:childTnLst>
                              <p:par>
                                <p:cTn id="193" presetID="1" presetClass="entr" presetSubtype="0" fill="hold" grpId="0" nodeType="clickEffect">
                                  <p:stCondLst>
                                    <p:cond delay="0"/>
                                  </p:stCondLst>
                                  <p:childTnLst>
                                    <p:set>
                                      <p:cBhvr>
                                        <p:cTn id="194" dur="1" fill="hold">
                                          <p:stCondLst>
                                            <p:cond delay="0"/>
                                          </p:stCondLst>
                                        </p:cTn>
                                        <p:tgtEl>
                                          <p:spTgt spid="59"/>
                                        </p:tgtEl>
                                        <p:attrNameLst>
                                          <p:attrName>style.visibility</p:attrName>
                                        </p:attrNameLst>
                                      </p:cBhvr>
                                      <p:to>
                                        <p:strVal val="visible"/>
                                      </p:to>
                                    </p:set>
                                  </p:childTnLst>
                                </p:cTn>
                              </p:par>
                            </p:childTnLst>
                          </p:cTn>
                        </p:par>
                      </p:childTnLst>
                    </p:cTn>
                  </p:par>
                  <p:par>
                    <p:cTn id="195" fill="hold">
                      <p:stCondLst>
                        <p:cond delay="indefinite"/>
                      </p:stCondLst>
                      <p:childTnLst>
                        <p:par>
                          <p:cTn id="196" fill="hold">
                            <p:stCondLst>
                              <p:cond delay="0"/>
                            </p:stCondLst>
                            <p:childTnLst>
                              <p:par>
                                <p:cTn id="197" presetID="1" presetClass="entr" presetSubtype="0" fill="hold" grpId="0" nodeType="clickEffect">
                                  <p:stCondLst>
                                    <p:cond delay="0"/>
                                  </p:stCondLst>
                                  <p:childTnLst>
                                    <p:set>
                                      <p:cBhvr>
                                        <p:cTn id="198" dur="1" fill="hold">
                                          <p:stCondLst>
                                            <p:cond delay="0"/>
                                          </p:stCondLst>
                                        </p:cTn>
                                        <p:tgtEl>
                                          <p:spTgt spid="62"/>
                                        </p:tgtEl>
                                        <p:attrNameLst>
                                          <p:attrName>style.visibility</p:attrName>
                                        </p:attrNameLst>
                                      </p:cBhvr>
                                      <p:to>
                                        <p:strVal val="visible"/>
                                      </p:to>
                                    </p:set>
                                  </p:childTnLst>
                                </p:cTn>
                              </p:par>
                            </p:childTnLst>
                          </p:cTn>
                        </p:par>
                      </p:childTnLst>
                    </p:cTn>
                  </p:par>
                  <p:par>
                    <p:cTn id="199" fill="hold">
                      <p:stCondLst>
                        <p:cond delay="indefinite"/>
                      </p:stCondLst>
                      <p:childTnLst>
                        <p:par>
                          <p:cTn id="200" fill="hold">
                            <p:stCondLst>
                              <p:cond delay="0"/>
                            </p:stCondLst>
                            <p:childTnLst>
                              <p:par>
                                <p:cTn id="201" presetID="1" presetClass="entr" presetSubtype="0" fill="hold" grpId="0" nodeType="clickEffect">
                                  <p:stCondLst>
                                    <p:cond delay="0"/>
                                  </p:stCondLst>
                                  <p:childTnLst>
                                    <p:set>
                                      <p:cBhvr>
                                        <p:cTn id="202" dur="1" fill="hold">
                                          <p:stCondLst>
                                            <p:cond delay="0"/>
                                          </p:stCondLst>
                                        </p:cTn>
                                        <p:tgtEl>
                                          <p:spTgt spid="63"/>
                                        </p:tgtEl>
                                        <p:attrNameLst>
                                          <p:attrName>style.visibility</p:attrName>
                                        </p:attrNameLst>
                                      </p:cBhvr>
                                      <p:to>
                                        <p:strVal val="visible"/>
                                      </p:to>
                                    </p:set>
                                  </p:childTnLst>
                                </p:cTn>
                              </p:par>
                            </p:childTnLst>
                          </p:cTn>
                        </p:par>
                      </p:childTnLst>
                    </p:cTn>
                  </p:par>
                  <p:par>
                    <p:cTn id="203" fill="hold">
                      <p:stCondLst>
                        <p:cond delay="indefinite"/>
                      </p:stCondLst>
                      <p:childTnLst>
                        <p:par>
                          <p:cTn id="204" fill="hold">
                            <p:stCondLst>
                              <p:cond delay="0"/>
                            </p:stCondLst>
                            <p:childTnLst>
                              <p:par>
                                <p:cTn id="205" presetID="1" presetClass="entr" presetSubtype="0" fill="hold" grpId="0" nodeType="clickEffect">
                                  <p:stCondLst>
                                    <p:cond delay="0"/>
                                  </p:stCondLst>
                                  <p:childTnLst>
                                    <p:set>
                                      <p:cBhvr>
                                        <p:cTn id="206" dur="1" fill="hold">
                                          <p:stCondLst>
                                            <p:cond delay="0"/>
                                          </p:stCondLst>
                                        </p:cTn>
                                        <p:tgtEl>
                                          <p:spTgt spid="64"/>
                                        </p:tgtEl>
                                        <p:attrNameLst>
                                          <p:attrName>style.visibility</p:attrName>
                                        </p:attrNameLst>
                                      </p:cBhvr>
                                      <p:to>
                                        <p:strVal val="visible"/>
                                      </p:to>
                                    </p:set>
                                  </p:childTnLst>
                                </p:cTn>
                              </p:par>
                            </p:childTnLst>
                          </p:cTn>
                        </p:par>
                      </p:childTnLst>
                    </p:cTn>
                  </p:par>
                  <p:par>
                    <p:cTn id="207" fill="hold">
                      <p:stCondLst>
                        <p:cond delay="indefinite"/>
                      </p:stCondLst>
                      <p:childTnLst>
                        <p:par>
                          <p:cTn id="208" fill="hold">
                            <p:stCondLst>
                              <p:cond delay="0"/>
                            </p:stCondLst>
                            <p:childTnLst>
                              <p:par>
                                <p:cTn id="209" presetID="1" presetClass="entr" presetSubtype="0" fill="hold" grpId="0" nodeType="clickEffect">
                                  <p:stCondLst>
                                    <p:cond delay="0"/>
                                  </p:stCondLst>
                                  <p:childTnLst>
                                    <p:set>
                                      <p:cBhvr>
                                        <p:cTn id="210" dur="1" fill="hold">
                                          <p:stCondLst>
                                            <p:cond delay="0"/>
                                          </p:stCondLst>
                                        </p:cTn>
                                        <p:tgtEl>
                                          <p:spTgt spid="65"/>
                                        </p:tgtEl>
                                        <p:attrNameLst>
                                          <p:attrName>style.visibility</p:attrName>
                                        </p:attrNameLst>
                                      </p:cBhvr>
                                      <p:to>
                                        <p:strVal val="visible"/>
                                      </p:to>
                                    </p:set>
                                  </p:childTnLst>
                                </p:cTn>
                              </p:par>
                            </p:childTnLst>
                          </p:cTn>
                        </p:par>
                      </p:childTnLst>
                    </p:cTn>
                  </p:par>
                  <p:par>
                    <p:cTn id="211" fill="hold">
                      <p:stCondLst>
                        <p:cond delay="indefinite"/>
                      </p:stCondLst>
                      <p:childTnLst>
                        <p:par>
                          <p:cTn id="212" fill="hold">
                            <p:stCondLst>
                              <p:cond delay="0"/>
                            </p:stCondLst>
                            <p:childTnLst>
                              <p:par>
                                <p:cTn id="213" presetID="1" presetClass="entr" presetSubtype="0" fill="hold" grpId="0" nodeType="clickEffect">
                                  <p:stCondLst>
                                    <p:cond delay="0"/>
                                  </p:stCondLst>
                                  <p:childTnLst>
                                    <p:set>
                                      <p:cBhvr>
                                        <p:cTn id="214" dur="1" fill="hold">
                                          <p:stCondLst>
                                            <p:cond delay="0"/>
                                          </p:stCondLst>
                                        </p:cTn>
                                        <p:tgtEl>
                                          <p:spTgt spid="66"/>
                                        </p:tgtEl>
                                        <p:attrNameLst>
                                          <p:attrName>style.visibility</p:attrName>
                                        </p:attrNameLst>
                                      </p:cBhvr>
                                      <p:to>
                                        <p:strVal val="visible"/>
                                      </p:to>
                                    </p:set>
                                  </p:childTnLst>
                                </p:cTn>
                              </p:par>
                            </p:childTnLst>
                          </p:cTn>
                        </p:par>
                      </p:childTnLst>
                    </p:cTn>
                  </p:par>
                  <p:par>
                    <p:cTn id="215" fill="hold">
                      <p:stCondLst>
                        <p:cond delay="indefinite"/>
                      </p:stCondLst>
                      <p:childTnLst>
                        <p:par>
                          <p:cTn id="216" fill="hold">
                            <p:stCondLst>
                              <p:cond delay="0"/>
                            </p:stCondLst>
                            <p:childTnLst>
                              <p:par>
                                <p:cTn id="217" presetID="1" presetClass="entr" presetSubtype="0" fill="hold" grpId="0" nodeType="clickEffect">
                                  <p:stCondLst>
                                    <p:cond delay="0"/>
                                  </p:stCondLst>
                                  <p:childTnLst>
                                    <p:set>
                                      <p:cBhvr>
                                        <p:cTn id="218" dur="1" fill="hold">
                                          <p:stCondLst>
                                            <p:cond delay="0"/>
                                          </p:stCondLst>
                                        </p:cTn>
                                        <p:tgtEl>
                                          <p:spTgt spid="67"/>
                                        </p:tgtEl>
                                        <p:attrNameLst>
                                          <p:attrName>style.visibility</p:attrName>
                                        </p:attrNameLst>
                                      </p:cBhvr>
                                      <p:to>
                                        <p:strVal val="visible"/>
                                      </p:to>
                                    </p:set>
                                  </p:childTnLst>
                                </p:cTn>
                              </p:par>
                            </p:childTnLst>
                          </p:cTn>
                        </p:par>
                      </p:childTnLst>
                    </p:cTn>
                  </p:par>
                  <p:par>
                    <p:cTn id="219" fill="hold">
                      <p:stCondLst>
                        <p:cond delay="indefinite"/>
                      </p:stCondLst>
                      <p:childTnLst>
                        <p:par>
                          <p:cTn id="220" fill="hold">
                            <p:stCondLst>
                              <p:cond delay="0"/>
                            </p:stCondLst>
                            <p:childTnLst>
                              <p:par>
                                <p:cTn id="221" presetID="1" presetClass="entr" presetSubtype="0" fill="hold" grpId="0" nodeType="clickEffect">
                                  <p:stCondLst>
                                    <p:cond delay="0"/>
                                  </p:stCondLst>
                                  <p:childTnLst>
                                    <p:set>
                                      <p:cBhvr>
                                        <p:cTn id="222" dur="1" fill="hold">
                                          <p:stCondLst>
                                            <p:cond delay="0"/>
                                          </p:stCondLst>
                                        </p:cTn>
                                        <p:tgtEl>
                                          <p:spTgt spid="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9" grpId="0" animBg="1"/>
      <p:bldP spid="50" grpId="0" animBg="1"/>
      <p:bldP spid="51" grpId="0" animBg="1"/>
      <p:bldP spid="53" grpId="0" animBg="1"/>
      <p:bldP spid="54" grpId="0" animBg="1"/>
      <p:bldP spid="55" grpId="0" animBg="1"/>
      <p:bldP spid="56" grpId="0" animBg="1"/>
      <p:bldP spid="57" grpId="0" animBg="1"/>
      <p:bldP spid="58" grpId="0" animBg="1"/>
      <p:bldP spid="59" grpId="0" animBg="1"/>
      <p:bldP spid="62" grpId="0" animBg="1"/>
      <p:bldP spid="63" grpId="0" animBg="1"/>
      <p:bldP spid="64" grpId="0" animBg="1"/>
      <p:bldP spid="65" grpId="0" animBg="1"/>
      <p:bldP spid="66" grpId="0" animBg="1"/>
      <p:bldP spid="67" grpId="0" animBg="1"/>
      <p:bldP spid="6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2DD9CF-E678-4B61-AFF5-1E0BCEEBDD53}"/>
              </a:ext>
            </a:extLst>
          </p:cNvPr>
          <p:cNvSpPr>
            <a:spLocks noGrp="1"/>
          </p:cNvSpPr>
          <p:nvPr>
            <p:ph type="title"/>
          </p:nvPr>
        </p:nvSpPr>
        <p:spPr>
          <a:xfrm>
            <a:off x="1663700" y="1961456"/>
            <a:ext cx="14041120" cy="1754326"/>
          </a:xfrm>
        </p:spPr>
        <p:txBody>
          <a:bodyPr/>
          <a:lstStyle/>
          <a:p>
            <a:r>
              <a:rPr lang="en-US" sz="7200" dirty="0"/>
              <a:t>Surcharge</a:t>
            </a:r>
            <a:r>
              <a:rPr lang="en-US" sz="7200" dirty="0">
                <a:solidFill>
                  <a:schemeClr val="accent4"/>
                </a:solidFill>
              </a:rPr>
              <a:t> </a:t>
            </a:r>
            <a:r>
              <a:rPr lang="en-US" sz="7200" dirty="0" err="1">
                <a:solidFill>
                  <a:schemeClr val="accent4"/>
                </a:solidFill>
              </a:rPr>
              <a:t>d'informations</a:t>
            </a:r>
            <a:endParaRPr lang="en-US" dirty="0"/>
          </a:p>
        </p:txBody>
      </p:sp>
      <p:sp>
        <p:nvSpPr>
          <p:cNvPr id="3" name="Text Placeholder 2">
            <a:extLst>
              <a:ext uri="{FF2B5EF4-FFF2-40B4-BE49-F238E27FC236}">
                <a16:creationId xmlns:a16="http://schemas.microsoft.com/office/drawing/2014/main" id="{792648BE-D27C-4D9F-A60F-3E460534431E}"/>
              </a:ext>
            </a:extLst>
          </p:cNvPr>
          <p:cNvSpPr>
            <a:spLocks noGrp="1"/>
          </p:cNvSpPr>
          <p:nvPr>
            <p:ph type="body" idx="1"/>
          </p:nvPr>
        </p:nvSpPr>
        <p:spPr>
          <a:xfrm>
            <a:off x="2837950" y="8644597"/>
            <a:ext cx="17833827" cy="3607141"/>
          </a:xfrm>
        </p:spPr>
        <p:txBody>
          <a:bodyPr/>
          <a:lstStyle/>
          <a:p>
            <a:pPr>
              <a:lnSpc>
                <a:spcPct val="120000"/>
              </a:lnSpc>
            </a:pPr>
            <a:r>
              <a:rPr lang="en-US" sz="4000" dirty="0">
                <a:latin typeface="+mn-lt"/>
              </a:rPr>
              <a:t>“</a:t>
            </a:r>
            <a:r>
              <a:rPr lang="fr-FR" sz="4000" dirty="0">
                <a:latin typeface="+mn-lt"/>
              </a:rPr>
              <a:t>Il y a surcharge d'information lorsque la quantité d'informations reçues par un système dépasse sa capacité de traitement. Les décideurs ont une capacité de traitement cognitif assez limitée</a:t>
            </a:r>
            <a:r>
              <a:rPr lang="en-US" sz="4000" dirty="0">
                <a:latin typeface="+mn-lt"/>
              </a:rPr>
              <a:t>. </a:t>
            </a:r>
            <a:r>
              <a:rPr lang="fr-FR" sz="4000" dirty="0">
                <a:latin typeface="+mn-lt"/>
              </a:rPr>
              <a:t>Par conséquent, lorsqu'il y a surcharge d'informations, il est probable que la </a:t>
            </a:r>
            <a:r>
              <a:rPr lang="fr-FR" sz="4000" b="1" dirty="0">
                <a:latin typeface="+mn-lt"/>
              </a:rPr>
              <a:t>qualité de la décision </a:t>
            </a:r>
            <a:r>
              <a:rPr lang="fr-FR" sz="4000" dirty="0">
                <a:latin typeface="+mn-lt"/>
              </a:rPr>
              <a:t>s'en trouve réduite</a:t>
            </a:r>
            <a:r>
              <a:rPr lang="en-US" sz="4000" dirty="0">
                <a:latin typeface="+mn-lt"/>
              </a:rPr>
              <a:t>.”</a:t>
            </a:r>
          </a:p>
          <a:p>
            <a:endParaRPr lang="en-US" dirty="0"/>
          </a:p>
        </p:txBody>
      </p:sp>
      <p:sp>
        <p:nvSpPr>
          <p:cNvPr id="4" name="TextBox 3">
            <a:extLst>
              <a:ext uri="{FF2B5EF4-FFF2-40B4-BE49-F238E27FC236}">
                <a16:creationId xmlns:a16="http://schemas.microsoft.com/office/drawing/2014/main" id="{C941F728-847D-4DC1-B5DE-6E696A7C7EB9}"/>
              </a:ext>
            </a:extLst>
          </p:cNvPr>
          <p:cNvSpPr txBox="1"/>
          <p:nvPr/>
        </p:nvSpPr>
        <p:spPr>
          <a:xfrm>
            <a:off x="1663700" y="3267833"/>
            <a:ext cx="19882350" cy="4678204"/>
          </a:xfrm>
          <a:prstGeom prst="rect">
            <a:avLst/>
          </a:prstGeom>
          <a:noFill/>
        </p:spPr>
        <p:txBody>
          <a:bodyPr wrap="square" rtlCol="0">
            <a:spAutoFit/>
          </a:bodyPr>
          <a:lstStyle/>
          <a:p>
            <a:pPr>
              <a:lnSpc>
                <a:spcPct val="150000"/>
              </a:lnSpc>
            </a:pPr>
            <a:r>
              <a:rPr lang="fr-FR" sz="5400" b="1" dirty="0">
                <a:latin typeface="+mn-lt"/>
              </a:rPr>
              <a:t>La surcharge d'informations fait qu'il est très difficile de savoir ce qui est important</a:t>
            </a:r>
          </a:p>
          <a:p>
            <a:pPr>
              <a:lnSpc>
                <a:spcPct val="150000"/>
              </a:lnSpc>
            </a:pPr>
            <a:r>
              <a:rPr lang="fr-FR" sz="4800" dirty="0"/>
              <a:t>Surtout si les éléments d'information n'ont pas de lien entre eux ou ne sont pas clairement organisés pour permettre des comparaisons faciles</a:t>
            </a:r>
            <a:endParaRPr lang="en-US" sz="4800" dirty="0">
              <a:latin typeface="+mn-lt"/>
            </a:endParaRPr>
          </a:p>
        </p:txBody>
      </p:sp>
    </p:spTree>
    <p:extLst>
      <p:ext uri="{BB962C8B-B14F-4D97-AF65-F5344CB8AC3E}">
        <p14:creationId xmlns:p14="http://schemas.microsoft.com/office/powerpoint/2010/main" val="12665973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pic>
        <p:nvPicPr>
          <p:cNvPr id="8" name="Gráfico 7" descr="Cabeça com engrenagens com preenchimento sólido">
            <a:extLst>
              <a:ext uri="{FF2B5EF4-FFF2-40B4-BE49-F238E27FC236}">
                <a16:creationId xmlns:a16="http://schemas.microsoft.com/office/drawing/2014/main" id="{6F3256EE-1A39-1743-E845-1762D38EA73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0502058" y="3948111"/>
            <a:ext cx="2133600" cy="2133600"/>
          </a:xfrm>
          <a:prstGeom prst="rect">
            <a:avLst/>
          </a:prstGeom>
        </p:spPr>
      </p:pic>
      <p:pic>
        <p:nvPicPr>
          <p:cNvPr id="13" name="Gráfico 12" descr="Documento com preenchimento sólido">
            <a:extLst>
              <a:ext uri="{FF2B5EF4-FFF2-40B4-BE49-F238E27FC236}">
                <a16:creationId xmlns:a16="http://schemas.microsoft.com/office/drawing/2014/main" id="{A331DA43-922C-8056-CFDE-916C20AC247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0351549" y="9571681"/>
            <a:ext cx="2225040" cy="2225040"/>
          </a:xfrm>
          <a:prstGeom prst="rect">
            <a:avLst/>
          </a:prstGeom>
        </p:spPr>
      </p:pic>
      <p:grpSp>
        <p:nvGrpSpPr>
          <p:cNvPr id="29" name="Agrupar 28">
            <a:extLst>
              <a:ext uri="{FF2B5EF4-FFF2-40B4-BE49-F238E27FC236}">
                <a16:creationId xmlns:a16="http://schemas.microsoft.com/office/drawing/2014/main" id="{06383234-02CA-A176-DBD2-51EE3702C75C}"/>
              </a:ext>
            </a:extLst>
          </p:cNvPr>
          <p:cNvGrpSpPr/>
          <p:nvPr/>
        </p:nvGrpSpPr>
        <p:grpSpPr>
          <a:xfrm>
            <a:off x="1748341" y="1234404"/>
            <a:ext cx="20887318" cy="10879011"/>
            <a:chOff x="1767712" y="2087656"/>
            <a:chExt cx="20887318" cy="9982340"/>
          </a:xfrm>
        </p:grpSpPr>
        <p:sp>
          <p:nvSpPr>
            <p:cNvPr id="6" name="Retângulo 5">
              <a:extLst>
                <a:ext uri="{FF2B5EF4-FFF2-40B4-BE49-F238E27FC236}">
                  <a16:creationId xmlns:a16="http://schemas.microsoft.com/office/drawing/2014/main" id="{E15FCB91-6CDD-080C-FB5E-5FBC183E3CC7}"/>
                </a:ext>
              </a:extLst>
            </p:cNvPr>
            <p:cNvSpPr/>
            <p:nvPr/>
          </p:nvSpPr>
          <p:spPr>
            <a:xfrm>
              <a:off x="1767712" y="3864207"/>
              <a:ext cx="20828248" cy="820578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1" name="TextBox 1">
              <a:extLst>
                <a:ext uri="{FF2B5EF4-FFF2-40B4-BE49-F238E27FC236}">
                  <a16:creationId xmlns:a16="http://schemas.microsoft.com/office/drawing/2014/main" id="{F9884F47-C1E7-420D-7DB3-0020BCD75866}"/>
                </a:ext>
              </a:extLst>
            </p:cNvPr>
            <p:cNvSpPr txBox="1"/>
            <p:nvPr/>
          </p:nvSpPr>
          <p:spPr>
            <a:xfrm>
              <a:off x="1787084" y="2087656"/>
              <a:ext cx="20867946" cy="1938992"/>
            </a:xfrm>
            <a:prstGeom prst="rect">
              <a:avLst/>
            </a:prstGeom>
            <a:noFill/>
          </p:spPr>
          <p:txBody>
            <a:bodyPr wrap="square" rtlCol="0">
              <a:spAutoFit/>
            </a:bodyPr>
            <a:lstStyle/>
            <a:p>
              <a:r>
                <a:rPr lang="fr-FR" sz="6000" b="1" dirty="0">
                  <a:solidFill>
                    <a:srgbClr val="16AD6A"/>
                  </a:solidFill>
                  <a:latin typeface="Poppins" pitchFamily="2" charset="77"/>
                  <a:cs typeface="Poppins" pitchFamily="2" charset="77"/>
                </a:rPr>
                <a:t>LES CLIENTES </a:t>
              </a:r>
              <a:r>
                <a:rPr lang="fr-FR" sz="6000" b="1" dirty="0">
                  <a:latin typeface="Poppins" pitchFamily="2" charset="77"/>
                  <a:cs typeface="Poppins" pitchFamily="2" charset="77"/>
                </a:rPr>
                <a:t>OUBLIERONT LA PLUPART DE CE QUE VOUS DITES!</a:t>
              </a:r>
              <a:endParaRPr lang="en-US" sz="6000" b="1" dirty="0">
                <a:latin typeface="Poppins" pitchFamily="2" charset="77"/>
                <a:cs typeface="Poppins" pitchFamily="2" charset="77"/>
              </a:endParaRPr>
            </a:p>
          </p:txBody>
        </p:sp>
        <p:sp>
          <p:nvSpPr>
            <p:cNvPr id="17" name="CaixaDeTexto 16">
              <a:extLst>
                <a:ext uri="{FF2B5EF4-FFF2-40B4-BE49-F238E27FC236}">
                  <a16:creationId xmlns:a16="http://schemas.microsoft.com/office/drawing/2014/main" id="{128840DB-73F8-5D7A-67D1-3BFA6500FED2}"/>
                </a:ext>
              </a:extLst>
            </p:cNvPr>
            <p:cNvSpPr txBox="1"/>
            <p:nvPr/>
          </p:nvSpPr>
          <p:spPr>
            <a:xfrm>
              <a:off x="2400300" y="10623518"/>
              <a:ext cx="19622141" cy="1327322"/>
            </a:xfrm>
            <a:prstGeom prst="rect">
              <a:avLst/>
            </a:prstGeom>
            <a:noFill/>
          </p:spPr>
          <p:txBody>
            <a:bodyPr wrap="square">
              <a:spAutoFit/>
            </a:bodyPr>
            <a:lstStyle/>
            <a:p>
              <a:pPr algn="ctr"/>
              <a:r>
                <a:rPr lang="fr-FR" sz="4400" b="1" dirty="0">
                  <a:latin typeface="Roboto" panose="02000000000000000000" pitchFamily="2" charset="0"/>
                  <a:ea typeface="Roboto" panose="02000000000000000000" pitchFamily="2" charset="0"/>
                </a:rPr>
                <a:t>Sans révision supplémentaire, l'apprenant moyen ne retient que 10 % des nouvelles informations après 60 jours</a:t>
              </a:r>
              <a:r>
                <a:rPr lang="en-US" sz="4400" b="1" dirty="0">
                  <a:latin typeface="Roboto" panose="02000000000000000000" pitchFamily="2" charset="0"/>
                  <a:ea typeface="Roboto" panose="02000000000000000000" pitchFamily="2" charset="0"/>
                </a:rPr>
                <a:t>.</a:t>
              </a:r>
            </a:p>
          </p:txBody>
        </p:sp>
        <p:sp>
          <p:nvSpPr>
            <p:cNvPr id="22" name="CaixaDeTexto 21">
              <a:extLst>
                <a:ext uri="{FF2B5EF4-FFF2-40B4-BE49-F238E27FC236}">
                  <a16:creationId xmlns:a16="http://schemas.microsoft.com/office/drawing/2014/main" id="{B8F3393D-36D9-9633-FBA4-D5EA14E15055}"/>
                </a:ext>
              </a:extLst>
            </p:cNvPr>
            <p:cNvSpPr txBox="1"/>
            <p:nvPr/>
          </p:nvSpPr>
          <p:spPr>
            <a:xfrm>
              <a:off x="3367331" y="8478558"/>
              <a:ext cx="4513508" cy="2118067"/>
            </a:xfrm>
            <a:prstGeom prst="rect">
              <a:avLst/>
            </a:prstGeom>
            <a:noFill/>
          </p:spPr>
          <p:txBody>
            <a:bodyPr wrap="square">
              <a:spAutoFit/>
            </a:bodyPr>
            <a:lstStyle/>
            <a:p>
              <a:pPr algn="ctr"/>
              <a:r>
                <a:rPr lang="fr-FR" sz="3600" dirty="0">
                  <a:latin typeface="Roboto" panose="02000000000000000000" pitchFamily="2" charset="0"/>
                  <a:ea typeface="Roboto" panose="02000000000000000000" pitchFamily="2" charset="0"/>
                </a:rPr>
                <a:t>Après 20 minute : 42% de l'apprentissage est perdu</a:t>
              </a:r>
              <a:endParaRPr lang="en-US" sz="3600" dirty="0">
                <a:latin typeface="Roboto" panose="02000000000000000000" pitchFamily="2" charset="0"/>
                <a:ea typeface="Roboto" panose="02000000000000000000" pitchFamily="2" charset="0"/>
              </a:endParaRPr>
            </a:p>
          </p:txBody>
        </p:sp>
        <p:sp>
          <p:nvSpPr>
            <p:cNvPr id="23" name="CaixaDeTexto 22">
              <a:extLst>
                <a:ext uri="{FF2B5EF4-FFF2-40B4-BE49-F238E27FC236}">
                  <a16:creationId xmlns:a16="http://schemas.microsoft.com/office/drawing/2014/main" id="{1DD94250-F62A-92EC-F758-1BF735C8981C}"/>
                </a:ext>
              </a:extLst>
            </p:cNvPr>
            <p:cNvSpPr txBox="1"/>
            <p:nvPr/>
          </p:nvSpPr>
          <p:spPr>
            <a:xfrm>
              <a:off x="7995139" y="8478558"/>
              <a:ext cx="4584063" cy="2118067"/>
            </a:xfrm>
            <a:prstGeom prst="rect">
              <a:avLst/>
            </a:prstGeom>
            <a:noFill/>
          </p:spPr>
          <p:txBody>
            <a:bodyPr wrap="square">
              <a:spAutoFit/>
            </a:bodyPr>
            <a:lstStyle/>
            <a:p>
              <a:pPr algn="ctr"/>
              <a:r>
                <a:rPr lang="fr-FR" sz="3600" dirty="0">
                  <a:latin typeface="Roboto" panose="02000000000000000000" pitchFamily="2" charset="0"/>
                  <a:ea typeface="Roboto" panose="02000000000000000000" pitchFamily="2" charset="0"/>
                </a:rPr>
                <a:t>Après 24 heures : 66% de l'apprentissage est perdu</a:t>
              </a:r>
              <a:endParaRPr lang="en-US" sz="3600" dirty="0">
                <a:latin typeface="Roboto" panose="02000000000000000000" pitchFamily="2" charset="0"/>
                <a:ea typeface="Roboto" panose="02000000000000000000" pitchFamily="2" charset="0"/>
              </a:endParaRPr>
            </a:p>
          </p:txBody>
        </p:sp>
        <p:pic>
          <p:nvPicPr>
            <p:cNvPr id="25" name="Imagem 24" descr="Uma imagem com arte, Gráficos, design, padrão&#10;&#10;Descrição gerada automaticamente">
              <a:extLst>
                <a:ext uri="{FF2B5EF4-FFF2-40B4-BE49-F238E27FC236}">
                  <a16:creationId xmlns:a16="http://schemas.microsoft.com/office/drawing/2014/main" id="{1876DABB-1E97-247B-E6A6-A0028B60004D}"/>
                </a:ext>
              </a:extLst>
            </p:cNvPr>
            <p:cNvPicPr>
              <a:picLocks noChangeAspect="1"/>
            </p:cNvPicPr>
            <p:nvPr/>
          </p:nvPicPr>
          <p:blipFill rotWithShape="1">
            <a:blip r:embed="rId8">
              <a:extLst>
                <a:ext uri="{28A0092B-C50C-407E-A947-70E740481C1C}">
                  <a14:useLocalDpi xmlns:a14="http://schemas.microsoft.com/office/drawing/2010/main" val="0"/>
                </a:ext>
              </a:extLst>
            </a:blip>
            <a:srcRect l="-2838" t="33314" r="2838" b="23929"/>
            <a:stretch/>
          </p:blipFill>
          <p:spPr>
            <a:xfrm>
              <a:off x="2175703" y="3968398"/>
              <a:ext cx="19531308" cy="4697426"/>
            </a:xfrm>
            <a:prstGeom prst="rect">
              <a:avLst/>
            </a:prstGeom>
          </p:spPr>
        </p:pic>
        <p:sp>
          <p:nvSpPr>
            <p:cNvPr id="26" name="CaixaDeTexto 25">
              <a:extLst>
                <a:ext uri="{FF2B5EF4-FFF2-40B4-BE49-F238E27FC236}">
                  <a16:creationId xmlns:a16="http://schemas.microsoft.com/office/drawing/2014/main" id="{1147E66E-03A5-7991-7316-2271E7856093}"/>
                </a:ext>
              </a:extLst>
            </p:cNvPr>
            <p:cNvSpPr txBox="1"/>
            <p:nvPr/>
          </p:nvSpPr>
          <p:spPr>
            <a:xfrm>
              <a:off x="12683177" y="8478557"/>
              <a:ext cx="4584063" cy="2118067"/>
            </a:xfrm>
            <a:prstGeom prst="rect">
              <a:avLst/>
            </a:prstGeom>
            <a:noFill/>
          </p:spPr>
          <p:txBody>
            <a:bodyPr wrap="square">
              <a:spAutoFit/>
            </a:bodyPr>
            <a:lstStyle/>
            <a:p>
              <a:pPr algn="ctr"/>
              <a:r>
                <a:rPr lang="fr-FR" sz="3600" dirty="0">
                  <a:latin typeface="Roboto" panose="02000000000000000000" pitchFamily="2" charset="0"/>
                  <a:ea typeface="Roboto" panose="02000000000000000000" pitchFamily="2" charset="0"/>
                </a:rPr>
                <a:t>Après 31 jours :    79% de l'apprentissage est perdu</a:t>
              </a:r>
              <a:endParaRPr lang="en-US" sz="3600" dirty="0">
                <a:latin typeface="Roboto" panose="02000000000000000000" pitchFamily="2" charset="0"/>
                <a:ea typeface="Roboto" panose="02000000000000000000" pitchFamily="2" charset="0"/>
              </a:endParaRPr>
            </a:p>
          </p:txBody>
        </p:sp>
        <p:sp>
          <p:nvSpPr>
            <p:cNvPr id="27" name="CaixaDeTexto 26">
              <a:extLst>
                <a:ext uri="{FF2B5EF4-FFF2-40B4-BE49-F238E27FC236}">
                  <a16:creationId xmlns:a16="http://schemas.microsoft.com/office/drawing/2014/main" id="{814F826D-1057-976A-D67B-C8470F8E0C9F}"/>
                </a:ext>
              </a:extLst>
            </p:cNvPr>
            <p:cNvSpPr txBox="1"/>
            <p:nvPr/>
          </p:nvSpPr>
          <p:spPr>
            <a:xfrm>
              <a:off x="17382753" y="8478557"/>
              <a:ext cx="4584063" cy="2118067"/>
            </a:xfrm>
            <a:prstGeom prst="rect">
              <a:avLst/>
            </a:prstGeom>
            <a:noFill/>
          </p:spPr>
          <p:txBody>
            <a:bodyPr wrap="square">
              <a:spAutoFit/>
            </a:bodyPr>
            <a:lstStyle/>
            <a:p>
              <a:pPr algn="ctr"/>
              <a:r>
                <a:rPr lang="fr-FR" sz="3600" dirty="0">
                  <a:latin typeface="Roboto" panose="02000000000000000000" pitchFamily="2" charset="0"/>
                  <a:ea typeface="Roboto" panose="02000000000000000000" pitchFamily="2" charset="0"/>
                </a:rPr>
                <a:t>Après 60 jours :    90% de l'apprentissage est perdu</a:t>
              </a:r>
              <a:endParaRPr lang="en-US" sz="3600" dirty="0">
                <a:latin typeface="Roboto" panose="02000000000000000000" pitchFamily="2" charset="0"/>
                <a:ea typeface="Roboto" panose="02000000000000000000" pitchFamily="2" charset="0"/>
              </a:endParaRPr>
            </a:p>
          </p:txBody>
        </p:sp>
      </p:grpSp>
      <p:sp>
        <p:nvSpPr>
          <p:cNvPr id="28" name="CaixaDeTexto 27">
            <a:extLst>
              <a:ext uri="{FF2B5EF4-FFF2-40B4-BE49-F238E27FC236}">
                <a16:creationId xmlns:a16="http://schemas.microsoft.com/office/drawing/2014/main" id="{4645BD5B-AD7B-2C3F-ECBD-8434083B53EB}"/>
              </a:ext>
            </a:extLst>
          </p:cNvPr>
          <p:cNvSpPr txBox="1"/>
          <p:nvPr/>
        </p:nvSpPr>
        <p:spPr>
          <a:xfrm>
            <a:off x="729408" y="12547754"/>
            <a:ext cx="19622141" cy="584775"/>
          </a:xfrm>
          <a:prstGeom prst="rect">
            <a:avLst/>
          </a:prstGeom>
          <a:noFill/>
        </p:spPr>
        <p:txBody>
          <a:bodyPr wrap="square">
            <a:spAutoFit/>
          </a:bodyPr>
          <a:lstStyle/>
          <a:p>
            <a:r>
              <a:rPr lang="fr-FR" sz="3200" dirty="0">
                <a:latin typeface="Roboto" panose="02000000000000000000" pitchFamily="2" charset="0"/>
                <a:ea typeface="Roboto" panose="02000000000000000000" pitchFamily="2" charset="0"/>
              </a:rPr>
              <a:t>Hermann Ebbinghaus sur la fonte des connaissances</a:t>
            </a:r>
            <a:endParaRPr lang="en-US" sz="3200" dirty="0">
              <a:latin typeface="Roboto" panose="02000000000000000000" pitchFamily="2" charset="0"/>
              <a:ea typeface="Roboto" panose="02000000000000000000" pitchFamily="2" charset="0"/>
            </a:endParaRPr>
          </a:p>
        </p:txBody>
      </p:sp>
      <p:pic>
        <p:nvPicPr>
          <p:cNvPr id="5" name="Imagem 4" descr="Uma imagem com Gráficos, Tipo de letra, design gráfico, círculo&#10;&#10;Descrição gerada automaticamente">
            <a:extLst>
              <a:ext uri="{FF2B5EF4-FFF2-40B4-BE49-F238E27FC236}">
                <a16:creationId xmlns:a16="http://schemas.microsoft.com/office/drawing/2014/main" id="{35848228-900C-C5C1-7687-944FF830682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Tree>
    <p:extLst>
      <p:ext uri="{BB962C8B-B14F-4D97-AF65-F5344CB8AC3E}">
        <p14:creationId xmlns:p14="http://schemas.microsoft.com/office/powerpoint/2010/main" val="28587121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pic>
        <p:nvPicPr>
          <p:cNvPr id="8" name="Gráfico 7" descr="Cabeça com engrenagens com preenchimento sólido">
            <a:extLst>
              <a:ext uri="{FF2B5EF4-FFF2-40B4-BE49-F238E27FC236}">
                <a16:creationId xmlns:a16="http://schemas.microsoft.com/office/drawing/2014/main" id="{6F3256EE-1A39-1743-E845-1762D38EA73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0502058" y="3948111"/>
            <a:ext cx="2133600" cy="2133600"/>
          </a:xfrm>
          <a:prstGeom prst="rect">
            <a:avLst/>
          </a:prstGeom>
        </p:spPr>
      </p:pic>
      <p:pic>
        <p:nvPicPr>
          <p:cNvPr id="13" name="Gráfico 12" descr="Documento com preenchimento sólido">
            <a:extLst>
              <a:ext uri="{FF2B5EF4-FFF2-40B4-BE49-F238E27FC236}">
                <a16:creationId xmlns:a16="http://schemas.microsoft.com/office/drawing/2014/main" id="{A331DA43-922C-8056-CFDE-916C20AC247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0351549" y="9571681"/>
            <a:ext cx="2225040" cy="2225040"/>
          </a:xfrm>
          <a:prstGeom prst="rect">
            <a:avLst/>
          </a:prstGeom>
        </p:spPr>
      </p:pic>
      <p:sp>
        <p:nvSpPr>
          <p:cNvPr id="5" name="TextBox 1">
            <a:extLst>
              <a:ext uri="{FF2B5EF4-FFF2-40B4-BE49-F238E27FC236}">
                <a16:creationId xmlns:a16="http://schemas.microsoft.com/office/drawing/2014/main" id="{2B624548-3431-DEA5-B651-3E2AE685B0B2}"/>
              </a:ext>
            </a:extLst>
          </p:cNvPr>
          <p:cNvSpPr txBox="1"/>
          <p:nvPr/>
        </p:nvSpPr>
        <p:spPr>
          <a:xfrm>
            <a:off x="1418616" y="944428"/>
            <a:ext cx="19607291" cy="2308324"/>
          </a:xfrm>
          <a:prstGeom prst="rect">
            <a:avLst/>
          </a:prstGeom>
          <a:noFill/>
        </p:spPr>
        <p:txBody>
          <a:bodyPr wrap="square" rtlCol="0">
            <a:spAutoFit/>
          </a:bodyPr>
          <a:lstStyle/>
          <a:p>
            <a:r>
              <a:rPr lang="fr-FR" sz="7200" b="1" dirty="0">
                <a:solidFill>
                  <a:srgbClr val="16AD6A"/>
                </a:solidFill>
                <a:latin typeface="Poppins" pitchFamily="2" charset="77"/>
                <a:cs typeface="Poppins" pitchFamily="2" charset="77"/>
              </a:rPr>
              <a:t>RENFORCER ET RÉPÉTER </a:t>
            </a:r>
            <a:r>
              <a:rPr lang="fr-FR" sz="7200" b="1" dirty="0">
                <a:latin typeface="Poppins" pitchFamily="2" charset="77"/>
                <a:cs typeface="Poppins" pitchFamily="2" charset="77"/>
              </a:rPr>
              <a:t>LES INFORMATIONS IMPORTANTES</a:t>
            </a:r>
            <a:endParaRPr lang="en-US" sz="7200" b="1" dirty="0">
              <a:latin typeface="Poppins" pitchFamily="2" charset="77"/>
              <a:cs typeface="Poppins" pitchFamily="2" charset="77"/>
            </a:endParaRPr>
          </a:p>
        </p:txBody>
      </p:sp>
      <p:pic>
        <p:nvPicPr>
          <p:cNvPr id="7" name="Imagem 6" descr="Uma imagem com Gráficos, clipart, design&#10;&#10;Descrição gerada automaticamente">
            <a:extLst>
              <a:ext uri="{FF2B5EF4-FFF2-40B4-BE49-F238E27FC236}">
                <a16:creationId xmlns:a16="http://schemas.microsoft.com/office/drawing/2014/main" id="{6BD33D07-69F7-EE93-C554-371F25AEC45D}"/>
              </a:ext>
            </a:extLst>
          </p:cNvPr>
          <p:cNvPicPr>
            <a:picLocks noChangeAspect="1"/>
          </p:cNvPicPr>
          <p:nvPr/>
        </p:nvPicPr>
        <p:blipFill rotWithShape="1">
          <a:blip r:embed="rId8">
            <a:extLst>
              <a:ext uri="{28A0092B-C50C-407E-A947-70E740481C1C}">
                <a14:useLocalDpi xmlns:a14="http://schemas.microsoft.com/office/drawing/2010/main" val="0"/>
              </a:ext>
            </a:extLst>
          </a:blip>
          <a:srcRect r="27804"/>
          <a:stretch/>
        </p:blipFill>
        <p:spPr>
          <a:xfrm>
            <a:off x="13882332" y="3158442"/>
            <a:ext cx="8349051" cy="6505024"/>
          </a:xfrm>
          <a:prstGeom prst="rect">
            <a:avLst/>
          </a:prstGeom>
        </p:spPr>
      </p:pic>
      <p:sp>
        <p:nvSpPr>
          <p:cNvPr id="9" name="CaixaDeTexto 8">
            <a:extLst>
              <a:ext uri="{FF2B5EF4-FFF2-40B4-BE49-F238E27FC236}">
                <a16:creationId xmlns:a16="http://schemas.microsoft.com/office/drawing/2014/main" id="{1BFC8913-3844-4806-09BA-A224D116B3B9}"/>
              </a:ext>
            </a:extLst>
          </p:cNvPr>
          <p:cNvSpPr txBox="1"/>
          <p:nvPr/>
        </p:nvSpPr>
        <p:spPr>
          <a:xfrm>
            <a:off x="12471832" y="10670047"/>
            <a:ext cx="11020846" cy="2123658"/>
          </a:xfrm>
          <a:prstGeom prst="rect">
            <a:avLst/>
          </a:prstGeom>
          <a:noFill/>
        </p:spPr>
        <p:txBody>
          <a:bodyPr wrap="square">
            <a:spAutoFit/>
          </a:bodyPr>
          <a:lstStyle/>
          <a:p>
            <a:pPr algn="ctr"/>
            <a:r>
              <a:rPr lang="fr-FR" sz="4400" dirty="0">
                <a:latin typeface="Roboto" panose="02000000000000000000" pitchFamily="2" charset="0"/>
                <a:ea typeface="Roboto" panose="02000000000000000000" pitchFamily="2" charset="0"/>
              </a:rPr>
              <a:t>Les informations doivent </a:t>
            </a:r>
            <a:r>
              <a:rPr lang="fr-FR" sz="4400" b="1" dirty="0">
                <a:latin typeface="Roboto" panose="02000000000000000000" pitchFamily="2" charset="0"/>
                <a:ea typeface="Roboto" panose="02000000000000000000" pitchFamily="2" charset="0"/>
              </a:rPr>
              <a:t>être pertinentes pour le client</a:t>
            </a:r>
            <a:r>
              <a:rPr lang="fr-FR" sz="4400" dirty="0">
                <a:latin typeface="Roboto" panose="02000000000000000000" pitchFamily="2" charset="0"/>
                <a:ea typeface="Roboto" panose="02000000000000000000" pitchFamily="2" charset="0"/>
              </a:rPr>
              <a:t> afin de l'aider à comprendre comment une méthode affectera sa vie.</a:t>
            </a:r>
            <a:endParaRPr lang="en-US" sz="4400" dirty="0">
              <a:latin typeface="Roboto" panose="02000000000000000000" pitchFamily="2" charset="0"/>
              <a:ea typeface="Roboto" panose="02000000000000000000" pitchFamily="2" charset="0"/>
            </a:endParaRPr>
          </a:p>
        </p:txBody>
      </p:sp>
      <p:pic>
        <p:nvPicPr>
          <p:cNvPr id="12" name="Gráfico 11" descr="Aviso com preenchimento sólido">
            <a:extLst>
              <a:ext uri="{FF2B5EF4-FFF2-40B4-BE49-F238E27FC236}">
                <a16:creationId xmlns:a16="http://schemas.microsoft.com/office/drawing/2014/main" id="{18FA7522-3B6C-7C78-747C-E7EACB57F05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812617" y="5920251"/>
            <a:ext cx="2758766" cy="2758766"/>
          </a:xfrm>
          <a:prstGeom prst="rect">
            <a:avLst/>
          </a:prstGeom>
        </p:spPr>
      </p:pic>
      <p:sp>
        <p:nvSpPr>
          <p:cNvPr id="14" name="CaixaDeTexto 13">
            <a:extLst>
              <a:ext uri="{FF2B5EF4-FFF2-40B4-BE49-F238E27FC236}">
                <a16:creationId xmlns:a16="http://schemas.microsoft.com/office/drawing/2014/main" id="{E5F06F9C-556C-4942-24CF-028F1F406BE1}"/>
              </a:ext>
            </a:extLst>
          </p:cNvPr>
          <p:cNvSpPr txBox="1"/>
          <p:nvPr/>
        </p:nvSpPr>
        <p:spPr>
          <a:xfrm>
            <a:off x="785359" y="10647914"/>
            <a:ext cx="11020846" cy="2800767"/>
          </a:xfrm>
          <a:prstGeom prst="rect">
            <a:avLst/>
          </a:prstGeom>
          <a:noFill/>
        </p:spPr>
        <p:txBody>
          <a:bodyPr wrap="square" lIns="91440" tIns="45720" rIns="91440" bIns="45720" anchor="t">
            <a:spAutoFit/>
          </a:bodyPr>
          <a:lstStyle/>
          <a:p>
            <a:pPr algn="ctr"/>
            <a:r>
              <a:rPr lang="fr-FR" sz="4400" b="1" dirty="0">
                <a:latin typeface="Roboto"/>
                <a:ea typeface="Roboto"/>
                <a:cs typeface="Roboto"/>
              </a:rPr>
              <a:t>Passer du temps à renforcer et à répéter les informations les plus </a:t>
            </a:r>
            <a:r>
              <a:rPr lang="fr-FR" sz="4400" dirty="0">
                <a:latin typeface="Roboto"/>
                <a:ea typeface="Roboto"/>
                <a:cs typeface="Roboto"/>
              </a:rPr>
              <a:t>importantes dont le client a besoin pour être satisfait de sa méthode et pour l'utiliser correctement.</a:t>
            </a:r>
            <a:endParaRPr lang="en-US" sz="4400" dirty="0">
              <a:latin typeface="Roboto"/>
              <a:ea typeface="Roboto"/>
              <a:cs typeface="Roboto"/>
            </a:endParaRPr>
          </a:p>
        </p:txBody>
      </p:sp>
      <p:sp>
        <p:nvSpPr>
          <p:cNvPr id="16" name="Círculo Parcial 15">
            <a:extLst>
              <a:ext uri="{FF2B5EF4-FFF2-40B4-BE49-F238E27FC236}">
                <a16:creationId xmlns:a16="http://schemas.microsoft.com/office/drawing/2014/main" id="{DF4FAD4B-8CE3-D875-3FC7-D60F8ACAD6D9}"/>
              </a:ext>
            </a:extLst>
          </p:cNvPr>
          <p:cNvSpPr/>
          <p:nvPr/>
        </p:nvSpPr>
        <p:spPr>
          <a:xfrm rot="16200000">
            <a:off x="4127840" y="5399074"/>
            <a:ext cx="3630871" cy="3805528"/>
          </a:xfrm>
          <a:prstGeom prst="pie">
            <a:avLst>
              <a:gd name="adj1" fmla="val 387438"/>
              <a:gd name="adj2" fmla="val 18618846"/>
            </a:avLst>
          </a:prstGeom>
          <a:solidFill>
            <a:srgbClr val="90CAC9"/>
          </a:solidFill>
          <a:ln>
            <a:solidFill>
              <a:srgbClr val="90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solidFill>
                <a:schemeClr val="tx1"/>
              </a:solidFill>
            </a:endParaRPr>
          </a:p>
        </p:txBody>
      </p:sp>
      <p:pic>
        <p:nvPicPr>
          <p:cNvPr id="15" name="Gráfico 14" descr="Relógio com preenchimento sólido">
            <a:extLst>
              <a:ext uri="{FF2B5EF4-FFF2-40B4-BE49-F238E27FC236}">
                <a16:creationId xmlns:a16="http://schemas.microsoft.com/office/drawing/2014/main" id="{C3CC203B-06E0-C240-8551-93A04E9A0472}"/>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197428" y="4536258"/>
            <a:ext cx="5526752" cy="5526752"/>
          </a:xfrm>
          <a:prstGeom prst="rect">
            <a:avLst/>
          </a:prstGeom>
        </p:spPr>
      </p:pic>
      <p:pic>
        <p:nvPicPr>
          <p:cNvPr id="6" name="Imagem 5" descr="Uma imagem com Gráficos, Tipo de letra, design gráfico, círculo&#10;&#10;Descrição gerada automaticamente">
            <a:extLst>
              <a:ext uri="{FF2B5EF4-FFF2-40B4-BE49-F238E27FC236}">
                <a16:creationId xmlns:a16="http://schemas.microsoft.com/office/drawing/2014/main" id="{E683B3AB-D435-B232-5557-7D6C32E9A4B9}"/>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Tree>
    <p:extLst>
      <p:ext uri="{BB962C8B-B14F-4D97-AF65-F5344CB8AC3E}">
        <p14:creationId xmlns:p14="http://schemas.microsoft.com/office/powerpoint/2010/main" val="228189649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heme/theme1.xml><?xml version="1.0" encoding="utf-8"?>
<a:theme xmlns:a="http://schemas.openxmlformats.org/drawingml/2006/main" name="PSI 50th">
  <a:themeElements>
    <a:clrScheme name="PSI Brand 1">
      <a:dk1>
        <a:srgbClr val="000000"/>
      </a:dk1>
      <a:lt1>
        <a:srgbClr val="FFFFFF"/>
      </a:lt1>
      <a:dk2>
        <a:srgbClr val="000000"/>
      </a:dk2>
      <a:lt2>
        <a:srgbClr val="FFFFFF"/>
      </a:lt2>
      <a:accent1>
        <a:srgbClr val="F36E20"/>
      </a:accent1>
      <a:accent2>
        <a:srgbClr val="FFF35C"/>
      </a:accent2>
      <a:accent3>
        <a:srgbClr val="EE4799"/>
      </a:accent3>
      <a:accent4>
        <a:srgbClr val="00AC68"/>
      </a:accent4>
      <a:accent5>
        <a:srgbClr val="8EC8C8"/>
      </a:accent5>
      <a:accent6>
        <a:srgbClr val="70517F"/>
      </a:accent6>
      <a:hlink>
        <a:srgbClr val="0563C1"/>
      </a:hlink>
      <a:folHlink>
        <a:srgbClr val="C04F8D"/>
      </a:folHlink>
    </a:clrScheme>
    <a:fontScheme name="PSI 50th Fonts">
      <a:majorFont>
        <a:latin typeface="Poppins"/>
        <a:ea typeface="Roboto Black"/>
        <a:cs typeface=""/>
      </a:majorFont>
      <a:minorFont>
        <a:latin typeface="Roboto Light"/>
        <a:ea typeface="Roboto"/>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SI 50th" id="{08FDB7B0-415F-AE40-A165-999BA9CFAF6B}" vid="{EF656CDF-DC15-3545-BBF6-23400D07659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2b04e3bf-eb77-48e0-9993-e01b67b1c33a" xsi:nil="true"/>
    <lcf76f155ced4ddcb4097134ff3c332f xmlns="f8f5c256-281e-407e-b3c7-90dbad59f554">
      <Terms xmlns="http://schemas.microsoft.com/office/infopath/2007/PartnerControls"/>
    </lcf76f155ced4ddcb4097134ff3c332f>
    <_ip_UnifiedCompliancePolicyUIAction xmlns="http://schemas.microsoft.com/sharepoint/v3" xsi:nil="true"/>
    <j507204e6a0c423abc181bbfe5e6150e xmlns="f8f5c256-281e-407e-b3c7-90dbad59f554">
      <Terms xmlns="http://schemas.microsoft.com/office/infopath/2007/PartnerControls"/>
    </j507204e6a0c423abc181bbfe5e6150e>
    <_ip_UnifiedCompliancePolicyProperties xmlns="http://schemas.microsoft.com/sharepoint/v3" xsi:nil="true"/>
    <fe12b690b7e44a39a8575246f2b0ef29 xmlns="f8f5c256-281e-407e-b3c7-90dbad59f554">
      <Terms xmlns="http://schemas.microsoft.com/office/infopath/2007/PartnerControls"/>
    </fe12b690b7e44a39a8575246f2b0ef29>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42777F7A5A89B4DA336C2787F39A7D8" ma:contentTypeVersion="24" ma:contentTypeDescription="Create a new document." ma:contentTypeScope="" ma:versionID="020f206a25743cf73f5c2e770e804792">
  <xsd:schema xmlns:xsd="http://www.w3.org/2001/XMLSchema" xmlns:xs="http://www.w3.org/2001/XMLSchema" xmlns:p="http://schemas.microsoft.com/office/2006/metadata/properties" xmlns:ns1="http://schemas.microsoft.com/sharepoint/v3" xmlns:ns2="28548f33-737b-449b-bc6e-024c61a0c6be" xmlns:ns3="f8f5c256-281e-407e-b3c7-90dbad59f554" xmlns:ns4="2b04e3bf-eb77-48e0-9993-e01b67b1c33a" targetNamespace="http://schemas.microsoft.com/office/2006/metadata/properties" ma:root="true" ma:fieldsID="0a0c34846b0fdfaffefba2ab19630d40" ns1:_="" ns2:_="" ns3:_="" ns4:_="">
    <xsd:import namespace="http://schemas.microsoft.com/sharepoint/v3"/>
    <xsd:import namespace="28548f33-737b-449b-bc6e-024c61a0c6be"/>
    <xsd:import namespace="f8f5c256-281e-407e-b3c7-90dbad59f554"/>
    <xsd:import namespace="2b04e3bf-eb77-48e0-9993-e01b67b1c33a"/>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1:_ip_UnifiedCompliancePolicyProperties" minOccurs="0"/>
                <xsd:element ref="ns1:_ip_UnifiedCompliancePolicyUIAction" minOccurs="0"/>
                <xsd:element ref="ns3:MediaServiceOCR" minOccurs="0"/>
                <xsd:element ref="ns3:MediaServiceEventHashCode" minOccurs="0"/>
                <xsd:element ref="ns3:MediaServiceGenerationTime" minOccurs="0"/>
                <xsd:element ref="ns3:j507204e6a0c423abc181bbfe5e6150e" minOccurs="0"/>
                <xsd:element ref="ns4:TaxCatchAll" minOccurs="0"/>
                <xsd:element ref="ns3:fe12b690b7e44a39a8575246f2b0ef29" minOccurs="0"/>
                <xsd:element ref="ns3:MediaServiceAutoKeyPoints" minOccurs="0"/>
                <xsd:element ref="ns3:MediaServiceKeyPoints" minOccurs="0"/>
                <xsd:element ref="ns3:MediaLengthInSeconds" minOccurs="0"/>
                <xsd:element ref="ns3:lcf76f155ced4ddcb4097134ff3c332f"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5" nillable="true" ma:displayName="Unified Compliance Policy Properties" ma:description="" ma:hidden="true" ma:internalName="_ip_UnifiedCompliancePolicyProperties">
      <xsd:simpleType>
        <xsd:restriction base="dms:Note"/>
      </xsd:simpleType>
    </xsd:element>
    <xsd:element name="_ip_UnifiedCompliancePolicyUIAction" ma:index="16" nillable="true" ma:displayName="Unified Compliance Policy UI Action" ma:descrip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548f33-737b-449b-bc6e-024c61a0c6be"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8f5c256-281e-407e-b3c7-90dbad59f554"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j507204e6a0c423abc181bbfe5e6150e" ma:index="21" nillable="true" ma:taxonomy="true" ma:internalName="j507204e6a0c423abc181bbfe5e6150e" ma:taxonomyFieldName="Contract_x0020_Type" ma:displayName="Contract Type" ma:default="" ma:fieldId="{3507204e-6a0c-423a-bc18-1bbfe5e6150e}" ma:taxonomyMulti="true" ma:sspId="5be66e25-6253-4f8b-9755-5684a1ad782e" ma:termSetId="33ecdda6-45c7-4199-a38f-3816b744f96a" ma:anchorId="00000000-0000-0000-0000-000000000000" ma:open="true" ma:isKeyword="false">
      <xsd:complexType>
        <xsd:sequence>
          <xsd:element ref="pc:Terms" minOccurs="0" maxOccurs="1"/>
        </xsd:sequence>
      </xsd:complexType>
    </xsd:element>
    <xsd:element name="fe12b690b7e44a39a8575246f2b0ef29" ma:index="24" nillable="true" ma:taxonomy="true" ma:internalName="fe12b690b7e44a39a8575246f2b0ef29" ma:taxonomyFieldName="Language_x0020_Spoken" ma:displayName="Language" ma:default="" ma:fieldId="{fe12b690-b7e4-4a39-a857-5246f2b0ef29}" ma:taxonomyMulti="true" ma:sspId="5be66e25-6253-4f8b-9755-5684a1ad782e" ma:termSetId="e372b7a4-3ea9-49a3-a223-68ef65611504" ma:anchorId="00000000-0000-0000-0000-000000000000" ma:open="false" ma:isKeyword="false">
      <xsd:complexType>
        <xsd:sequence>
          <xsd:element ref="pc:Terms" minOccurs="0" maxOccurs="1"/>
        </xsd:sequence>
      </xsd:complexType>
    </xsd:element>
    <xsd:element name="MediaServiceAutoKeyPoints" ma:index="25" nillable="true" ma:displayName="MediaServiceAutoKeyPoints" ma:hidden="true" ma:internalName="MediaServiceAutoKeyPoints" ma:readOnly="true">
      <xsd:simpleType>
        <xsd:restriction base="dms:Note"/>
      </xsd:simpleType>
    </xsd:element>
    <xsd:element name="MediaServiceKeyPoints" ma:index="26" nillable="true" ma:displayName="KeyPoints" ma:internalName="MediaServiceKeyPoints" ma:readOnly="true">
      <xsd:simpleType>
        <xsd:restriction base="dms:Note">
          <xsd:maxLength value="255"/>
        </xsd:restriction>
      </xsd:simpleType>
    </xsd:element>
    <xsd:element name="MediaLengthInSeconds" ma:index="27" nillable="true" ma:displayName="Length (seconds)" ma:internalName="MediaLengthInSeconds" ma:readOnly="true">
      <xsd:simpleType>
        <xsd:restriction base="dms:Unknown"/>
      </xsd:simpleType>
    </xsd:element>
    <xsd:element name="lcf76f155ced4ddcb4097134ff3c332f" ma:index="29" nillable="true" ma:taxonomy="true" ma:internalName="lcf76f155ced4ddcb4097134ff3c332f" ma:taxonomyFieldName="MediaServiceImageTags" ma:displayName="Image Tags" ma:readOnly="false" ma:fieldId="{5cf76f15-5ced-4ddc-b409-7134ff3c332f}" ma:taxonomyMulti="true" ma:sspId="5be66e25-6253-4f8b-9755-5684a1ad782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30"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3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b04e3bf-eb77-48e0-9993-e01b67b1c33a" elementFormDefault="qualified">
    <xsd:import namespace="http://schemas.microsoft.com/office/2006/documentManagement/types"/>
    <xsd:import namespace="http://schemas.microsoft.com/office/infopath/2007/PartnerControls"/>
    <xsd:element name="TaxCatchAll" ma:index="22" nillable="true" ma:displayName="Taxonomy Catch All Column" ma:hidden="true" ma:list="{9967fc3e-f256-4afb-a47f-9b76322a90b2}" ma:internalName="TaxCatchAll" ma:showField="CatchAllData" ma:web="28548f33-737b-449b-bc6e-024c61a0c6b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73D2A0E-9781-41B0-BBC6-7FB6676C36F2}">
  <ds:schemaRefs>
    <ds:schemaRef ds:uri="2b04e3bf-eb77-48e0-9993-e01b67b1c33a"/>
    <ds:schemaRef ds:uri="http://schemas.microsoft.com/office/2006/metadata/properties"/>
    <ds:schemaRef ds:uri="f8f5c256-281e-407e-b3c7-90dbad59f554"/>
    <ds:schemaRef ds:uri="http://purl.org/dc/terms/"/>
    <ds:schemaRef ds:uri="http://schemas.microsoft.com/office/infopath/2007/PartnerControls"/>
    <ds:schemaRef ds:uri="http://schemas.openxmlformats.org/package/2006/metadata/core-properties"/>
    <ds:schemaRef ds:uri="http://purl.org/dc/dcmitype/"/>
    <ds:schemaRef ds:uri="http://schemas.microsoft.com/sharepoint/v3"/>
    <ds:schemaRef ds:uri="http://schemas.microsoft.com/office/2006/documentManagement/types"/>
    <ds:schemaRef ds:uri="http://www.w3.org/XML/1998/namespace"/>
    <ds:schemaRef ds:uri="28548f33-737b-449b-bc6e-024c61a0c6be"/>
    <ds:schemaRef ds:uri="http://purl.org/dc/elements/1.1/"/>
    <ds:schemaRef ds:uri="13a861cc-5f23-4c5a-9344-80be2da0b86f"/>
  </ds:schemaRefs>
</ds:datastoreItem>
</file>

<file path=customXml/itemProps2.xml><?xml version="1.0" encoding="utf-8"?>
<ds:datastoreItem xmlns:ds="http://schemas.openxmlformats.org/officeDocument/2006/customXml" ds:itemID="{030EF78A-F2C1-45A9-B85D-AC0FB99AF894}"/>
</file>

<file path=customXml/itemProps3.xml><?xml version="1.0" encoding="utf-8"?>
<ds:datastoreItem xmlns:ds="http://schemas.openxmlformats.org/officeDocument/2006/customXml" ds:itemID="{0FB31801-532B-4E85-8BA0-D0F03C7A4EB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3001</TotalTime>
  <Words>2223</Words>
  <Application>Microsoft Office PowerPoint</Application>
  <PresentationFormat>Personnalisé</PresentationFormat>
  <Paragraphs>212</Paragraphs>
  <Slides>21</Slides>
  <Notes>20</Notes>
  <HiddenSlides>0</HiddenSlides>
  <MMClips>0</MMClips>
  <ScaleCrop>false</ScaleCrop>
  <HeadingPairs>
    <vt:vector size="6" baseType="variant">
      <vt:variant>
        <vt:lpstr>Polices utilisées</vt:lpstr>
      </vt:variant>
      <vt:variant>
        <vt:i4>11</vt:i4>
      </vt:variant>
      <vt:variant>
        <vt:lpstr>Thème</vt:lpstr>
      </vt:variant>
      <vt:variant>
        <vt:i4>1</vt:i4>
      </vt:variant>
      <vt:variant>
        <vt:lpstr>Titres des diapositives</vt:lpstr>
      </vt:variant>
      <vt:variant>
        <vt:i4>21</vt:i4>
      </vt:variant>
    </vt:vector>
  </HeadingPairs>
  <TitlesOfParts>
    <vt:vector size="33" baseType="lpstr">
      <vt:lpstr>Candara Light</vt:lpstr>
      <vt:lpstr>Calibri</vt:lpstr>
      <vt:lpstr>Roboto Light</vt:lpstr>
      <vt:lpstr>Arial</vt:lpstr>
      <vt:lpstr>Poppins Black</vt:lpstr>
      <vt:lpstr>Roboto</vt:lpstr>
      <vt:lpstr>Poppins Light</vt:lpstr>
      <vt:lpstr>Poppins SemiBold</vt:lpstr>
      <vt:lpstr>Times</vt:lpstr>
      <vt:lpstr>Candara</vt:lpstr>
      <vt:lpstr>Poppins</vt:lpstr>
      <vt:lpstr>PSI 50th</vt:lpstr>
      <vt:lpstr>Présentation PowerPoint</vt:lpstr>
      <vt:lpstr>Présentation PowerPoint</vt:lpstr>
      <vt:lpstr>Présentation PowerPoint</vt:lpstr>
      <vt:lpstr>Présentation PowerPoint</vt:lpstr>
      <vt:lpstr>Présentation PowerPoint</vt:lpstr>
      <vt:lpstr>Présentation PowerPoint</vt:lpstr>
      <vt:lpstr>Surcharge d'informations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Conclusion du Module 4</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CARMO</dc:title>
  <dc:creator>AZAD</dc:creator>
  <cp:lastModifiedBy>Euphrem Cishahayo</cp:lastModifiedBy>
  <cp:revision>4</cp:revision>
  <cp:lastPrinted>2020-02-27T21:40:53Z</cp:lastPrinted>
  <dcterms:created xsi:type="dcterms:W3CDTF">2017-08-24T20:54:48Z</dcterms:created>
  <dcterms:modified xsi:type="dcterms:W3CDTF">2024-12-10T14:37:09Z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0x010100E42777F7A5A89B4DA336C2787F39A7D8</vt:lpwstr>
  </property>
  <property fmtid="{D5CDD505-2E9C-101B-9397-08002B2CF9AE}" pid="3" name="Language Spoken">
    <vt:lpwstr/>
  </property>
  <property fmtid="{D5CDD505-2E9C-101B-9397-08002B2CF9AE}" pid="4" name="Contract Type">
    <vt:lpwstr/>
  </property>
  <property fmtid="{D5CDD505-2E9C-101B-9397-08002B2CF9AE}" pid="5" name="MediaServiceImageTags">
    <vt:lpwstr/>
  </property>
  <property fmtid="{D5CDD505-2E9C-101B-9397-08002B2CF9AE}" pid="6" name="Language_x0020_Spoken">
    <vt:lpwstr/>
  </property>
  <property fmtid="{D5CDD505-2E9C-101B-9397-08002B2CF9AE}" pid="7" name="Contract_x0020_Type">
    <vt:lpwstr/>
  </property>
</Properties>
</file>