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579" r:id="rId2"/>
    <p:sldId id="453" r:id="rId3"/>
    <p:sldId id="396" r:id="rId4"/>
    <p:sldId id="462" r:id="rId5"/>
    <p:sldId id="520" r:id="rId6"/>
    <p:sldId id="525" r:id="rId7"/>
    <p:sldId id="703" r:id="rId8"/>
    <p:sldId id="704" r:id="rId9"/>
    <p:sldId id="287" r:id="rId10"/>
    <p:sldId id="701" r:id="rId11"/>
    <p:sldId id="702" r:id="rId12"/>
    <p:sldId id="706" r:id="rId13"/>
    <p:sldId id="526" r:id="rId14"/>
    <p:sldId id="527" r:id="rId15"/>
    <p:sldId id="528" r:id="rId16"/>
    <p:sldId id="484" r:id="rId17"/>
    <p:sldId id="708" r:id="rId18"/>
    <p:sldId id="479" r:id="rId19"/>
    <p:sldId id="471" r:id="rId20"/>
    <p:sldId id="440" r:id="rId21"/>
  </p:sldIdLst>
  <p:sldSz cx="24384000" cy="13716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34BDFA-5FAE-4844-AE7B-4B0F56F9EA4F}" v="4" dt="2024-11-26T19:53:12.389"/>
  </p1510:revLst>
</p1510:revInfo>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9EBF5"/>
          </a:solidFill>
        </a:fill>
      </a:tcStyle>
    </a:wholeTbl>
    <a:band1H>
      <a:tcStyle>
        <a:tcBdr/>
        <a:fill>
          <a:solidFill>
            <a:srgbClr val="CFD5EA"/>
          </a:solidFill>
        </a:fill>
      </a:tcStyle>
    </a:band1H>
    <a:band2H>
      <a:tcStyle>
        <a:tcBdr/>
      </a:tcStyle>
    </a:band2H>
    <a:band1V>
      <a:tcStyle>
        <a:tcBdr/>
        <a:fill>
          <a:solidFill>
            <a:srgbClr val="CFD5EA"/>
          </a:solidFill>
        </a:fill>
      </a:tcStyle>
    </a:band1V>
    <a:band2V>
      <a:tcStyle>
        <a:tcBdr/>
      </a:tcStyle>
    </a:band2V>
    <a:lastCol>
      <a:tcTxStyle b="on">
        <a:font>
          <a:latin typeface="+mn-lt"/>
          <a:ea typeface="+mn-ea"/>
          <a:cs typeface="+mn-cs"/>
        </a:font>
        <a:srgbClr val="FFFFFF"/>
      </a:tcTxStyle>
      <a:tcStyle>
        <a:tcBdr/>
        <a:fill>
          <a:solidFill>
            <a:srgbClr val="4472C4"/>
          </a:solidFill>
        </a:fill>
      </a:tcStyle>
    </a:lastCol>
    <a:firstCol>
      <a:tcTxStyle b="on">
        <a:font>
          <a:latin typeface="+mn-lt"/>
          <a:ea typeface="+mn-ea"/>
          <a:cs typeface="+mn-cs"/>
        </a:font>
        <a:srgbClr val="FFFFFF"/>
      </a:tcTxStyle>
      <a:tcStyle>
        <a:tcBdr/>
        <a:fill>
          <a:solidFill>
            <a:srgbClr val="4472C4"/>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4472C4"/>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4472C4"/>
          </a:solidFill>
        </a:fill>
      </a:tcStyle>
    </a:firstRow>
  </a:tblStyle>
  <a:tblStyle styleId="{F5AB1C69-6EDB-4FF4-983F-18BD219EF322}"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F0F0F0"/>
          </a:solidFill>
        </a:fill>
      </a:tcStyle>
    </a:wholeTbl>
    <a:band1H>
      <a:tcStyle>
        <a:tcBdr/>
        <a:fill>
          <a:solidFill>
            <a:srgbClr val="E1E1E1"/>
          </a:solidFill>
        </a:fill>
      </a:tcStyle>
    </a:band1H>
    <a:band2H>
      <a:tcStyle>
        <a:tcBdr/>
      </a:tcStyle>
    </a:band2H>
    <a:band1V>
      <a:tcStyle>
        <a:tcBdr/>
        <a:fill>
          <a:solidFill>
            <a:srgbClr val="E1E1E1"/>
          </a:solidFill>
        </a:fill>
      </a:tcStyle>
    </a:band1V>
    <a:band2V>
      <a:tcStyle>
        <a:tcBdr/>
      </a:tcStyle>
    </a:band2V>
    <a:lastCol>
      <a:tcTxStyle b="on">
        <a:font>
          <a:latin typeface="+mn-lt"/>
          <a:ea typeface="+mn-ea"/>
          <a:cs typeface="+mn-cs"/>
        </a:font>
        <a:srgbClr val="FFFFFF"/>
      </a:tcTxStyle>
      <a:tcStyle>
        <a:tcBdr/>
        <a:fill>
          <a:solidFill>
            <a:srgbClr val="A5A5A5"/>
          </a:solidFill>
        </a:fill>
      </a:tcStyle>
    </a:lastCol>
    <a:firstCol>
      <a:tcTxStyle b="on">
        <a:font>
          <a:latin typeface="+mn-lt"/>
          <a:ea typeface="+mn-ea"/>
          <a:cs typeface="+mn-cs"/>
        </a:font>
        <a:srgbClr val="FFFFFF"/>
      </a:tcTxStyle>
      <a:tcStyle>
        <a:tcBdr/>
        <a:fill>
          <a:solidFill>
            <a:srgbClr val="A5A5A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A5A5A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A5A5A5"/>
          </a:solidFill>
        </a:fill>
      </a:tcStyle>
    </a:firstRow>
  </a:tblStyle>
  <a:tblStyle styleId="{7DF18680-E054-41AD-8BC1-D1AEF772440D}"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47" autoAdjust="0"/>
  </p:normalViewPr>
  <p:slideViewPr>
    <p:cSldViewPr snapToGrid="0">
      <p:cViewPr>
        <p:scale>
          <a:sx n="23" d="100"/>
          <a:sy n="23" d="100"/>
        </p:scale>
        <p:origin x="1420" y="548"/>
      </p:cViewPr>
      <p:guideLst/>
    </p:cSldViewPr>
  </p:slideViewPr>
  <p:notesTextViewPr>
    <p:cViewPr>
      <p:scale>
        <a:sx n="1" d="1"/>
        <a:sy n="1" d="1"/>
      </p:scale>
      <p:origin x="0" y="-39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 Id="rId30"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arcissie Aimée Maniraguha" userId="31d0e1d5-e9fb-454f-bcfc-34334c49c8b0" providerId="ADAL" clId="{EB34BDFA-5FAE-4844-AE7B-4B0F56F9EA4F}"/>
    <pc:docChg chg="undo custSel addSld delSld modSld">
      <pc:chgData name="Tharcissie Aimée Maniraguha" userId="31d0e1d5-e9fb-454f-bcfc-34334c49c8b0" providerId="ADAL" clId="{EB34BDFA-5FAE-4844-AE7B-4B0F56F9EA4F}" dt="2024-11-26T20:08:15.777" v="833" actId="20577"/>
      <pc:docMkLst>
        <pc:docMk/>
      </pc:docMkLst>
      <pc:sldChg chg="del">
        <pc:chgData name="Tharcissie Aimée Maniraguha" userId="31d0e1d5-e9fb-454f-bcfc-34334c49c8b0" providerId="ADAL" clId="{EB34BDFA-5FAE-4844-AE7B-4B0F56F9EA4F}" dt="2024-11-26T20:01:51.205" v="576" actId="2696"/>
        <pc:sldMkLst>
          <pc:docMk/>
          <pc:sldMk cId="0" sldId="489"/>
        </pc:sldMkLst>
      </pc:sldChg>
      <pc:sldChg chg="new del">
        <pc:chgData name="Tharcissie Aimée Maniraguha" userId="31d0e1d5-e9fb-454f-bcfc-34334c49c8b0" providerId="ADAL" clId="{EB34BDFA-5FAE-4844-AE7B-4B0F56F9EA4F}" dt="2024-11-26T19:58:27.803" v="363" actId="2696"/>
        <pc:sldMkLst>
          <pc:docMk/>
          <pc:sldMk cId="2282028322" sldId="707"/>
        </pc:sldMkLst>
      </pc:sldChg>
      <pc:sldChg chg="addSp delSp modSp new mod modNotesTx">
        <pc:chgData name="Tharcissie Aimée Maniraguha" userId="31d0e1d5-e9fb-454f-bcfc-34334c49c8b0" providerId="ADAL" clId="{EB34BDFA-5FAE-4844-AE7B-4B0F56F9EA4F}" dt="2024-11-26T20:08:15.777" v="833" actId="20577"/>
        <pc:sldMkLst>
          <pc:docMk/>
          <pc:sldMk cId="3124667081" sldId="708"/>
        </pc:sldMkLst>
        <pc:spChg chg="mod">
          <ac:chgData name="Tharcissie Aimée Maniraguha" userId="31d0e1d5-e9fb-454f-bcfc-34334c49c8b0" providerId="ADAL" clId="{EB34BDFA-5FAE-4844-AE7B-4B0F56F9EA4F}" dt="2024-11-26T20:00:27.869" v="575" actId="14100"/>
          <ac:spMkLst>
            <pc:docMk/>
            <pc:sldMk cId="3124667081" sldId="708"/>
            <ac:spMk id="2" creationId="{63458A79-0405-93E3-F723-D5EDFA01AE91}"/>
          </ac:spMkLst>
        </pc:spChg>
        <pc:spChg chg="del mod">
          <ac:chgData name="Tharcissie Aimée Maniraguha" userId="31d0e1d5-e9fb-454f-bcfc-34334c49c8b0" providerId="ADAL" clId="{EB34BDFA-5FAE-4844-AE7B-4B0F56F9EA4F}" dt="2024-11-26T19:47:00.634" v="4"/>
          <ac:spMkLst>
            <pc:docMk/>
            <pc:sldMk cId="3124667081" sldId="708"/>
            <ac:spMk id="3" creationId="{4BECFE26-021F-0443-3E46-965B2047BC41}"/>
          </ac:spMkLst>
        </pc:spChg>
        <pc:spChg chg="add del mod">
          <ac:chgData name="Tharcissie Aimée Maniraguha" userId="31d0e1d5-e9fb-454f-bcfc-34334c49c8b0" providerId="ADAL" clId="{EB34BDFA-5FAE-4844-AE7B-4B0F56F9EA4F}" dt="2024-11-26T19:51:57.614" v="160" actId="21"/>
          <ac:spMkLst>
            <pc:docMk/>
            <pc:sldMk cId="3124667081" sldId="708"/>
            <ac:spMk id="7" creationId="{FCA37715-7FD8-FFBD-A079-05273B4ED43B}"/>
          </ac:spMkLst>
        </pc:spChg>
        <pc:spChg chg="add del mod">
          <ac:chgData name="Tharcissie Aimée Maniraguha" userId="31d0e1d5-e9fb-454f-bcfc-34334c49c8b0" providerId="ADAL" clId="{EB34BDFA-5FAE-4844-AE7B-4B0F56F9EA4F}" dt="2024-11-26T19:52:04.464" v="162" actId="478"/>
          <ac:spMkLst>
            <pc:docMk/>
            <pc:sldMk cId="3124667081" sldId="708"/>
            <ac:spMk id="9" creationId="{8A28FCDD-36F1-920B-7176-7737B7105D23}"/>
          </ac:spMkLst>
        </pc:spChg>
        <pc:picChg chg="add del mod">
          <ac:chgData name="Tharcissie Aimée Maniraguha" userId="31d0e1d5-e9fb-454f-bcfc-34334c49c8b0" providerId="ADAL" clId="{EB34BDFA-5FAE-4844-AE7B-4B0F56F9EA4F}" dt="2024-11-26T19:52:01.917" v="161" actId="478"/>
          <ac:picMkLst>
            <pc:docMk/>
            <pc:sldMk cId="3124667081" sldId="708"/>
            <ac:picMk id="4" creationId="{8397706C-4B1F-1B11-F3E0-980B664E3DA1}"/>
          </ac:picMkLst>
        </pc:picChg>
        <pc:picChg chg="add del mod">
          <ac:chgData name="Tharcissie Aimée Maniraguha" userId="31d0e1d5-e9fb-454f-bcfc-34334c49c8b0" providerId="ADAL" clId="{EB34BDFA-5FAE-4844-AE7B-4B0F56F9EA4F}" dt="2024-11-26T19:52:06.560" v="163" actId="478"/>
          <ac:picMkLst>
            <pc:docMk/>
            <pc:sldMk cId="3124667081" sldId="708"/>
            <ac:picMk id="5" creationId="{67C452AD-4C10-9532-699A-6E78C8663539}"/>
          </ac:picMkLst>
        </pc:picChg>
        <pc:picChg chg="add mod">
          <ac:chgData name="Tharcissie Aimée Maniraguha" userId="31d0e1d5-e9fb-454f-bcfc-34334c49c8b0" providerId="ADAL" clId="{EB34BDFA-5FAE-4844-AE7B-4B0F56F9EA4F}" dt="2024-11-26T19:57:49.476" v="362" actId="14100"/>
          <ac:picMkLst>
            <pc:docMk/>
            <pc:sldMk cId="3124667081" sldId="708"/>
            <ac:picMk id="10" creationId="{D15C95EE-D4F5-D6B5-0EF2-F5D1464DBAEA}"/>
          </ac:picMkLst>
        </pc:picChg>
        <pc:picChg chg="add mod">
          <ac:chgData name="Tharcissie Aimée Maniraguha" userId="31d0e1d5-e9fb-454f-bcfc-34334c49c8b0" providerId="ADAL" clId="{EB34BDFA-5FAE-4844-AE7B-4B0F56F9EA4F}" dt="2024-11-26T19:57:42.354" v="360" actId="14100"/>
          <ac:picMkLst>
            <pc:docMk/>
            <pc:sldMk cId="3124667081" sldId="708"/>
            <ac:picMk id="11" creationId="{3594AE86-CEAF-BC57-2540-AD71033A4312}"/>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title>
      <c:tx>
        <c:rich>
          <a:bodyPr lIns="0" tIns="0" rIns="0" bIns="0"/>
          <a:lstStyle/>
          <a:p>
            <a:pPr marL="0" marR="0" indent="0" algn="ctr" defTabSz="914400" fontAlgn="auto" hangingPunct="1">
              <a:lnSpc>
                <a:spcPct val="100000"/>
              </a:lnSpc>
              <a:spcBef>
                <a:spcPts val="0"/>
              </a:spcBef>
              <a:spcAft>
                <a:spcPts val="0"/>
              </a:spcAft>
              <a:tabLst/>
              <a:defRPr sz="3840" b="1" i="0" u="none" strike="noStrike" kern="1200" spc="0" baseline="0">
                <a:solidFill>
                  <a:srgbClr val="595959"/>
                </a:solidFill>
                <a:latin typeface="Roboto Light"/>
                <a:ea typeface="Roboto"/>
              </a:defRPr>
            </a:pPr>
            <a:r>
              <a:rPr lang="fr-FR" sz="3840" b="1" i="0" u="none" strike="noStrike" kern="1200" cap="none" spc="0" baseline="0" dirty="0">
                <a:solidFill>
                  <a:srgbClr val="595959"/>
                </a:solidFill>
                <a:uFillTx/>
                <a:latin typeface="Roboto Light"/>
                <a:ea typeface="Roboto"/>
              </a:rPr>
              <a:t>Évaluation par le client de l’expérience globale de counseling immédiatement après le counseling</a:t>
            </a:r>
            <a:endParaRPr lang="en-US" sz="3840" b="1" i="0" u="none" strike="noStrike" kern="1200" cap="none" spc="0" baseline="0" dirty="0">
              <a:solidFill>
                <a:srgbClr val="595959"/>
              </a:solidFill>
              <a:uFillTx/>
              <a:latin typeface="Roboto Light"/>
              <a:ea typeface="Roboto"/>
            </a:endParaRPr>
          </a:p>
        </c:rich>
      </c:tx>
      <c:layout>
        <c:manualLayout>
          <c:xMode val="edge"/>
          <c:yMode val="edge"/>
          <c:x val="0.12840983938292572"/>
          <c:y val="0.17163454694591634"/>
        </c:manualLayout>
      </c:layout>
      <c:overlay val="0"/>
      <c:spPr>
        <a:noFill/>
        <a:ln>
          <a:noFill/>
        </a:ln>
      </c:spPr>
    </c:title>
    <c:autoTitleDeleted val="0"/>
    <c:plotArea>
      <c:layout>
        <c:manualLayout>
          <c:xMode val="edge"/>
          <c:yMode val="edge"/>
          <c:x val="2.7163207615379596E-2"/>
          <c:y val="0.21364499403253909"/>
          <c:w val="0.97283679238462051"/>
          <c:h val="0.6008333719280029"/>
        </c:manualLayout>
      </c:layout>
      <c:barChart>
        <c:barDir val="col"/>
        <c:grouping val="clustered"/>
        <c:varyColors val="0"/>
        <c:ser>
          <c:idx val="0"/>
          <c:order val="0"/>
          <c:tx>
            <c:v>Control (N=578)</c:v>
          </c:tx>
          <c:spPr>
            <a:solidFill>
              <a:srgbClr val="8EC8C8"/>
            </a:solidFill>
            <a:ln>
              <a:noFill/>
            </a:ln>
          </c:spPr>
          <c:invertIfNegative val="0"/>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2400" b="1" i="0" u="none" strike="noStrike" kern="1200" baseline="0">
                    <a:solidFill>
                      <a:srgbClr val="404040"/>
                    </a:solidFill>
                    <a:latin typeface="Roboto Light"/>
                    <a:ea typeface="Roboto"/>
                  </a:defRPr>
                </a:pPr>
                <a:endParaRPr lang="fr-BI"/>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Lit>
              <c:ptCount val="5"/>
              <c:pt idx="0">
                <c:v>Poor</c:v>
              </c:pt>
              <c:pt idx="1">
                <c:v>Fair</c:v>
              </c:pt>
              <c:pt idx="2">
                <c:v>Good</c:v>
              </c:pt>
              <c:pt idx="3">
                <c:v>Very Good</c:v>
              </c:pt>
              <c:pt idx="4">
                <c:v>Excellent</c:v>
              </c:pt>
            </c:strLit>
          </c:cat>
          <c:val>
            <c:numLit>
              <c:formatCode>General</c:formatCode>
              <c:ptCount val="5"/>
              <c:pt idx="0">
                <c:v>31.5</c:v>
              </c:pt>
              <c:pt idx="1">
                <c:v>14.2</c:v>
              </c:pt>
              <c:pt idx="2">
                <c:v>26.1</c:v>
              </c:pt>
              <c:pt idx="3">
                <c:v>20.6</c:v>
              </c:pt>
              <c:pt idx="4">
                <c:v>7.6</c:v>
              </c:pt>
            </c:numLit>
          </c:val>
          <c:extLst>
            <c:ext xmlns:c16="http://schemas.microsoft.com/office/drawing/2014/chart" uri="{C3380CC4-5D6E-409C-BE32-E72D297353CC}">
              <c16:uniqueId val="{00000000-345B-403B-B83E-A680FDD494BF}"/>
            </c:ext>
          </c:extLst>
        </c:ser>
        <c:ser>
          <c:idx val="1"/>
          <c:order val="1"/>
          <c:tx>
            <c:v>Intervention (N=601)</c:v>
          </c:tx>
          <c:spPr>
            <a:solidFill>
              <a:srgbClr val="EE4799"/>
            </a:solidFill>
            <a:ln>
              <a:noFill/>
            </a:ln>
          </c:spPr>
          <c:invertIfNegative val="0"/>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2400" b="1" i="0" u="none" strike="noStrike" kern="1200" baseline="0">
                    <a:solidFill>
                      <a:srgbClr val="404040"/>
                    </a:solidFill>
                    <a:latin typeface="Roboto Light"/>
                    <a:ea typeface="Roboto"/>
                  </a:defRPr>
                </a:pPr>
                <a:endParaRPr lang="fr-BI"/>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Lit>
              <c:ptCount val="5"/>
              <c:pt idx="0">
                <c:v>Poor</c:v>
              </c:pt>
              <c:pt idx="1">
                <c:v>Fair</c:v>
              </c:pt>
              <c:pt idx="2">
                <c:v>Good</c:v>
              </c:pt>
              <c:pt idx="3">
                <c:v>Very Good</c:v>
              </c:pt>
              <c:pt idx="4">
                <c:v>Excellent</c:v>
              </c:pt>
            </c:strLit>
          </c:cat>
          <c:val>
            <c:numLit>
              <c:formatCode>General</c:formatCode>
              <c:ptCount val="5"/>
              <c:pt idx="0">
                <c:v>7.5</c:v>
              </c:pt>
              <c:pt idx="1">
                <c:v>7.2</c:v>
              </c:pt>
              <c:pt idx="2">
                <c:v>24.5</c:v>
              </c:pt>
              <c:pt idx="3">
                <c:v>26.1</c:v>
              </c:pt>
              <c:pt idx="4">
                <c:v>34.799999999999997</c:v>
              </c:pt>
            </c:numLit>
          </c:val>
          <c:extLst>
            <c:ext xmlns:c16="http://schemas.microsoft.com/office/drawing/2014/chart" uri="{C3380CC4-5D6E-409C-BE32-E72D297353CC}">
              <c16:uniqueId val="{00000001-345B-403B-B83E-A680FDD494BF}"/>
            </c:ext>
          </c:extLst>
        </c:ser>
        <c:dLbls>
          <c:showLegendKey val="0"/>
          <c:showVal val="0"/>
          <c:showCatName val="0"/>
          <c:showSerName val="0"/>
          <c:showPercent val="0"/>
          <c:showBubbleSize val="0"/>
        </c:dLbls>
        <c:gapWidth val="150"/>
        <c:overlap val="-25"/>
        <c:axId val="1274110367"/>
        <c:axId val="1274109407"/>
      </c:barChart>
      <c:valAx>
        <c:axId val="1274109407"/>
        <c:scaling>
          <c:orientation val="minMax"/>
        </c:scaling>
        <c:delete val="1"/>
        <c:axPos val="l"/>
        <c:title>
          <c:tx>
            <c:rich>
              <a:bodyPr lIns="0" tIns="0" rIns="0" bIns="0"/>
              <a:lstStyle/>
              <a:p>
                <a:pPr marL="0" marR="0" indent="0" algn="ctr" defTabSz="914400" fontAlgn="auto" hangingPunct="1">
                  <a:lnSpc>
                    <a:spcPct val="100000"/>
                  </a:lnSpc>
                  <a:spcBef>
                    <a:spcPts val="0"/>
                  </a:spcBef>
                  <a:spcAft>
                    <a:spcPts val="0"/>
                  </a:spcAft>
                  <a:tabLst/>
                  <a:defRPr sz="3600" b="1" i="0" u="none" strike="noStrike" kern="1200" baseline="0">
                    <a:solidFill>
                      <a:srgbClr val="595959"/>
                    </a:solidFill>
                    <a:latin typeface="Roboto Light"/>
                    <a:ea typeface="Roboto"/>
                  </a:defRPr>
                </a:pPr>
                <a:r>
                  <a:rPr lang="fr-FR" sz="3600" b="1" i="0" u="none" strike="noStrike" kern="1200" cap="none" spc="0" baseline="0">
                    <a:solidFill>
                      <a:srgbClr val="595959"/>
                    </a:solidFill>
                    <a:uFillTx/>
                    <a:latin typeface="Roboto Light"/>
                    <a:ea typeface="Roboto"/>
                  </a:rPr>
                  <a:t>%</a:t>
                </a:r>
              </a:p>
            </c:rich>
          </c:tx>
          <c:overlay val="0"/>
          <c:spPr>
            <a:noFill/>
            <a:ln>
              <a:noFill/>
            </a:ln>
          </c:spPr>
        </c:title>
        <c:numFmt formatCode="General" sourceLinked="0"/>
        <c:majorTickMark val="none"/>
        <c:minorTickMark val="none"/>
        <c:tickLblPos val="nextTo"/>
        <c:crossAx val="1274110367"/>
        <c:crosses val="autoZero"/>
        <c:crossBetween val="between"/>
      </c:valAx>
      <c:catAx>
        <c:axId val="1274110367"/>
        <c:scaling>
          <c:orientation val="minMax"/>
        </c:scaling>
        <c:delete val="0"/>
        <c:axPos val="b"/>
        <c:numFmt formatCode="General" sourceLinked="0"/>
        <c:majorTickMark val="none"/>
        <c:minorTickMark val="none"/>
        <c:tickLblPos val="nextTo"/>
        <c:spPr>
          <a:noFill/>
          <a:ln w="9528" cap="flat">
            <a:solidFill>
              <a:srgbClr val="D9D9D9"/>
            </a:solidFill>
            <a:prstDash val="solid"/>
            <a:round/>
          </a:ln>
        </c:spPr>
        <c:txPr>
          <a:bodyPr lIns="0" tIns="0" rIns="0" bIns="0"/>
          <a:lstStyle/>
          <a:p>
            <a:pPr marL="0" marR="0" indent="0" defTabSz="914400" fontAlgn="auto" hangingPunct="1">
              <a:lnSpc>
                <a:spcPct val="100000"/>
              </a:lnSpc>
              <a:spcBef>
                <a:spcPts val="0"/>
              </a:spcBef>
              <a:spcAft>
                <a:spcPts val="0"/>
              </a:spcAft>
              <a:tabLst/>
              <a:defRPr sz="2800" b="1" i="0" u="none" strike="noStrike" kern="1200" baseline="0">
                <a:solidFill>
                  <a:srgbClr val="595959"/>
                </a:solidFill>
                <a:latin typeface="Roboto Light"/>
                <a:ea typeface="Roboto"/>
              </a:defRPr>
            </a:pPr>
            <a:endParaRPr lang="fr-BI"/>
          </a:p>
        </c:txPr>
        <c:crossAx val="1274109407"/>
        <c:crosses val="autoZero"/>
        <c:auto val="1"/>
        <c:lblAlgn val="ctr"/>
        <c:lblOffset val="100"/>
        <c:noMultiLvlLbl val="0"/>
      </c:catAx>
      <c:spPr>
        <a:noFill/>
        <a:ln>
          <a:noFill/>
        </a:ln>
      </c:spPr>
    </c:plotArea>
    <c:legend>
      <c:legendPos val="r"/>
      <c:layout>
        <c:manualLayout>
          <c:xMode val="edge"/>
          <c:yMode val="edge"/>
          <c:x val="0.13404490550432668"/>
          <c:y val="0.87122447111869183"/>
          <c:w val="0.80554150288415916"/>
          <c:h val="8.8530030960174824E-2"/>
        </c:manualLayout>
      </c:layout>
      <c:overlay val="0"/>
      <c:spPr>
        <a:noFill/>
        <a:ln>
          <a:noFill/>
        </a:ln>
      </c:spPr>
      <c:txPr>
        <a:bodyPr lIns="0" tIns="0" rIns="0" bIns="0"/>
        <a:lstStyle/>
        <a:p>
          <a:pPr marL="0" marR="0" indent="0" defTabSz="914400" fontAlgn="auto" hangingPunct="1">
            <a:lnSpc>
              <a:spcPct val="100000"/>
            </a:lnSpc>
            <a:spcBef>
              <a:spcPts val="0"/>
            </a:spcBef>
            <a:spcAft>
              <a:spcPts val="0"/>
            </a:spcAft>
            <a:tabLst/>
            <a:defRPr sz="2800" b="1" i="0" u="none" strike="noStrike" kern="1200" baseline="0">
              <a:solidFill>
                <a:srgbClr val="595959"/>
              </a:solidFill>
              <a:latin typeface="Roboto Light"/>
              <a:ea typeface="Roboto"/>
            </a:defRPr>
          </a:pPr>
          <a:endParaRPr lang="fr-BI"/>
        </a:p>
      </c:txPr>
    </c:legend>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fr-FR" sz="3200" b="1" i="0" u="none" strike="noStrike" kern="1200" baseline="0">
          <a:solidFill>
            <a:srgbClr val="000000"/>
          </a:solidFill>
          <a:latin typeface="Roboto Light"/>
          <a:ea typeface="Roboto"/>
        </a:defRPr>
      </a:pPr>
      <a:endParaRPr lang="fr-BI"/>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Image Placeholder 3">
            <a:extLst>
              <a:ext uri="{FF2B5EF4-FFF2-40B4-BE49-F238E27FC236}">
                <a16:creationId xmlns:a16="http://schemas.microsoft.com/office/drawing/2014/main" id="{9A347975-B3A5-26BC-AEC0-2B1830CFAB46}"/>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3" name="Notes Placeholder 4">
            <a:extLst>
              <a:ext uri="{FF2B5EF4-FFF2-40B4-BE49-F238E27FC236}">
                <a16:creationId xmlns:a16="http://schemas.microsoft.com/office/drawing/2014/main" id="{F711AB45-07ED-E83B-A1E2-3448DEE521EB}"/>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6">
            <a:extLst>
              <a:ext uri="{FF2B5EF4-FFF2-40B4-BE49-F238E27FC236}">
                <a16:creationId xmlns:a16="http://schemas.microsoft.com/office/drawing/2014/main" id="{6941CC7F-2BFA-66EF-72EF-E6050C261FE3}"/>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1pPr>
          </a:lstStyle>
          <a:p>
            <a:pPr lvl="0"/>
            <a:fld id="{0C9E0A99-68ED-4145-9B08-7AFA008A9DD4}" type="slidenum">
              <a:t>‹N°›</a:t>
            </a:fld>
            <a:endParaRPr lang="en-US"/>
          </a:p>
        </p:txBody>
      </p:sp>
      <p:sp>
        <p:nvSpPr>
          <p:cNvPr id="5" name="Footer Placeholder 7">
            <a:extLst>
              <a:ext uri="{FF2B5EF4-FFF2-40B4-BE49-F238E27FC236}">
                <a16:creationId xmlns:a16="http://schemas.microsoft.com/office/drawing/2014/main" id="{CA29025B-BD62-3C2E-0822-468965CB5E88}"/>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4572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stStyle>
          <a:p>
            <a:pPr lvl="0"/>
            <a:endParaRPr lang="en-US"/>
          </a:p>
        </p:txBody>
      </p:sp>
    </p:spTree>
    <p:extLst>
      <p:ext uri="{BB962C8B-B14F-4D97-AF65-F5344CB8AC3E}">
        <p14:creationId xmlns:p14="http://schemas.microsoft.com/office/powerpoint/2010/main" val="3684855089"/>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Roboto Light" pitchFamily="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1D1E2F64-3D42-FF8B-C0F1-D0E8BFF2DA18}"/>
              </a:ext>
            </a:extLst>
          </p:cNvPr>
          <p:cNvSpPr>
            <a:spLocks noGrp="1" noRot="1" noChangeAspect="1"/>
          </p:cNvSpPr>
          <p:nvPr>
            <p:ph type="sldImg"/>
          </p:nvPr>
        </p:nvSpPr>
        <p:spPr/>
      </p:sp>
      <p:sp>
        <p:nvSpPr>
          <p:cNvPr id="3" name="Marcador de Posição de Notas 2">
            <a:extLst>
              <a:ext uri="{FF2B5EF4-FFF2-40B4-BE49-F238E27FC236}">
                <a16:creationId xmlns:a16="http://schemas.microsoft.com/office/drawing/2014/main" id="{374E75D9-D81B-AE83-1EF5-83FE6036D09C}"/>
              </a:ext>
            </a:extLst>
          </p:cNvPr>
          <p:cNvSpPr txBox="1">
            <a:spLocks noGrp="1"/>
          </p:cNvSpPr>
          <p:nvPr>
            <p:ph type="body" sz="quarter" idx="1"/>
          </p:nvPr>
        </p:nvSpPr>
        <p:spPr/>
        <p:txBody>
          <a:bodyPr/>
          <a:lstStyle/>
          <a:p>
            <a:pPr lvl="0"/>
            <a:r>
              <a:rPr lang="en-GB" sz="2400">
                <a:latin typeface="Roboto Light"/>
                <a:ea typeface="Roboto Light"/>
                <a:cs typeface="Roboto Light"/>
              </a:rPr>
              <a:t>Module 1 is an introduction to Counseling for Choice</a:t>
            </a:r>
            <a:r>
              <a:rPr lang="en-GB">
                <a:latin typeface="Roboto Light"/>
                <a:ea typeface="Roboto Light"/>
                <a:cs typeface="Roboto Light"/>
              </a:rPr>
              <a:t>, </a:t>
            </a:r>
            <a:r>
              <a:rPr lang="en-GB" sz="2400">
                <a:latin typeface="Roboto Light"/>
                <a:ea typeface="Roboto Light"/>
                <a:cs typeface="Roboto Light"/>
              </a:rPr>
              <a:t>C4C.</a:t>
            </a:r>
            <a:endParaRPr lang="en-GB">
              <a:ea typeface="Roboto Light"/>
            </a:endParaRPr>
          </a:p>
          <a:p>
            <a:pPr lvl="0"/>
            <a:r>
              <a:rPr lang="en-GB" sz="2400">
                <a:latin typeface="Roboto Light"/>
                <a:ea typeface="Roboto Light"/>
                <a:cs typeface="Roboto Light"/>
              </a:rPr>
              <a:t>In this module, we will look at the:</a:t>
            </a:r>
            <a:endParaRPr lang="en-GB">
              <a:ea typeface="Roboto Light"/>
            </a:endParaRPr>
          </a:p>
          <a:p>
            <a:pPr marL="571500" lvl="0" indent="-571500">
              <a:buSzPct val="100000"/>
              <a:buChar char="•"/>
            </a:pPr>
            <a:r>
              <a:rPr lang="en-GB" sz="2400">
                <a:latin typeface="Roboto Light"/>
                <a:ea typeface="Roboto Light"/>
                <a:cs typeface="Roboto Light"/>
              </a:rPr>
              <a:t>importance of FP counseling, </a:t>
            </a:r>
            <a:endParaRPr lang="en-GB">
              <a:ea typeface="Roboto Light"/>
            </a:endParaRPr>
          </a:p>
          <a:p>
            <a:pPr marL="571500" lvl="0" indent="-571500">
              <a:buSzPct val="100000"/>
              <a:buChar char="•"/>
            </a:pPr>
            <a:r>
              <a:rPr lang="en-GB" sz="2400">
                <a:latin typeface="Roboto Light"/>
                <a:ea typeface="Roboto Light"/>
                <a:cs typeface="Roboto Light"/>
              </a:rPr>
              <a:t>reasons women discontinue use of contraceptive methods, </a:t>
            </a:r>
            <a:endParaRPr lang="en-GB">
              <a:ea typeface="Roboto Light"/>
            </a:endParaRPr>
          </a:p>
          <a:p>
            <a:pPr marL="571500" lvl="0" indent="-571500">
              <a:buSzPct val="100000"/>
              <a:buChar char="•"/>
            </a:pPr>
            <a:r>
              <a:rPr lang="en-GB" sz="2400">
                <a:latin typeface="Roboto Light"/>
                <a:ea typeface="Roboto Light"/>
                <a:cs typeface="Roboto Light"/>
              </a:rPr>
              <a:t>rationale behind the C4C approach of counseling and </a:t>
            </a:r>
            <a:endParaRPr lang="en-GB">
              <a:ea typeface="Roboto Light"/>
            </a:endParaRPr>
          </a:p>
          <a:p>
            <a:pPr marL="571500" lvl="0" indent="-571500">
              <a:buSzPct val="100000"/>
              <a:buChar char="•"/>
            </a:pPr>
            <a:r>
              <a:rPr lang="en-GB" sz="2400">
                <a:latin typeface="Roboto Light"/>
                <a:ea typeface="Roboto Light"/>
                <a:cs typeface="Roboto Light"/>
              </a:rPr>
              <a:t>the goals and objectives of C4C.</a:t>
            </a:r>
            <a:endParaRPr lang="en-GB"/>
          </a:p>
          <a:p>
            <a:pPr lvl="0"/>
            <a:endParaRPr lang="en-US"/>
          </a:p>
        </p:txBody>
      </p:sp>
      <p:sp>
        <p:nvSpPr>
          <p:cNvPr id="4" name="Marcador de Posição do Número do Diapositivo 3">
            <a:extLst>
              <a:ext uri="{FF2B5EF4-FFF2-40B4-BE49-F238E27FC236}">
                <a16:creationId xmlns:a16="http://schemas.microsoft.com/office/drawing/2014/main" id="{F2E47297-CA2F-2EC9-60A0-29EE3842755C}"/>
              </a:ext>
            </a:extLst>
          </p:cNvPr>
          <p:cNvSpPr txBox="1">
            <a:spLocks noGrp="1"/>
          </p:cNvSpPr>
          <p:nvPr>
            <p:ph type="sldNum" sz="quarter" idx="8"/>
          </p:nvPr>
        </p:nvSpPr>
        <p:spPr/>
        <p:txBody>
          <a:bodyPr/>
          <a:lstStyle/>
          <a:p>
            <a:pPr lvl="0"/>
            <a:fld id="{5F47D32E-E770-4703-8D51-8E25B5C72C3B}" type="slidenum">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EE461E3F-FAF9-6065-E526-9D063A337AC2}"/>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FF7A1F44-AEED-E53D-9493-6B7EA9A217BD}"/>
              </a:ext>
            </a:extLst>
          </p:cNvPr>
          <p:cNvSpPr txBox="1">
            <a:spLocks noGrp="1"/>
          </p:cNvSpPr>
          <p:nvPr>
            <p:ph type="body" sz="quarter" idx="1"/>
          </p:nvPr>
        </p:nvSpPr>
        <p:spPr/>
        <p:txBody>
          <a:bodyPr/>
          <a:lstStyle/>
          <a:p>
            <a:pPr lvl="0"/>
            <a:r>
              <a:rPr lang="en-US">
                <a:latin typeface="Calibri"/>
                <a:cs typeface="Calibri"/>
              </a:rPr>
              <a:t>Person-centered care</a:t>
            </a:r>
          </a:p>
          <a:p>
            <a:pPr lvl="0"/>
            <a:endParaRPr lang="en-US">
              <a:latin typeface="Calibri"/>
              <a:cs typeface="Calibri"/>
            </a:endParaRPr>
          </a:p>
          <a:p>
            <a:pPr lvl="0"/>
            <a:r>
              <a:rPr lang="en-US">
                <a:latin typeface="Calibri"/>
                <a:cs typeface="Calibri"/>
              </a:rPr>
              <a:t>Counseling is one component of the client-provider interaction that can be improved to make the whole care experience more person-centered. Person centered care focuses on the individual client and their unique needs. Person-centered care respects the client as a whole person, with their own voice and agency and the right to make their own informed decisions about their health and wellbeing. </a:t>
            </a:r>
          </a:p>
        </p:txBody>
      </p:sp>
      <p:sp>
        <p:nvSpPr>
          <p:cNvPr id="4" name="Marcador de Posição do Número do Diapositivo 3">
            <a:extLst>
              <a:ext uri="{FF2B5EF4-FFF2-40B4-BE49-F238E27FC236}">
                <a16:creationId xmlns:a16="http://schemas.microsoft.com/office/drawing/2014/main" id="{493F60A6-A9BC-E659-6F65-0F3235F54AC0}"/>
              </a:ext>
            </a:extLst>
          </p:cNvPr>
          <p:cNvSpPr txBox="1">
            <a:spLocks noGrp="1"/>
          </p:cNvSpPr>
          <p:nvPr>
            <p:ph type="sldNum" sz="quarter" idx="8"/>
          </p:nvPr>
        </p:nvSpPr>
        <p:spPr/>
        <p:txBody>
          <a:bodyPr/>
          <a:lstStyle/>
          <a:p>
            <a:pPr lvl="0"/>
            <a:fld id="{75AC1A8B-AE89-430F-A185-86839173CB24}" type="slidenum">
              <a:t>10</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13650E09-F23E-D4F5-C415-1D0591592399}"/>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DB15EA39-FEB6-43A5-330F-FFCED69BC9D0}"/>
              </a:ext>
            </a:extLst>
          </p:cNvPr>
          <p:cNvSpPr txBox="1">
            <a:spLocks noGrp="1"/>
          </p:cNvSpPr>
          <p:nvPr>
            <p:ph type="body" sz="quarter" idx="1"/>
          </p:nvPr>
        </p:nvSpPr>
        <p:spPr/>
        <p:txBody>
          <a:bodyPr/>
          <a:lstStyle/>
          <a:p>
            <a:pPr lvl="0"/>
            <a:r>
              <a:rPr lang="en-US">
                <a:latin typeface="Calibri"/>
                <a:cs typeface="Calibri"/>
              </a:rPr>
              <a:t>Through Counseling the provider can convey respect, confidence and trust, and make the client more confident with her FP decisions. </a:t>
            </a:r>
            <a:r>
              <a:rPr lang="en-US">
                <a:latin typeface="Roboto Light"/>
                <a:ea typeface="Roboto Light"/>
                <a:cs typeface="Roboto Light"/>
              </a:rPr>
              <a:t>Women who have been successfully counseled through a rights based approach that is person-centered will receive information tailored to them, from a provider who considers their preferences, lifestyle and reproductive goals. This can enable them to choose a method that best meets their needs and know what to expect with their chosen method. Better counseling enables clients to be more confident in their family planning choices and more satisfied with their care experience.</a:t>
            </a:r>
          </a:p>
          <a:p>
            <a:pPr lvl="0"/>
            <a:endParaRPr lang="pt-PT"/>
          </a:p>
        </p:txBody>
      </p:sp>
      <p:sp>
        <p:nvSpPr>
          <p:cNvPr id="4" name="Marcador de Posição do Número do Diapositivo 3">
            <a:extLst>
              <a:ext uri="{FF2B5EF4-FFF2-40B4-BE49-F238E27FC236}">
                <a16:creationId xmlns:a16="http://schemas.microsoft.com/office/drawing/2014/main" id="{3F029954-B512-4776-3604-D374DED00377}"/>
              </a:ext>
            </a:extLst>
          </p:cNvPr>
          <p:cNvSpPr txBox="1">
            <a:spLocks noGrp="1"/>
          </p:cNvSpPr>
          <p:nvPr>
            <p:ph type="sldNum" sz="quarter" idx="8"/>
          </p:nvPr>
        </p:nvSpPr>
        <p:spPr/>
        <p:txBody>
          <a:bodyPr/>
          <a:lstStyle/>
          <a:p>
            <a:pPr lvl="0"/>
            <a:fld id="{54C8C4F0-609E-4310-87A5-C2F1D09268BA}" type="slidenum">
              <a:t>11</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3664C-ABA2-D9EE-8844-12B8F8505792}"/>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D4A4F694-16E4-A13C-B17A-E2256A563ADB}"/>
              </a:ext>
            </a:extLst>
          </p:cNvPr>
          <p:cNvSpPr txBox="1">
            <a:spLocks noGrp="1"/>
          </p:cNvSpPr>
          <p:nvPr>
            <p:ph type="body" sz="quarter" idx="1"/>
          </p:nvPr>
        </p:nvSpPr>
        <p:spPr/>
        <p:txBody>
          <a:bodyPr/>
          <a:lstStyle/>
          <a:p>
            <a:pPr lvl="0"/>
            <a:r>
              <a:rPr lang="en-US"/>
              <a:t>C4C grew out of PSI’s search for an evidence-based counseling approach that was proven to impact reproductive health outcomes, particularly method satisfaction, during the time a person wishes to prevent pregnancy. </a:t>
            </a:r>
          </a:p>
          <a:p>
            <a:pPr lvl="0"/>
            <a:endParaRPr lang="en-US"/>
          </a:p>
          <a:p>
            <a:pPr lvl="0"/>
            <a:r>
              <a:rPr lang="en-US"/>
              <a:t>The approach pulls from the best that other methods and tools have to offer and incorporates a commitment to placing clients at the center. </a:t>
            </a:r>
          </a:p>
          <a:p>
            <a:pPr lvl="0"/>
            <a:endParaRPr lang="en-US"/>
          </a:p>
          <a:p>
            <a:pPr lvl="0"/>
            <a:r>
              <a:rPr lang="en-US"/>
              <a:t>In development of the C4C approach, these 3 points were considered in order to design an approach that would improve the quality of counseling clients received.</a:t>
            </a:r>
          </a:p>
        </p:txBody>
      </p:sp>
      <p:sp>
        <p:nvSpPr>
          <p:cNvPr id="4" name="Slide Number Placeholder 3">
            <a:extLst>
              <a:ext uri="{FF2B5EF4-FFF2-40B4-BE49-F238E27FC236}">
                <a16:creationId xmlns:a16="http://schemas.microsoft.com/office/drawing/2014/main" id="{ADBC8D5E-0900-A53D-1604-A4B2AE38D892}"/>
              </a:ext>
            </a:extLst>
          </p:cNvPr>
          <p:cNvSpPr txBox="1">
            <a:spLocks noGrp="1"/>
          </p:cNvSpPr>
          <p:nvPr>
            <p:ph type="sldNum" sz="quarter" idx="8"/>
          </p:nvPr>
        </p:nvSpPr>
        <p:spPr/>
        <p:txBody>
          <a:bodyPr/>
          <a:lstStyle/>
          <a:p>
            <a:pPr lvl="0"/>
            <a:fld id="{4C2D17CA-DDDA-4917-B183-A5B096E9E4BF}" type="slidenum">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EDBDB655-AEF0-2EBB-CB70-638D8435AC1E}"/>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F36FDC91-37C2-CA81-903E-B974D93EEC55}"/>
              </a:ext>
            </a:extLst>
          </p:cNvPr>
          <p:cNvSpPr txBox="1">
            <a:spLocks noGrp="1"/>
          </p:cNvSpPr>
          <p:nvPr>
            <p:ph type="body" sz="quarter" idx="1"/>
          </p:nvPr>
        </p:nvSpPr>
        <p:spPr/>
        <p:txBody>
          <a:bodyPr/>
          <a:lstStyle/>
          <a:p>
            <a:pPr lvl="0"/>
            <a:r>
              <a:rPr lang="en-US" sz="2400">
                <a:latin typeface="Roboto Light"/>
                <a:ea typeface="Roboto Light"/>
                <a:cs typeface="Roboto Light"/>
              </a:rPr>
              <a:t>By providing high quality counseling</a:t>
            </a:r>
            <a:r>
              <a:rPr lang="en-US">
                <a:latin typeface="Roboto Light"/>
                <a:ea typeface="Roboto Light"/>
                <a:cs typeface="Roboto Light"/>
              </a:rPr>
              <a:t> that is tailored to the individual,</a:t>
            </a:r>
            <a:r>
              <a:rPr lang="en-US" sz="2400">
                <a:latin typeface="Roboto Light"/>
                <a:ea typeface="Roboto Light"/>
                <a:cs typeface="Roboto Light"/>
              </a:rPr>
              <a:t> we aim to</a:t>
            </a:r>
            <a:r>
              <a:rPr lang="en-US">
                <a:latin typeface="Roboto Light"/>
                <a:ea typeface="Roboto Light"/>
                <a:cs typeface="Roboto Light"/>
              </a:rPr>
              <a:t> help clients </a:t>
            </a:r>
            <a:r>
              <a:rPr lang="en-US" b="1" i="1">
                <a:latin typeface="Roboto Light"/>
                <a:ea typeface="Roboto Light"/>
                <a:cs typeface="Roboto Light"/>
              </a:rPr>
              <a:t>make the right choice in</a:t>
            </a:r>
            <a:r>
              <a:rPr lang="en-US" sz="2400" b="1" i="1">
                <a:latin typeface="Roboto Light"/>
                <a:ea typeface="Roboto Light"/>
                <a:cs typeface="Roboto Light"/>
              </a:rPr>
              <a:t> </a:t>
            </a:r>
            <a:r>
              <a:rPr lang="en-US" b="1" i="1">
                <a:latin typeface="Roboto Light"/>
                <a:ea typeface="Roboto Light"/>
                <a:cs typeface="Roboto Light"/>
              </a:rPr>
              <a:t>contraception for them, to </a:t>
            </a:r>
            <a:r>
              <a:rPr lang="en-US" sz="2400">
                <a:latin typeface="Roboto Light"/>
                <a:ea typeface="Roboto Light"/>
                <a:cs typeface="Roboto Light"/>
              </a:rPr>
              <a:t>improve the client’s satisfaction with their chosen method.</a:t>
            </a:r>
            <a:endParaRPr lang="en-US">
              <a:latin typeface="Roboto"/>
              <a:ea typeface="Roboto"/>
              <a:cs typeface="Roboto"/>
            </a:endParaRPr>
          </a:p>
        </p:txBody>
      </p:sp>
      <p:sp>
        <p:nvSpPr>
          <p:cNvPr id="4" name="Marcador de Posição do Número do Diapositivo 3">
            <a:extLst>
              <a:ext uri="{FF2B5EF4-FFF2-40B4-BE49-F238E27FC236}">
                <a16:creationId xmlns:a16="http://schemas.microsoft.com/office/drawing/2014/main" id="{4470AB1A-2CA3-CCF9-5BE1-640AAAFB97E3}"/>
              </a:ext>
            </a:extLst>
          </p:cNvPr>
          <p:cNvSpPr txBox="1">
            <a:spLocks noGrp="1"/>
          </p:cNvSpPr>
          <p:nvPr>
            <p:ph type="sldNum" sz="quarter" idx="8"/>
          </p:nvPr>
        </p:nvSpPr>
        <p:spPr/>
        <p:txBody>
          <a:bodyPr/>
          <a:lstStyle/>
          <a:p>
            <a:pPr lvl="0"/>
            <a:fld id="{2AA09653-3950-489F-AE4E-82D33CC48C3C}" type="slidenum">
              <a:t>13</a:t>
            </a:fld>
            <a:endParaRPr lang="pt-P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E004242F-C99F-A6BC-B6D0-B170AA14B1BE}"/>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089A2B4A-FD07-51CF-A061-978A65661B6D}"/>
              </a:ext>
            </a:extLst>
          </p:cNvPr>
          <p:cNvSpPr txBox="1">
            <a:spLocks noGrp="1"/>
          </p:cNvSpPr>
          <p:nvPr>
            <p:ph type="body" sz="quarter" idx="1"/>
          </p:nvPr>
        </p:nvSpPr>
        <p:spPr/>
        <p:txBody>
          <a:bodyPr/>
          <a:lstStyle/>
          <a:p>
            <a:pPr lvl="0"/>
            <a:r>
              <a:rPr lang="en-US">
                <a:latin typeface="Roboto"/>
                <a:ea typeface="Roboto"/>
                <a:cs typeface="Roboto"/>
              </a:rPr>
              <a:t>By addressing many of the root causes of unmet need for contraception and discontinuation, C4C aims to:</a:t>
            </a:r>
          </a:p>
          <a:p>
            <a:pPr marL="628650" lvl="1" indent="-171450">
              <a:buSzPct val="100000"/>
              <a:buFont typeface="Arial" pitchFamily="34"/>
              <a:buChar char="•"/>
            </a:pPr>
            <a:r>
              <a:rPr lang="en-US">
                <a:latin typeface="Roboto"/>
                <a:ea typeface="Roboto"/>
                <a:cs typeface="Roboto"/>
              </a:rPr>
              <a:t>change the way we think about contraceptive methods, that is, what we say, and to</a:t>
            </a:r>
          </a:p>
          <a:p>
            <a:pPr marL="628650" lvl="1" indent="-171450">
              <a:buSzPct val="100000"/>
              <a:buFont typeface="Arial" pitchFamily="34"/>
              <a:buChar char="•"/>
            </a:pPr>
            <a:r>
              <a:rPr lang="en-US">
                <a:latin typeface="Roboto"/>
                <a:ea typeface="Roboto"/>
                <a:cs typeface="Roboto"/>
              </a:rPr>
              <a:t>change the way we communicate with FP clients, that is, how we say it</a:t>
            </a:r>
            <a:endParaRPr lang="en-US" sz="1400">
              <a:latin typeface="Roboto Light"/>
              <a:ea typeface="Roboto Light"/>
              <a:cs typeface="Roboto Light"/>
            </a:endParaRPr>
          </a:p>
          <a:p>
            <a:pPr lvl="0"/>
            <a:endParaRPr lang="en-US">
              <a:latin typeface="Roboto"/>
              <a:ea typeface="Roboto"/>
              <a:cs typeface="Roboto"/>
            </a:endParaRPr>
          </a:p>
        </p:txBody>
      </p:sp>
      <p:sp>
        <p:nvSpPr>
          <p:cNvPr id="4" name="Marcador de Posição do Número do Diapositivo 3">
            <a:extLst>
              <a:ext uri="{FF2B5EF4-FFF2-40B4-BE49-F238E27FC236}">
                <a16:creationId xmlns:a16="http://schemas.microsoft.com/office/drawing/2014/main" id="{12186E5E-D9AB-76B8-4D4B-92281E0700A0}"/>
              </a:ext>
            </a:extLst>
          </p:cNvPr>
          <p:cNvSpPr txBox="1">
            <a:spLocks noGrp="1"/>
          </p:cNvSpPr>
          <p:nvPr>
            <p:ph type="sldNum" sz="quarter" idx="8"/>
          </p:nvPr>
        </p:nvSpPr>
        <p:spPr/>
        <p:txBody>
          <a:bodyPr/>
          <a:lstStyle/>
          <a:p>
            <a:pPr lvl="0"/>
            <a:fld id="{A981FAEB-A9E3-4D61-92BB-23C5D4B9335E}" type="slidenum">
              <a:t>14</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1F808318-ED17-9CAC-B047-7F5689548CF1}"/>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E096B521-E5EC-71DF-042E-2CCDAADED1E8}"/>
              </a:ext>
            </a:extLst>
          </p:cNvPr>
          <p:cNvSpPr txBox="1">
            <a:spLocks noGrp="1"/>
          </p:cNvSpPr>
          <p:nvPr>
            <p:ph type="body" sz="quarter" idx="1"/>
          </p:nvPr>
        </p:nvSpPr>
        <p:spPr/>
        <p:txBody>
          <a:bodyPr/>
          <a:lstStyle/>
          <a:p>
            <a:pPr lvl="0"/>
            <a:r>
              <a:rPr lang="en-US">
                <a:latin typeface="Roboto Light"/>
                <a:ea typeface="Roboto Light"/>
                <a:cs typeface="Roboto Light"/>
              </a:rPr>
              <a:t>There are 4 key principles of counseling for choice.</a:t>
            </a:r>
          </a:p>
          <a:p>
            <a:pPr marL="857250" lvl="0" indent="-857250">
              <a:lnSpc>
                <a:spcPct val="70000"/>
              </a:lnSpc>
              <a:buSzPts val="6000"/>
              <a:buFont typeface="Calibri Light"/>
              <a:buAutoNum type="arabicPeriod"/>
            </a:pPr>
            <a:r>
              <a:rPr lang="en-US" sz="2400">
                <a:latin typeface="Roboto Light"/>
                <a:ea typeface="Calibri"/>
                <a:cs typeface="Roboto Light"/>
              </a:rPr>
              <a:t>Counseling for Choice places the client at the center</a:t>
            </a:r>
          </a:p>
          <a:p>
            <a:pPr marL="857250" lvl="0" indent="-857250">
              <a:lnSpc>
                <a:spcPct val="70000"/>
              </a:lnSpc>
              <a:buSzPts val="6000"/>
              <a:buFont typeface="Calibri Light"/>
              <a:buAutoNum type="arabicPeriod"/>
            </a:pPr>
            <a:r>
              <a:rPr lang="en-US">
                <a:latin typeface="Roboto Light"/>
                <a:ea typeface="Calibri"/>
                <a:cs typeface="Roboto Light"/>
              </a:rPr>
              <a:t>Counseling for Choice</a:t>
            </a:r>
            <a:r>
              <a:rPr lang="en-US" sz="2400">
                <a:latin typeface="Roboto Light"/>
                <a:ea typeface="Calibri"/>
                <a:cs typeface="Roboto Light"/>
              </a:rPr>
              <a:t> is tailored to the client’s unique needs and is rooted in informed choice principles</a:t>
            </a:r>
          </a:p>
          <a:p>
            <a:pPr marL="857250" lvl="0" indent="-857250">
              <a:lnSpc>
                <a:spcPct val="70000"/>
              </a:lnSpc>
              <a:buSzPts val="6000"/>
              <a:buFont typeface="Calibri Light"/>
              <a:buAutoNum type="arabicPeriod"/>
            </a:pPr>
            <a:r>
              <a:rPr lang="en-US">
                <a:latin typeface="Roboto Light"/>
                <a:ea typeface="Calibri"/>
                <a:cs typeface="Roboto Light"/>
              </a:rPr>
              <a:t>Counseling for Choice emphasizes a collaborative</a:t>
            </a:r>
            <a:r>
              <a:rPr lang="en-US" sz="2400">
                <a:latin typeface="Roboto Light"/>
                <a:ea typeface="Calibri"/>
                <a:cs typeface="Roboto Light"/>
              </a:rPr>
              <a:t> dialogue between the client and the provider</a:t>
            </a:r>
          </a:p>
          <a:p>
            <a:pPr marL="857250" lvl="0" indent="-857250">
              <a:lnSpc>
                <a:spcPct val="70000"/>
              </a:lnSpc>
              <a:buSzPts val="6000"/>
              <a:buFont typeface="Calibri Light"/>
              <a:buAutoNum type="arabicPeriod"/>
            </a:pPr>
            <a:r>
              <a:rPr lang="en-US" sz="2400">
                <a:latin typeface="Roboto Light"/>
                <a:ea typeface="Calibri"/>
                <a:cs typeface="Roboto Light"/>
              </a:rPr>
              <a:t>Counseling for Choice aims to </a:t>
            </a:r>
            <a:r>
              <a:rPr lang="en-US">
                <a:latin typeface="Roboto Light"/>
                <a:ea typeface="Calibri"/>
                <a:cs typeface="Roboto Light"/>
              </a:rPr>
              <a:t>support clients</a:t>
            </a:r>
            <a:r>
              <a:rPr lang="en-US" sz="2400">
                <a:latin typeface="Roboto Light"/>
                <a:ea typeface="Calibri"/>
                <a:cs typeface="Roboto Light"/>
              </a:rPr>
              <a:t> to find a method that satisfies them, </a:t>
            </a:r>
            <a:r>
              <a:rPr lang="en-US">
                <a:latin typeface="Roboto Light"/>
                <a:ea typeface="Calibri"/>
                <a:cs typeface="Roboto Light"/>
              </a:rPr>
              <a:t>enabling</a:t>
            </a:r>
            <a:r>
              <a:rPr lang="en-US" sz="2400">
                <a:latin typeface="Roboto Light"/>
                <a:ea typeface="Calibri"/>
                <a:cs typeface="Roboto Light"/>
              </a:rPr>
              <a:t> them to continue using their method for as long as they want</a:t>
            </a:r>
          </a:p>
          <a:p>
            <a:pPr lvl="0"/>
            <a:endParaRPr lang="en-US">
              <a:latin typeface="Roboto"/>
              <a:ea typeface="Roboto"/>
              <a:cs typeface="Roboto"/>
            </a:endParaRPr>
          </a:p>
        </p:txBody>
      </p:sp>
      <p:sp>
        <p:nvSpPr>
          <p:cNvPr id="4" name="Marcador de Posição do Número do Diapositivo 3">
            <a:extLst>
              <a:ext uri="{FF2B5EF4-FFF2-40B4-BE49-F238E27FC236}">
                <a16:creationId xmlns:a16="http://schemas.microsoft.com/office/drawing/2014/main" id="{8648CA26-C7E5-5656-8BAC-E9F2E50A4C66}"/>
              </a:ext>
            </a:extLst>
          </p:cNvPr>
          <p:cNvSpPr txBox="1">
            <a:spLocks noGrp="1"/>
          </p:cNvSpPr>
          <p:nvPr>
            <p:ph type="sldNum" sz="quarter" idx="8"/>
          </p:nvPr>
        </p:nvSpPr>
        <p:spPr/>
        <p:txBody>
          <a:bodyPr/>
          <a:lstStyle/>
          <a:p>
            <a:pPr lvl="0"/>
            <a:fld id="{A7502EDD-6EF2-4387-8A42-4B8A15B45EF2}" type="slidenum">
              <a:t>15</a:t>
            </a:fld>
            <a:endParaRPr lang="pt-P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A6BE61-6C5B-0939-58EE-5B7F155EE71C}"/>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358ABCC-B848-801B-D1E9-0692FACE7FCC}"/>
              </a:ext>
            </a:extLst>
          </p:cNvPr>
          <p:cNvSpPr txBox="1">
            <a:spLocks noGrp="1"/>
          </p:cNvSpPr>
          <p:nvPr>
            <p:ph type="body" sz="quarter" idx="1"/>
          </p:nvPr>
        </p:nvSpPr>
        <p:spPr/>
        <p:txBody>
          <a:bodyPr/>
          <a:lstStyle/>
          <a:p>
            <a:pPr lvl="0"/>
            <a:r>
              <a:rPr lang="en-US">
                <a:highlight>
                  <a:srgbClr val="FFFFFF"/>
                </a:highlight>
                <a:latin typeface="Helvetica Neue"/>
              </a:rPr>
              <a:t>Counseling for Choice is an approach that has been evaluated to show that it improves the client experience of counseling and the quality of care they report receiving. These findings are a snapshot of a research study done in Malawi by PSI that counseling for choice significantly improved client’s reported quality of care received and led to care that was more person-centered.</a:t>
            </a:r>
          </a:p>
          <a:p>
            <a:pPr lvl="0"/>
            <a:endParaRPr lang="en-US">
              <a:highlight>
                <a:srgbClr val="FFFFFF"/>
              </a:highlight>
              <a:latin typeface="Helvetica Neue"/>
            </a:endParaRPr>
          </a:p>
          <a:p>
            <a:pPr lvl="0"/>
            <a:r>
              <a:rPr lang="en-US">
                <a:highlight>
                  <a:srgbClr val="FFFFFF"/>
                </a:highlight>
                <a:latin typeface="Helvetica Neue"/>
              </a:rPr>
              <a:t>Receipt of care from C4C-trained providers was associated with statistically significant, positive odds of rating the provider as “excellent” (the highest score) on 4 questions, respecting you as a person (adjusted odds ratio [aOR]=2.65; 95% confidence interval [CI]=1.40, 5.02); letting you say what matters to you about your contraceptive method (aOR=2.20; 95% CI=1.20, 4.00); taking your preferences about contraception seriously (aOR=2.60; 95% CI=1.42, 4.75); and giving enough information to make the best decision about a method (aOR=5.14; 95% CI=2.72, 9.71). Participants in the intervention group had 4.6 times the odds of rating their provider as “excellent” on all 4 questions as the comparison group: 140 participants (23.3%) in the intervention group rated their provider as “excellent” on all 4 questions, relative to just 36 (6.2%) in the comparison group.</a:t>
            </a:r>
            <a:endParaRPr lang="en-US"/>
          </a:p>
        </p:txBody>
      </p:sp>
      <p:sp>
        <p:nvSpPr>
          <p:cNvPr id="4" name="Slide Number Placeholder 3">
            <a:extLst>
              <a:ext uri="{FF2B5EF4-FFF2-40B4-BE49-F238E27FC236}">
                <a16:creationId xmlns:a16="http://schemas.microsoft.com/office/drawing/2014/main" id="{5F5FAA92-C7E2-8F29-EE84-C1FF8C5038CF}"/>
              </a:ext>
            </a:extLst>
          </p:cNvPr>
          <p:cNvSpPr txBox="1">
            <a:spLocks noGrp="1"/>
          </p:cNvSpPr>
          <p:nvPr>
            <p:ph type="sldNum" sz="quarter" idx="8"/>
          </p:nvPr>
        </p:nvSpPr>
        <p:spPr/>
        <p:txBody>
          <a:bodyPr/>
          <a:lstStyle/>
          <a:p>
            <a:pPr lvl="0"/>
            <a:fld id="{7CC02BBF-6CD8-4E3A-97D7-0C8BE65E3D80}" type="slidenum">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r>
              <a:rPr lang="fr-FR" dirty="0"/>
              <a:t>Au Burundi </a:t>
            </a:r>
          </a:p>
          <a:p>
            <a:pPr marL="171450" indent="-171450">
              <a:buFontTx/>
              <a:buChar char="-"/>
            </a:pPr>
            <a:r>
              <a:rPr lang="fr-FR" dirty="0"/>
              <a:t>97% (femmes et hommes confondus) ont déjà entendu une méthode contraceptive</a:t>
            </a:r>
          </a:p>
          <a:p>
            <a:pPr marL="171450" indent="-171450">
              <a:buFontTx/>
              <a:buChar char="-"/>
            </a:pPr>
            <a:r>
              <a:rPr lang="fr-FR" dirty="0"/>
              <a:t>Mais, la moyenne nationale de la couverture contraceptive est de 29%( 23% modernes et 6% naturelles) </a:t>
            </a:r>
          </a:p>
          <a:p>
            <a:pPr marL="171450" indent="-171450">
              <a:buFontTx/>
              <a:buChar char="-"/>
            </a:pPr>
            <a:r>
              <a:rPr lang="fr-FR" dirty="0"/>
              <a:t>Tandis que le taux de discontinuation des MCM est de 40% avec comme principale cause, souci de santé lié aux ES dont le premier sont des changements des règles(33%) et en </a:t>
            </a:r>
            <a:r>
              <a:rPr lang="fr-FR"/>
              <a:t>second lieu besoin </a:t>
            </a:r>
            <a:r>
              <a:rPr lang="fr-FR" dirty="0"/>
              <a:t>de tomber encore enceinte(31%)</a:t>
            </a:r>
            <a:endParaRPr lang="fr-BI" dirty="0"/>
          </a:p>
        </p:txBody>
      </p:sp>
      <p:sp>
        <p:nvSpPr>
          <p:cNvPr id="4" name="Espace réservé du numéro de diapositive 3"/>
          <p:cNvSpPr>
            <a:spLocks noGrp="1"/>
          </p:cNvSpPr>
          <p:nvPr>
            <p:ph type="sldNum" sz="quarter" idx="5"/>
          </p:nvPr>
        </p:nvSpPr>
        <p:spPr/>
        <p:txBody>
          <a:bodyPr/>
          <a:lstStyle/>
          <a:p>
            <a:pPr lvl="0"/>
            <a:fld id="{0C9E0A99-68ED-4145-9B08-7AFA008A9DD4}" type="slidenum">
              <a:rPr lang="fr-FR" smtClean="0"/>
              <a:t>17</a:t>
            </a:fld>
            <a:endParaRPr lang="fr-FR"/>
          </a:p>
        </p:txBody>
      </p:sp>
    </p:spTree>
    <p:extLst>
      <p:ext uri="{BB962C8B-B14F-4D97-AF65-F5344CB8AC3E}">
        <p14:creationId xmlns:p14="http://schemas.microsoft.com/office/powerpoint/2010/main" val="44647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774F94-4E68-31EE-F951-23CCAC0029A9}"/>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C4E33C2-29EE-7853-5157-DE81BD10B5C8}"/>
              </a:ext>
            </a:extLst>
          </p:cNvPr>
          <p:cNvSpPr txBox="1">
            <a:spLocks noGrp="1"/>
          </p:cNvSpPr>
          <p:nvPr>
            <p:ph type="body" sz="quarter" idx="1"/>
          </p:nvPr>
        </p:nvSpPr>
        <p:spPr/>
        <p:txBody>
          <a:bodyPr/>
          <a:lstStyle/>
          <a:p>
            <a:pPr lvl="0"/>
            <a:r>
              <a:rPr lang="en-US"/>
              <a:t>PSI Continues to iterate and evolve the C4C approach, considering different cadres of providers and health workers. Our aim is to eventually see C4C practitioners working in harmony across health systems.</a:t>
            </a:r>
          </a:p>
          <a:p>
            <a:pPr lvl="0"/>
            <a:endParaRPr lang="en-US"/>
          </a:p>
        </p:txBody>
      </p:sp>
      <p:sp>
        <p:nvSpPr>
          <p:cNvPr id="4" name="Slide Number Placeholder 3">
            <a:extLst>
              <a:ext uri="{FF2B5EF4-FFF2-40B4-BE49-F238E27FC236}">
                <a16:creationId xmlns:a16="http://schemas.microsoft.com/office/drawing/2014/main" id="{B73DDE3A-75C8-B19D-1B40-12FF05723D24}"/>
              </a:ext>
            </a:extLst>
          </p:cNvPr>
          <p:cNvSpPr txBox="1">
            <a:spLocks noGrp="1"/>
          </p:cNvSpPr>
          <p:nvPr>
            <p:ph type="sldNum" sz="quarter" idx="8"/>
          </p:nvPr>
        </p:nvSpPr>
        <p:spPr/>
        <p:txBody>
          <a:bodyPr/>
          <a:lstStyle/>
          <a:p>
            <a:pPr lvl="0"/>
            <a:fld id="{2E3532B8-E424-4BD3-B0F5-6498902C21A3}" type="slidenum">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D02798-22FC-E7F5-D30F-F0BB6E2D3302}"/>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7644290A-F268-3812-B42A-3F51B96FD98F}"/>
              </a:ext>
            </a:extLst>
          </p:cNvPr>
          <p:cNvSpPr txBox="1">
            <a:spLocks noGrp="1"/>
          </p:cNvSpPr>
          <p:nvPr>
            <p:ph type="body" sz="quarter" idx="1"/>
          </p:nvPr>
        </p:nvSpPr>
        <p:spPr/>
        <p:txBody>
          <a:bodyPr/>
          <a:lstStyle/>
          <a:p>
            <a:endParaRPr lang="fr-FR"/>
          </a:p>
        </p:txBody>
      </p:sp>
      <p:sp>
        <p:nvSpPr>
          <p:cNvPr id="4" name="Slide Number Placeholder 3">
            <a:extLst>
              <a:ext uri="{FF2B5EF4-FFF2-40B4-BE49-F238E27FC236}">
                <a16:creationId xmlns:a16="http://schemas.microsoft.com/office/drawing/2014/main" id="{73BC3E23-7B1A-C97F-823B-572BD6F91A4F}"/>
              </a:ext>
            </a:extLst>
          </p:cNvPr>
          <p:cNvSpPr txBox="1">
            <a:spLocks noGrp="1"/>
          </p:cNvSpPr>
          <p:nvPr>
            <p:ph type="sldNum" sz="quarter" idx="8"/>
          </p:nvPr>
        </p:nvSpPr>
        <p:spPr/>
        <p:txBody>
          <a:bodyPr/>
          <a:lstStyle/>
          <a:p>
            <a:pPr lvl="0"/>
            <a:fld id="{DD339459-524B-4166-B66E-D7834783D98E}" type="slidenum">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BF7F7-C1EB-9807-0730-AEF73A5ABED7}"/>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3A719ED-F2E7-73A6-B10A-142D98FF1B93}"/>
              </a:ext>
            </a:extLst>
          </p:cNvPr>
          <p:cNvSpPr txBox="1">
            <a:spLocks noGrp="1"/>
          </p:cNvSpPr>
          <p:nvPr>
            <p:ph type="body" sz="quarter" idx="1"/>
          </p:nvPr>
        </p:nvSpPr>
        <p:spPr/>
        <p:txBody>
          <a:bodyPr/>
          <a:lstStyle/>
          <a:p>
            <a:endParaRPr lang="fr-FR"/>
          </a:p>
        </p:txBody>
      </p:sp>
      <p:sp>
        <p:nvSpPr>
          <p:cNvPr id="4" name="Slide Number Placeholder 3">
            <a:extLst>
              <a:ext uri="{FF2B5EF4-FFF2-40B4-BE49-F238E27FC236}">
                <a16:creationId xmlns:a16="http://schemas.microsoft.com/office/drawing/2014/main" id="{794F7C72-90C9-EF2C-7BCB-FBA5D8D3AAEB}"/>
              </a:ext>
            </a:extLst>
          </p:cNvPr>
          <p:cNvSpPr txBox="1">
            <a:spLocks noGrp="1"/>
          </p:cNvSpPr>
          <p:nvPr>
            <p:ph type="sldNum" sz="quarter" idx="8"/>
          </p:nvPr>
        </p:nvSpPr>
        <p:spPr/>
        <p:txBody>
          <a:bodyPr/>
          <a:lstStyle/>
          <a:p>
            <a:pPr lvl="0"/>
            <a:fld id="{28FC34F4-2260-4F3F-9AB9-D2EDB9A0B042}" type="slidenum">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AD970-F824-C421-649D-3D3B17A585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520E30-1719-7007-06AF-ACAC96A59A58}"/>
              </a:ext>
            </a:extLst>
          </p:cNvPr>
          <p:cNvSpPr txBox="1">
            <a:spLocks noGrp="1"/>
          </p:cNvSpPr>
          <p:nvPr>
            <p:ph type="body" sz="quarter" idx="1"/>
          </p:nvPr>
        </p:nvSpPr>
        <p:spPr/>
        <p:txBody>
          <a:bodyPr/>
          <a:lstStyle/>
          <a:p>
            <a:endParaRPr lang="fr-FR"/>
          </a:p>
        </p:txBody>
      </p:sp>
      <p:sp>
        <p:nvSpPr>
          <p:cNvPr id="4" name="Slide Number Placeholder 3">
            <a:extLst>
              <a:ext uri="{FF2B5EF4-FFF2-40B4-BE49-F238E27FC236}">
                <a16:creationId xmlns:a16="http://schemas.microsoft.com/office/drawing/2014/main" id="{2FDF0D6B-410B-C5FF-2154-526EAE7B25CA}"/>
              </a:ext>
            </a:extLst>
          </p:cNvPr>
          <p:cNvSpPr txBox="1">
            <a:spLocks noGrp="1"/>
          </p:cNvSpPr>
          <p:nvPr>
            <p:ph type="sldNum" sz="quarter" idx="8"/>
          </p:nvPr>
        </p:nvSpPr>
        <p:spPr/>
        <p:txBody>
          <a:bodyPr/>
          <a:lstStyle/>
          <a:p>
            <a:pPr lvl="0"/>
            <a:fld id="{6BCCCBCA-410E-42B7-B38D-2E35060CB1D3}" type="slidenum">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CAB764-32DF-A05D-1E3D-1E99D219FA6B}"/>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7AE0528-F176-EC1B-1422-13D64F920CBB}"/>
              </a:ext>
            </a:extLst>
          </p:cNvPr>
          <p:cNvSpPr txBox="1">
            <a:spLocks noGrp="1"/>
          </p:cNvSpPr>
          <p:nvPr>
            <p:ph type="body" sz="quarter" idx="1"/>
          </p:nvPr>
        </p:nvSpPr>
        <p:spPr/>
        <p:txBody>
          <a:bodyPr/>
          <a:lstStyle/>
          <a:p>
            <a:pPr lvl="0"/>
            <a:r>
              <a:rPr lang="fr-FR" dirty="0"/>
              <a:t>Y a-t-il d’autres raisons auxquelles le groupe peut penser pour expliquer pourquoi le conseil en PF est important ?
Pourrait également discuter de tout message autour de la PF qui est pertinent au </a:t>
            </a:r>
            <a:r>
              <a:rPr lang="fr-FR" strike="sngStrike" dirty="0"/>
              <a:t>Ghana </a:t>
            </a:r>
            <a:r>
              <a:rPr lang="fr-FR" strike="noStrike" dirty="0"/>
              <a:t>Burundi</a:t>
            </a:r>
            <a:endParaRPr lang="en-US" strike="noStrike" dirty="0"/>
          </a:p>
        </p:txBody>
      </p:sp>
      <p:sp>
        <p:nvSpPr>
          <p:cNvPr id="4" name="Slide Number Placeholder 3">
            <a:extLst>
              <a:ext uri="{FF2B5EF4-FFF2-40B4-BE49-F238E27FC236}">
                <a16:creationId xmlns:a16="http://schemas.microsoft.com/office/drawing/2014/main" id="{72A11971-F76A-3A68-110F-D11299EDF536}"/>
              </a:ext>
            </a:extLst>
          </p:cNvPr>
          <p:cNvSpPr txBox="1">
            <a:spLocks noGrp="1"/>
          </p:cNvSpPr>
          <p:nvPr>
            <p:ph type="sldNum" sz="quarter" idx="8"/>
          </p:nvPr>
        </p:nvSpPr>
        <p:spPr/>
        <p:txBody>
          <a:bodyPr/>
          <a:lstStyle/>
          <a:p>
            <a:pPr lvl="0"/>
            <a:fld id="{8BCE26C2-804B-4EC1-B0C0-0A285ABA66AA}" type="slidenum">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DB6C51-518F-03D1-93EA-5945B0F09679}"/>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51BFE4B-F866-B988-9A90-DE903F767A30}"/>
              </a:ext>
            </a:extLst>
          </p:cNvPr>
          <p:cNvSpPr txBox="1">
            <a:spLocks noGrp="1"/>
          </p:cNvSpPr>
          <p:nvPr>
            <p:ph type="body" sz="quarter" idx="1"/>
          </p:nvPr>
        </p:nvSpPr>
        <p:spPr/>
        <p:txBody>
          <a:bodyPr/>
          <a:lstStyle/>
          <a:p>
            <a:pPr marL="171450" lvl="0" indent="-171450">
              <a:buSzPct val="100000"/>
              <a:buFont typeface="Arial" pitchFamily="34"/>
              <a:buChar char="•"/>
            </a:pPr>
            <a:endParaRPr lang="fr-FR"/>
          </a:p>
          <a:p>
            <a:pPr lvl="0"/>
            <a:endParaRPr lang="en-US"/>
          </a:p>
        </p:txBody>
      </p:sp>
      <p:sp>
        <p:nvSpPr>
          <p:cNvPr id="4" name="Slide Number Placeholder 3">
            <a:extLst>
              <a:ext uri="{FF2B5EF4-FFF2-40B4-BE49-F238E27FC236}">
                <a16:creationId xmlns:a16="http://schemas.microsoft.com/office/drawing/2014/main" id="{A1CF9BD2-542F-9AE2-3D16-7417CD25021F}"/>
              </a:ext>
            </a:extLst>
          </p:cNvPr>
          <p:cNvSpPr txBox="1">
            <a:spLocks noGrp="1"/>
          </p:cNvSpPr>
          <p:nvPr>
            <p:ph type="sldNum" sz="quarter" idx="8"/>
          </p:nvPr>
        </p:nvSpPr>
        <p:spPr/>
        <p:txBody>
          <a:bodyPr/>
          <a:lstStyle/>
          <a:p>
            <a:pPr lvl="0"/>
            <a:fld id="{1DDE36AC-0FD6-4C15-B371-EB563A203E6A}" type="slidenum">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3C19DE3C-9481-0676-4176-4A18E793BB20}"/>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F36A7E4C-9F89-6FF5-079C-D26DAB58B8B6}"/>
              </a:ext>
            </a:extLst>
          </p:cNvPr>
          <p:cNvSpPr txBox="1">
            <a:spLocks noGrp="1"/>
          </p:cNvSpPr>
          <p:nvPr>
            <p:ph type="body" sz="quarter" idx="1"/>
          </p:nvPr>
        </p:nvSpPr>
        <p:spPr/>
        <p:txBody>
          <a:bodyPr/>
          <a:lstStyle/>
          <a:p>
            <a:pPr lvl="0" defTabSz="1828800"/>
            <a:r>
              <a:rPr lang="en-US" sz="2400">
                <a:solidFill>
                  <a:srgbClr val="202124"/>
                </a:solidFill>
                <a:latin typeface="arial"/>
                <a:cs typeface="arial"/>
              </a:rPr>
              <a:t>Globally, 38% of contraceptive users discontinue use of a method within the first 12 </a:t>
            </a:r>
            <a:r>
              <a:rPr lang="en-US">
                <a:solidFill>
                  <a:srgbClr val="202124"/>
                </a:solidFill>
                <a:latin typeface="arial"/>
                <a:cs typeface="arial"/>
              </a:rPr>
              <a:t>months.</a:t>
            </a:r>
          </a:p>
          <a:p>
            <a:pPr lvl="0" defTabSz="1828800"/>
            <a:endParaRPr lang="en-US">
              <a:latin typeface="Calibri"/>
              <a:ea typeface="Roboto Light"/>
              <a:cs typeface="Poppins Light"/>
            </a:endParaRPr>
          </a:p>
          <a:p>
            <a:pPr lvl="0" defTabSz="1828800"/>
            <a:r>
              <a:rPr lang="en-US">
                <a:latin typeface="Calibri"/>
                <a:ea typeface="Roboto Light"/>
                <a:cs typeface="Poppins Light"/>
              </a:rPr>
              <a:t>As modern contraception prevalence rates increase and unmet need decreases – the rate of </a:t>
            </a:r>
            <a:r>
              <a:rPr lang="en-US" b="1">
                <a:latin typeface="Calibri"/>
                <a:ea typeface="Roboto Light"/>
                <a:cs typeface="Poppins Light"/>
              </a:rPr>
              <a:t>discontinuation</a:t>
            </a:r>
            <a:r>
              <a:rPr lang="en-US">
                <a:latin typeface="Calibri"/>
                <a:ea typeface="Roboto Light"/>
                <a:cs typeface="Poppins Light"/>
              </a:rPr>
              <a:t> of contraception among users in need remains high.</a:t>
            </a:r>
            <a:endParaRPr lang="en-US">
              <a:solidFill>
                <a:srgbClr val="202124"/>
              </a:solidFill>
              <a:latin typeface="arial"/>
              <a:cs typeface="arial"/>
            </a:endParaRPr>
          </a:p>
          <a:p>
            <a:pPr lvl="0" defTabSz="1828800"/>
            <a:endParaRPr lang="en-US">
              <a:solidFill>
                <a:srgbClr val="202124"/>
              </a:solidFill>
              <a:latin typeface="arial"/>
              <a:cs typeface="arial"/>
            </a:endParaRPr>
          </a:p>
          <a:p>
            <a:pPr lvl="0" defTabSz="1828800"/>
            <a:r>
              <a:rPr lang="en-US">
                <a:solidFill>
                  <a:srgbClr val="202124"/>
                </a:solidFill>
                <a:latin typeface="arial"/>
                <a:cs typeface="arial"/>
              </a:rPr>
              <a:t>Ask providers if this resonates with them. Does this number surprise them? How so?</a:t>
            </a:r>
          </a:p>
        </p:txBody>
      </p:sp>
      <p:sp>
        <p:nvSpPr>
          <p:cNvPr id="4" name="Marcador de Posição do Número do Diapositivo 3">
            <a:extLst>
              <a:ext uri="{FF2B5EF4-FFF2-40B4-BE49-F238E27FC236}">
                <a16:creationId xmlns:a16="http://schemas.microsoft.com/office/drawing/2014/main" id="{516E05B8-B85B-D7FD-E391-6E905A01B7E9}"/>
              </a:ext>
            </a:extLst>
          </p:cNvPr>
          <p:cNvSpPr txBox="1">
            <a:spLocks noGrp="1"/>
          </p:cNvSpPr>
          <p:nvPr>
            <p:ph type="sldNum" sz="quarter" idx="8"/>
          </p:nvPr>
        </p:nvSpPr>
        <p:spPr/>
        <p:txBody>
          <a:bodyPr/>
          <a:lstStyle/>
          <a:p>
            <a:pPr lvl="0"/>
            <a:fld id="{F4990FB6-FE50-45DB-A5BE-32BFD63C38CC}" type="slidenum">
              <a:t>5</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DCF3CA17-4F42-3BE4-664F-DA53F501EB4A}"/>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EF778C99-58AA-28E3-F3D2-67C9C3E3AF32}"/>
              </a:ext>
            </a:extLst>
          </p:cNvPr>
          <p:cNvSpPr txBox="1">
            <a:spLocks noGrp="1"/>
          </p:cNvSpPr>
          <p:nvPr>
            <p:ph type="body" sz="quarter" idx="1"/>
          </p:nvPr>
        </p:nvSpPr>
        <p:spPr/>
        <p:txBody>
          <a:bodyPr/>
          <a:lstStyle/>
          <a:p>
            <a:pPr lvl="0" indent="-457200"/>
            <a:r>
              <a:rPr lang="en-US">
                <a:latin typeface="Roboto Light"/>
                <a:ea typeface="Roboto Light"/>
                <a:cs typeface="Roboto Light"/>
              </a:rPr>
              <a:t>The evidence shows that method related discontinuation is very commonly related to the experience of unwanted side effects or fears around contraceptive induced bleeding changes-- For example, heavier bleeding with copper IUD, or irregular bleeding with the injectable contraceptives</a:t>
            </a:r>
            <a:endParaRPr lang="en-US">
              <a:ea typeface="Roboto Light"/>
              <a:cs typeface="Roboto Light"/>
            </a:endParaRPr>
          </a:p>
          <a:p>
            <a:pPr lvl="0" indent="-457200"/>
            <a:r>
              <a:rPr lang="en-US">
                <a:latin typeface="Roboto Light"/>
                <a:ea typeface="Roboto Light"/>
                <a:cs typeface="Roboto Light"/>
              </a:rPr>
              <a:t>Clients often believe myths or misconceptions around these side effects – e.g. Clients fear that menstrual bleeding could affect fertility or is linked to cancer.</a:t>
            </a:r>
          </a:p>
          <a:p>
            <a:pPr lvl="0" indent="-457200"/>
            <a:r>
              <a:rPr lang="en-US">
                <a:latin typeface="Roboto Light"/>
                <a:ea typeface="Roboto Light"/>
                <a:cs typeface="Roboto Light"/>
              </a:rPr>
              <a:t>The vast majority of research shows that clients want to be informed about the potential to experience side effects with their method. They want to be prepared for what they might expect.</a:t>
            </a:r>
          </a:p>
          <a:p>
            <a:pPr lvl="0" indent="-457200"/>
            <a:r>
              <a:rPr lang="en-US">
                <a:latin typeface="Roboto Light"/>
                <a:ea typeface="Roboto Light"/>
                <a:cs typeface="Roboto Light"/>
              </a:rPr>
              <a:t>Providers need to support clients to understand what side effects are normal and if/why bleeding changes may occur, before the client starts using a method.</a:t>
            </a:r>
            <a:endParaRPr lang="en-US">
              <a:ea typeface="Roboto Light" pitchFamily="2"/>
              <a:cs typeface="Roboto Light" pitchFamily="2"/>
            </a:endParaRPr>
          </a:p>
          <a:p>
            <a:pPr lvl="0"/>
            <a:endParaRPr lang="en-US">
              <a:latin typeface="Roboto Light"/>
              <a:ea typeface="Roboto Light"/>
              <a:cs typeface="Roboto Light"/>
            </a:endParaRPr>
          </a:p>
        </p:txBody>
      </p:sp>
      <p:sp>
        <p:nvSpPr>
          <p:cNvPr id="4" name="Marcador de Posição do Número do Diapositivo 3">
            <a:extLst>
              <a:ext uri="{FF2B5EF4-FFF2-40B4-BE49-F238E27FC236}">
                <a16:creationId xmlns:a16="http://schemas.microsoft.com/office/drawing/2014/main" id="{FD08BEC0-B30C-A2FB-564F-907B30E8C059}"/>
              </a:ext>
            </a:extLst>
          </p:cNvPr>
          <p:cNvSpPr txBox="1">
            <a:spLocks noGrp="1"/>
          </p:cNvSpPr>
          <p:nvPr>
            <p:ph type="sldNum" sz="quarter" idx="8"/>
          </p:nvPr>
        </p:nvSpPr>
        <p:spPr/>
        <p:txBody>
          <a:bodyPr/>
          <a:lstStyle/>
          <a:p>
            <a:pPr lvl="0"/>
            <a:fld id="{27BA78DD-5533-4501-B86A-5273D32BDC05}" type="slidenum">
              <a:t>6</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22201730-0A2E-D085-A679-69412D62D758}"/>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8251CCA3-47FC-E7FC-9E4A-3123FD98D1A1}"/>
              </a:ext>
            </a:extLst>
          </p:cNvPr>
          <p:cNvSpPr txBox="1">
            <a:spLocks noGrp="1"/>
          </p:cNvSpPr>
          <p:nvPr>
            <p:ph type="body" sz="quarter" idx="1"/>
          </p:nvPr>
        </p:nvSpPr>
        <p:spPr/>
        <p:txBody>
          <a:bodyPr/>
          <a:lstStyle/>
          <a:p>
            <a:pPr lvl="0"/>
            <a:r>
              <a:rPr lang="en-US">
                <a:latin typeface="Calibri"/>
                <a:cs typeface="Calibri"/>
              </a:rPr>
              <a:t>Read these out but also ask providers for their thoughts on these challenges. Discuss what other challenges they face in their practice. </a:t>
            </a:r>
          </a:p>
          <a:p>
            <a:pPr lvl="0"/>
            <a:endParaRPr lang="en-US">
              <a:latin typeface="Calibri"/>
              <a:cs typeface="Calibri"/>
            </a:endParaRPr>
          </a:p>
          <a:p>
            <a:pPr lvl="0"/>
            <a:r>
              <a:rPr lang="en-US">
                <a:latin typeface="Calibri"/>
                <a:cs typeface="Calibri"/>
              </a:rPr>
              <a:t>Quality of contraceptive counseling is often poor due to the following reasons:</a:t>
            </a:r>
          </a:p>
          <a:p>
            <a:pPr marL="342900" lvl="0" indent="-342900">
              <a:buSzPct val="100000"/>
              <a:buFont typeface="Arial" pitchFamily="34"/>
              <a:buChar char="•"/>
            </a:pPr>
            <a:r>
              <a:rPr lang="en-US">
                <a:latin typeface="Calibri"/>
                <a:cs typeface="Calibri"/>
              </a:rPr>
              <a:t>Time constraints that hinder the client-provider interaction</a:t>
            </a:r>
          </a:p>
          <a:p>
            <a:pPr marL="342900" lvl="0" indent="-342900">
              <a:buSzPct val="100000"/>
              <a:buFont typeface="Arial" pitchFamily="34"/>
              <a:buChar char="•"/>
            </a:pPr>
            <a:r>
              <a:rPr lang="en-US">
                <a:latin typeface="Calibri"/>
                <a:cs typeface="Calibri"/>
              </a:rPr>
              <a:t>Poor information exchange that makes it challenging for clients to understand the information that is important for them</a:t>
            </a:r>
          </a:p>
          <a:p>
            <a:pPr marL="342900" lvl="0" indent="-342900">
              <a:buSzPct val="100000"/>
              <a:buFont typeface="Arial" pitchFamily="34"/>
              <a:buChar char="•"/>
            </a:pPr>
            <a:r>
              <a:rPr lang="en-US">
                <a:latin typeface="Calibri"/>
                <a:cs typeface="Calibri"/>
              </a:rPr>
              <a:t>Misunderstanding of informed choice principles that leads providers to treat counseling sessions as a lecture instead of a discussion about individual client needs</a:t>
            </a:r>
          </a:p>
        </p:txBody>
      </p:sp>
      <p:sp>
        <p:nvSpPr>
          <p:cNvPr id="4" name="Marcador de Posição do Número do Diapositivo 3">
            <a:extLst>
              <a:ext uri="{FF2B5EF4-FFF2-40B4-BE49-F238E27FC236}">
                <a16:creationId xmlns:a16="http://schemas.microsoft.com/office/drawing/2014/main" id="{1F733C36-ABB4-A5B7-04FB-3F07C33CF2B7}"/>
              </a:ext>
            </a:extLst>
          </p:cNvPr>
          <p:cNvSpPr txBox="1">
            <a:spLocks noGrp="1"/>
          </p:cNvSpPr>
          <p:nvPr>
            <p:ph type="sldNum" sz="quarter" idx="8"/>
          </p:nvPr>
        </p:nvSpPr>
        <p:spPr/>
        <p:txBody>
          <a:bodyPr/>
          <a:lstStyle/>
          <a:p>
            <a:pPr lvl="0"/>
            <a:fld id="{295E32D7-46C7-4453-ABD3-4BEB66195E89}" type="slidenum">
              <a:t>7</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a:extLst>
              <a:ext uri="{FF2B5EF4-FFF2-40B4-BE49-F238E27FC236}">
                <a16:creationId xmlns:a16="http://schemas.microsoft.com/office/drawing/2014/main" id="{EFAE536C-3807-E8D9-26F8-26DB8D2A7B1F}"/>
              </a:ext>
            </a:extLst>
          </p:cNvPr>
          <p:cNvSpPr>
            <a:spLocks noGrp="1" noRot="1" noChangeAspect="1"/>
          </p:cNvSpPr>
          <p:nvPr>
            <p:ph type="sldImg"/>
          </p:nvPr>
        </p:nvSpPr>
        <p:spPr>
          <a:xfrm>
            <a:off x="685800" y="1143000"/>
            <a:ext cx="5486400" cy="3086100"/>
          </a:xfrm>
        </p:spPr>
      </p:sp>
      <p:sp>
        <p:nvSpPr>
          <p:cNvPr id="3" name="Marcador de Posição de Notas 2">
            <a:extLst>
              <a:ext uri="{FF2B5EF4-FFF2-40B4-BE49-F238E27FC236}">
                <a16:creationId xmlns:a16="http://schemas.microsoft.com/office/drawing/2014/main" id="{FAAE38A7-83F5-79B4-8363-56747A9439D0}"/>
              </a:ext>
            </a:extLst>
          </p:cNvPr>
          <p:cNvSpPr txBox="1">
            <a:spLocks noGrp="1"/>
          </p:cNvSpPr>
          <p:nvPr>
            <p:ph type="body" sz="quarter" idx="1"/>
          </p:nvPr>
        </p:nvSpPr>
        <p:spPr/>
        <p:txBody>
          <a:bodyPr/>
          <a:lstStyle/>
          <a:p>
            <a:pPr marL="342900" lvl="0" indent="-342900">
              <a:buSzPct val="100000"/>
              <a:buFont typeface="Arial" pitchFamily="34"/>
              <a:buChar char="•"/>
            </a:pPr>
            <a:r>
              <a:rPr lang="en-US">
                <a:latin typeface="Calibri"/>
                <a:ea typeface="Roboto Light"/>
                <a:cs typeface="Calibri"/>
              </a:rPr>
              <a:t>D</a:t>
            </a:r>
            <a:r>
              <a:rPr lang="en-US">
                <a:latin typeface="Roboto Light"/>
                <a:ea typeface="Roboto Light"/>
                <a:cs typeface="Roboto Light"/>
              </a:rPr>
              <a:t>irective decision making by the provider can overlook the individual needs of the client. Providers' bias, for example a bias for the MOST effective method, or the longest lasting method can push clients toward methods that may not be right for them</a:t>
            </a:r>
          </a:p>
          <a:p>
            <a:pPr marL="342900" lvl="0" indent="-342900">
              <a:buSzPct val="100000"/>
              <a:buFont typeface="Arial" pitchFamily="34"/>
              <a:buChar char="•"/>
            </a:pPr>
            <a:r>
              <a:rPr lang="en-US">
                <a:latin typeface="Calibri"/>
                <a:cs typeface="Calibri"/>
              </a:rPr>
              <a:t>Client held myths and misconceptions, if unaddressed, can lead to fear and negative experiences with contraception</a:t>
            </a:r>
          </a:p>
          <a:p>
            <a:pPr lvl="0"/>
            <a:endParaRPr lang="en-US" b="1">
              <a:latin typeface="Calibri"/>
              <a:cs typeface="Calibri"/>
            </a:endParaRPr>
          </a:p>
          <a:p>
            <a:pPr lvl="0"/>
            <a:r>
              <a:rPr lang="en-US" b="1">
                <a:latin typeface="Calibri"/>
                <a:cs typeface="Calibri"/>
              </a:rPr>
              <a:t>Counseling for Choice was designed to address all of these common challenges with counseling, and more! You'll learn more about how C4C is different in each of the following modules.</a:t>
            </a:r>
            <a:endParaRPr lang="en-US">
              <a:latin typeface="Calibri"/>
              <a:cs typeface="Calibri"/>
            </a:endParaRPr>
          </a:p>
          <a:p>
            <a:pPr lvl="0"/>
            <a:endParaRPr lang="pt-PT"/>
          </a:p>
        </p:txBody>
      </p:sp>
      <p:sp>
        <p:nvSpPr>
          <p:cNvPr id="4" name="Marcador de Posição do Número do Diapositivo 3">
            <a:extLst>
              <a:ext uri="{FF2B5EF4-FFF2-40B4-BE49-F238E27FC236}">
                <a16:creationId xmlns:a16="http://schemas.microsoft.com/office/drawing/2014/main" id="{077BAB26-16B7-6BB2-40EF-38AE6B3423B5}"/>
              </a:ext>
            </a:extLst>
          </p:cNvPr>
          <p:cNvSpPr txBox="1">
            <a:spLocks noGrp="1"/>
          </p:cNvSpPr>
          <p:nvPr>
            <p:ph type="sldNum" sz="quarter" idx="8"/>
          </p:nvPr>
        </p:nvSpPr>
        <p:spPr/>
        <p:txBody>
          <a:bodyPr/>
          <a:lstStyle/>
          <a:p>
            <a:pPr lvl="0"/>
            <a:fld id="{1ED28F8E-DC2A-43C2-A429-A90117C90ADB}" type="slidenum">
              <a:t>8</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5B446-CCE6-902B-E323-3DAC7BE8B08E}"/>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51FF2AC9-C391-07C3-3A7A-6729D38112FE}"/>
              </a:ext>
            </a:extLst>
          </p:cNvPr>
          <p:cNvSpPr txBox="1">
            <a:spLocks noGrp="1"/>
          </p:cNvSpPr>
          <p:nvPr>
            <p:ph type="body" sz="quarter" idx="1"/>
          </p:nvPr>
        </p:nvSpPr>
        <p:spPr/>
        <p:txBody>
          <a:bodyPr/>
          <a:lstStyle/>
          <a:p>
            <a:pPr lvl="0"/>
            <a:endParaRPr lang="en-US">
              <a:solidFill>
                <a:srgbClr val="A5A5A5"/>
              </a:solidFill>
            </a:endParaRPr>
          </a:p>
          <a:p>
            <a:pPr lvl="0"/>
            <a:r>
              <a:rPr lang="en-US">
                <a:solidFill>
                  <a:srgbClr val="A5A5A5"/>
                </a:solidFill>
              </a:rPr>
              <a:t>As a result, clients are left dissatisfied with the counseling they receive, confused about their contraceptive options, or are pressured to choose a method that isn’t right for them---This was the catalyst for C4C</a:t>
            </a:r>
          </a:p>
          <a:p>
            <a:pPr lvl="0">
              <a:lnSpc>
                <a:spcPct val="115000"/>
              </a:lnSpc>
            </a:pPr>
            <a:endParaRPr lang="en-US">
              <a:latin typeface="Arial" pitchFamily="34"/>
              <a:ea typeface="MS PGothic" pitchFamily="34"/>
              <a:cs typeface="Arial" pitchFamily="34"/>
            </a:endParaRPr>
          </a:p>
          <a:p>
            <a:pPr lvl="0"/>
            <a:endParaRPr lang="en-US"/>
          </a:p>
        </p:txBody>
      </p:sp>
      <p:sp>
        <p:nvSpPr>
          <p:cNvPr id="4" name="Slide Number Placeholder 3">
            <a:extLst>
              <a:ext uri="{FF2B5EF4-FFF2-40B4-BE49-F238E27FC236}">
                <a16:creationId xmlns:a16="http://schemas.microsoft.com/office/drawing/2014/main" id="{3D6EF80F-21F5-85EC-A9B4-96D2B8C97AF7}"/>
              </a:ext>
            </a:extLst>
          </p:cNvPr>
          <p:cNvSpPr txBox="1">
            <a:spLocks noGrp="1"/>
          </p:cNvSpPr>
          <p:nvPr>
            <p:ph type="sldNum" sz="quarter" idx="8"/>
          </p:nvPr>
        </p:nvSpPr>
        <p:spPr/>
        <p:txBody>
          <a:bodyPr/>
          <a:lstStyle/>
          <a:p>
            <a:pPr lvl="0"/>
            <a:fld id="{339B0D9E-9746-4E74-A241-3A362A69FFF2}" type="slidenum">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97AC-05BC-CD62-54C3-B40429AEBA43}"/>
              </a:ext>
            </a:extLst>
          </p:cNvPr>
          <p:cNvSpPr txBox="1">
            <a:spLocks noGrp="1"/>
          </p:cNvSpPr>
          <p:nvPr>
            <p:ph type="title"/>
          </p:nvPr>
        </p:nvSpPr>
        <p:spPr>
          <a:xfrm>
            <a:off x="1665579" y="1503849"/>
            <a:ext cx="10526417" cy="1872206"/>
          </a:xfrm>
        </p:spPr>
        <p:txBody>
          <a:bodyPr/>
          <a:lstStyle>
            <a:lvl1pPr>
              <a:defRPr spc="0"/>
            </a:lvl1pPr>
          </a:lstStyle>
          <a:p>
            <a:pPr lvl="0"/>
            <a:r>
              <a:rPr lang="en-US"/>
              <a:t>CLICK TO EDIT MASTER TITLE STYLE</a:t>
            </a:r>
          </a:p>
        </p:txBody>
      </p:sp>
      <p:sp>
        <p:nvSpPr>
          <p:cNvPr id="3" name="Text Placeholder 3">
            <a:extLst>
              <a:ext uri="{FF2B5EF4-FFF2-40B4-BE49-F238E27FC236}">
                <a16:creationId xmlns:a16="http://schemas.microsoft.com/office/drawing/2014/main" id="{D115BAF0-0053-5765-8F98-CF31EBEF722E}"/>
              </a:ext>
            </a:extLst>
          </p:cNvPr>
          <p:cNvSpPr txBox="1">
            <a:spLocks noGrp="1"/>
          </p:cNvSpPr>
          <p:nvPr>
            <p:ph type="body" idx="4294967295"/>
          </p:nvPr>
        </p:nvSpPr>
        <p:spPr>
          <a:xfrm>
            <a:off x="1665579" y="3436589"/>
            <a:ext cx="15134929" cy="4320475"/>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6">
            <a:extLst>
              <a:ext uri="{FF2B5EF4-FFF2-40B4-BE49-F238E27FC236}">
                <a16:creationId xmlns:a16="http://schemas.microsoft.com/office/drawing/2014/main" id="{515A7B20-652D-D1B6-0068-DC9FF4342E11}"/>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5" name="Group 11">
            <a:extLst>
              <a:ext uri="{FF2B5EF4-FFF2-40B4-BE49-F238E27FC236}">
                <a16:creationId xmlns:a16="http://schemas.microsoft.com/office/drawing/2014/main" id="{7DB1F4F5-1BDF-597D-95A0-67D94E19D5DC}"/>
              </a:ext>
            </a:extLst>
          </p:cNvPr>
          <p:cNvGrpSpPr/>
          <p:nvPr/>
        </p:nvGrpSpPr>
        <p:grpSpPr>
          <a:xfrm>
            <a:off x="0" y="9155091"/>
            <a:ext cx="4559544" cy="4560909"/>
            <a:chOff x="0" y="9155091"/>
            <a:chExt cx="4559544" cy="4560909"/>
          </a:xfrm>
        </p:grpSpPr>
        <p:pic>
          <p:nvPicPr>
            <p:cNvPr id="6" name="Picture 12">
              <a:extLst>
                <a:ext uri="{FF2B5EF4-FFF2-40B4-BE49-F238E27FC236}">
                  <a16:creationId xmlns:a16="http://schemas.microsoft.com/office/drawing/2014/main" id="{E5BDA2B4-40AE-E1D0-17FC-02EE481646E5}"/>
                </a:ext>
              </a:extLst>
            </p:cNvPr>
            <p:cNvPicPr>
              <a:picLocks noChangeAspect="1"/>
            </p:cNvPicPr>
            <p:nvPr/>
          </p:nvPicPr>
          <p:blipFill>
            <a:blip r:embed="rId3"/>
            <a:stretch>
              <a:fillRect/>
            </a:stretch>
          </p:blipFill>
          <p:spPr>
            <a:xfrm>
              <a:off x="0" y="9155091"/>
              <a:ext cx="2286000" cy="2286274"/>
            </a:xfrm>
            <a:prstGeom prst="rect">
              <a:avLst/>
            </a:prstGeom>
            <a:noFill/>
            <a:ln cap="flat">
              <a:noFill/>
            </a:ln>
          </p:spPr>
        </p:pic>
        <p:pic>
          <p:nvPicPr>
            <p:cNvPr id="7" name="Picture 13">
              <a:extLst>
                <a:ext uri="{FF2B5EF4-FFF2-40B4-BE49-F238E27FC236}">
                  <a16:creationId xmlns:a16="http://schemas.microsoft.com/office/drawing/2014/main" id="{35BA463A-0C4A-897C-701D-5F71D4EB9D5E}"/>
                </a:ext>
              </a:extLst>
            </p:cNvPr>
            <p:cNvPicPr>
              <a:picLocks noChangeAspect="1"/>
            </p:cNvPicPr>
            <p:nvPr/>
          </p:nvPicPr>
          <p:blipFill>
            <a:blip r:embed="rId4"/>
            <a:stretch>
              <a:fillRect/>
            </a:stretch>
          </p:blipFill>
          <p:spPr>
            <a:xfrm>
              <a:off x="2270948" y="11430000"/>
              <a:ext cx="2288596" cy="2286000"/>
            </a:xfrm>
            <a:prstGeom prst="rect">
              <a:avLst/>
            </a:prstGeom>
            <a:noFill/>
            <a:ln cap="flat">
              <a:noFill/>
            </a:ln>
          </p:spPr>
        </p:pic>
        <p:pic>
          <p:nvPicPr>
            <p:cNvPr id="8" name="Picture 14">
              <a:extLst>
                <a:ext uri="{FF2B5EF4-FFF2-40B4-BE49-F238E27FC236}">
                  <a16:creationId xmlns:a16="http://schemas.microsoft.com/office/drawing/2014/main" id="{9ED58656-B39B-4F69-2B61-E9D7C57DF022}"/>
                </a:ext>
              </a:extLst>
            </p:cNvPr>
            <p:cNvPicPr>
              <a:picLocks noChangeAspect="1"/>
            </p:cNvPicPr>
            <p:nvPr/>
          </p:nvPicPr>
          <p:blipFill>
            <a:blip r:embed="rId5"/>
            <a:stretch>
              <a:fillRect/>
            </a:stretch>
          </p:blipFill>
          <p:spPr>
            <a:xfrm rot="16200004">
              <a:off x="0" y="11430000"/>
              <a:ext cx="2286000" cy="2286000"/>
            </a:xfrm>
            <a:prstGeom prst="rect">
              <a:avLst/>
            </a:prstGeom>
            <a:noFill/>
            <a:ln cap="flat">
              <a:noFill/>
            </a:ln>
          </p:spPr>
        </p:pic>
      </p:grpSp>
    </p:spTree>
    <p:extLst>
      <p:ext uri="{BB962C8B-B14F-4D97-AF65-F5344CB8AC3E}">
        <p14:creationId xmlns:p14="http://schemas.microsoft.com/office/powerpoint/2010/main" val="521311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42199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6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84356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5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179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CE9F9-F321-3A1B-BF77-9BB2F19BB0FA}"/>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23CEBEFA-DD88-22EF-72AE-E1258817B951}"/>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A2B18E-1BEE-70DB-C0EF-EAF18577A9D8}"/>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Roboto Light"/>
                <a:ea typeface="Roboto"/>
              </a:defRPr>
            </a:lvl1pPr>
          </a:lstStyle>
          <a:p>
            <a:pPr lvl="0"/>
            <a:fld id="{D988BFAE-BBD4-46A3-AA06-3DFDDED7C629}" type="datetime1">
              <a:rPr lang="en-US"/>
              <a:pPr lvl="0"/>
              <a:t>11/26/2024</a:t>
            </a:fld>
            <a:endParaRPr lang="en-US"/>
          </a:p>
        </p:txBody>
      </p:sp>
      <p:sp>
        <p:nvSpPr>
          <p:cNvPr id="5" name="Footer Placeholder 4">
            <a:extLst>
              <a:ext uri="{FF2B5EF4-FFF2-40B4-BE49-F238E27FC236}">
                <a16:creationId xmlns:a16="http://schemas.microsoft.com/office/drawing/2014/main" id="{4DC1A660-EFF8-19CB-815C-92E5A6DE48D3}"/>
              </a:ext>
            </a:extLst>
          </p:cNvPr>
          <p:cNvSpPr txBox="1">
            <a:spLocks noGrp="1"/>
          </p:cNvSpPr>
          <p:nvPr>
            <p:ph type="ftr" sz="quarter" idx="9"/>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Roboto Light"/>
                <a:ea typeface="Roboto"/>
              </a:defRPr>
            </a:lvl1pPr>
          </a:lstStyle>
          <a:p>
            <a:pPr lvl="0"/>
            <a:endParaRPr lang="en-US"/>
          </a:p>
        </p:txBody>
      </p:sp>
      <p:sp>
        <p:nvSpPr>
          <p:cNvPr id="6" name="Slide Number Placeholder 5">
            <a:extLst>
              <a:ext uri="{FF2B5EF4-FFF2-40B4-BE49-F238E27FC236}">
                <a16:creationId xmlns:a16="http://schemas.microsoft.com/office/drawing/2014/main" id="{8A480C70-F2B0-74D4-30A4-8B1BAD91D31E}"/>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US" sz="1800" b="0" i="0" u="none" strike="noStrike" kern="1200" cap="none" spc="0" baseline="0">
                <a:solidFill>
                  <a:srgbClr val="000000"/>
                </a:solidFill>
                <a:uFillTx/>
                <a:latin typeface="Roboto Light"/>
                <a:ea typeface="Roboto"/>
              </a:defRPr>
            </a:lvl1pPr>
          </a:lstStyle>
          <a:p>
            <a:pPr lvl="0"/>
            <a:fld id="{883F7354-F712-4145-8458-729461CC0579}" type="slidenum">
              <a:t>‹N°›</a:t>
            </a:fld>
            <a:endParaRPr lang="en-US"/>
          </a:p>
        </p:txBody>
      </p:sp>
    </p:spTree>
    <p:extLst>
      <p:ext uri="{BB962C8B-B14F-4D97-AF65-F5344CB8AC3E}">
        <p14:creationId xmlns:p14="http://schemas.microsoft.com/office/powerpoint/2010/main" val="302576490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FF18F-B4CA-2AE1-AB8E-E163A2D2CD12}"/>
              </a:ext>
            </a:extLst>
          </p:cNvPr>
          <p:cNvSpPr txBox="1">
            <a:spLocks noGrp="1"/>
          </p:cNvSpPr>
          <p:nvPr>
            <p:ph type="title"/>
          </p:nvPr>
        </p:nvSpPr>
        <p:spPr>
          <a:xfrm>
            <a:off x="10679835" y="2296927"/>
            <a:ext cx="12385374" cy="1584179"/>
          </a:xfrm>
        </p:spPr>
        <p:txBody>
          <a:bodyPr/>
          <a:lstStyle>
            <a:lvl1pPr>
              <a:defRPr/>
            </a:lvl1pPr>
          </a:lstStyle>
          <a:p>
            <a:pPr lvl="0"/>
            <a:r>
              <a:rPr lang="en-US"/>
              <a:t>CLICK TO EDIT MASTER TITLE</a:t>
            </a:r>
          </a:p>
        </p:txBody>
      </p:sp>
      <p:sp>
        <p:nvSpPr>
          <p:cNvPr id="3" name="Picture Placeholder 8">
            <a:extLst>
              <a:ext uri="{FF2B5EF4-FFF2-40B4-BE49-F238E27FC236}">
                <a16:creationId xmlns:a16="http://schemas.microsoft.com/office/drawing/2014/main" id="{2AFB0B54-DC2A-D7A5-D35A-DC3B51D017DE}"/>
              </a:ext>
            </a:extLst>
          </p:cNvPr>
          <p:cNvSpPr txBox="1">
            <a:spLocks noGrp="1"/>
          </p:cNvSpPr>
          <p:nvPr>
            <p:ph type="pic" idx="4294967295"/>
          </p:nvPr>
        </p:nvSpPr>
        <p:spPr>
          <a:xfrm>
            <a:off x="0" y="2296927"/>
            <a:ext cx="9144000" cy="9145591"/>
          </a:xfrm>
        </p:spPr>
        <p:txBody>
          <a:bodyPr/>
          <a:lstStyle>
            <a:lvl1pPr>
              <a:defRPr/>
            </a:lvl1pPr>
          </a:lstStyle>
          <a:p>
            <a:pPr lvl="0"/>
            <a:endParaRPr lang="en-US"/>
          </a:p>
        </p:txBody>
      </p:sp>
      <p:sp>
        <p:nvSpPr>
          <p:cNvPr id="4" name="Rectangle 12">
            <a:extLst>
              <a:ext uri="{FF2B5EF4-FFF2-40B4-BE49-F238E27FC236}">
                <a16:creationId xmlns:a16="http://schemas.microsoft.com/office/drawing/2014/main" id="{37FEAE4D-44EC-1F7A-0D45-7C773C565736}"/>
              </a:ext>
            </a:extLst>
          </p:cNvPr>
          <p:cNvSpPr/>
          <p:nvPr/>
        </p:nvSpPr>
        <p:spPr>
          <a:xfrm flipH="1">
            <a:off x="4480" y="2275072"/>
            <a:ext cx="9144000" cy="9144000"/>
          </a:xfrm>
          <a:custGeom>
            <a:avLst/>
            <a:gdLst>
              <a:gd name="f0" fmla="val 10800000"/>
              <a:gd name="f1" fmla="val 5400000"/>
              <a:gd name="f2" fmla="val 180"/>
              <a:gd name="f3" fmla="val w"/>
              <a:gd name="f4" fmla="val h"/>
              <a:gd name="f5" fmla="val 0"/>
              <a:gd name="f6" fmla="val 12212728"/>
              <a:gd name="f7" fmla="val 10471338"/>
              <a:gd name="f8" fmla="val 5569527"/>
              <a:gd name="f9" fmla="val 4777120"/>
              <a:gd name="f10" fmla="+- 0 0 -90"/>
              <a:gd name="f11" fmla="*/ f3 1 12212728"/>
              <a:gd name="f12" fmla="*/ f4 1 10471338"/>
              <a:gd name="f13" fmla="val f5"/>
              <a:gd name="f14" fmla="val f6"/>
              <a:gd name="f15" fmla="val f7"/>
              <a:gd name="f16" fmla="*/ f10 f0 1"/>
              <a:gd name="f17" fmla="+- f15 0 f13"/>
              <a:gd name="f18" fmla="+- f14 0 f13"/>
              <a:gd name="f19" fmla="*/ f16 1 f2"/>
              <a:gd name="f20" fmla="*/ f18 1 12212728"/>
              <a:gd name="f21" fmla="*/ f17 1 10471338"/>
              <a:gd name="f22" fmla="*/ 0 f18 1"/>
              <a:gd name="f23" fmla="*/ 0 f17 1"/>
              <a:gd name="f24" fmla="*/ 12212728 f18 1"/>
              <a:gd name="f25" fmla="*/ 10471338 f17 1"/>
              <a:gd name="f26" fmla="*/ 5569527 f18 1"/>
              <a:gd name="f27" fmla="*/ 4777120 f17 1"/>
              <a:gd name="f28" fmla="+- f19 0 f1"/>
              <a:gd name="f29" fmla="*/ f22 1 12212728"/>
              <a:gd name="f30" fmla="*/ f23 1 10471338"/>
              <a:gd name="f31" fmla="*/ f24 1 12212728"/>
              <a:gd name="f32" fmla="*/ f25 1 10471338"/>
              <a:gd name="f33" fmla="*/ f26 1 12212728"/>
              <a:gd name="f34" fmla="*/ f27 1 10471338"/>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0"/>
              </a:cxn>
              <a:cxn ang="f28">
                <a:pos x="f51" y="f52"/>
              </a:cxn>
              <a:cxn ang="f28">
                <a:pos x="f53" y="f54"/>
              </a:cxn>
              <a:cxn ang="f28">
                <a:pos x="f49" y="f50"/>
              </a:cxn>
            </a:cxnLst>
            <a:rect l="f45" t="f48" r="f46" b="f47"/>
            <a:pathLst>
              <a:path w="12212728" h="10471338">
                <a:moveTo>
                  <a:pt x="f5" y="f5"/>
                </a:moveTo>
                <a:lnTo>
                  <a:pt x="f6" y="f5"/>
                </a:lnTo>
                <a:lnTo>
                  <a:pt x="f6" y="f7"/>
                </a:lnTo>
                <a:lnTo>
                  <a:pt x="f8" y="f9"/>
                </a:lnTo>
                <a:lnTo>
                  <a:pt x="f5" y="f5"/>
                </a:lnTo>
                <a:close/>
              </a:path>
            </a:pathLst>
          </a:custGeom>
          <a:solidFill>
            <a:srgbClr val="8EC8C8">
              <a:alpha val="60000"/>
            </a:srgbClr>
          </a:solidFill>
          <a:ln cap="flat">
            <a:noFill/>
            <a:prstDash val="solid"/>
          </a:ln>
          <a:effectLst>
            <a:outerShdw dir="16200000" algn="tl">
              <a:srgbClr val="000000"/>
            </a:outerShdw>
          </a:effectLst>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a:solidFill>
                  <a:srgbClr val="FFFFFF"/>
                </a:solidFill>
                <a:uFillTx/>
                <a:latin typeface="Poppins Black" pitchFamily="2"/>
                <a:ea typeface="Roboto"/>
              </a:rPr>
              <a:t> </a:t>
            </a:r>
            <a:endParaRPr lang="ru-RU" sz="1800" b="0" i="0" u="none" strike="noStrike" kern="1200" cap="none" spc="0" baseline="0">
              <a:solidFill>
                <a:srgbClr val="FFFFFF"/>
              </a:solidFill>
              <a:uFillTx/>
              <a:latin typeface="Roboto Light" pitchFamily="2"/>
              <a:ea typeface="Roboto"/>
            </a:endParaRPr>
          </a:p>
        </p:txBody>
      </p:sp>
      <p:sp>
        <p:nvSpPr>
          <p:cNvPr id="5" name="Text Placeholder 10">
            <a:extLst>
              <a:ext uri="{FF2B5EF4-FFF2-40B4-BE49-F238E27FC236}">
                <a16:creationId xmlns:a16="http://schemas.microsoft.com/office/drawing/2014/main" id="{A7B2DAC8-88D5-439D-6076-B8D87C89DADE}"/>
              </a:ext>
            </a:extLst>
          </p:cNvPr>
          <p:cNvSpPr txBox="1">
            <a:spLocks noGrp="1"/>
          </p:cNvSpPr>
          <p:nvPr>
            <p:ph type="body" idx="4294967295"/>
          </p:nvPr>
        </p:nvSpPr>
        <p:spPr>
          <a:xfrm>
            <a:off x="10679113" y="3881435"/>
            <a:ext cx="12385676" cy="7537454"/>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12">
            <a:extLst>
              <a:ext uri="{FF2B5EF4-FFF2-40B4-BE49-F238E27FC236}">
                <a16:creationId xmlns:a16="http://schemas.microsoft.com/office/drawing/2014/main" id="{B362157B-247E-16EC-2B8B-782AD8F520A5}"/>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7" name="Group 16">
            <a:extLst>
              <a:ext uri="{FF2B5EF4-FFF2-40B4-BE49-F238E27FC236}">
                <a16:creationId xmlns:a16="http://schemas.microsoft.com/office/drawing/2014/main" id="{6D0EDC31-DAF7-A547-635F-2BD644408F77}"/>
              </a:ext>
            </a:extLst>
          </p:cNvPr>
          <p:cNvGrpSpPr/>
          <p:nvPr/>
        </p:nvGrpSpPr>
        <p:grpSpPr>
          <a:xfrm>
            <a:off x="11109" y="10652"/>
            <a:ext cx="6747055" cy="2286274"/>
            <a:chOff x="11109" y="10652"/>
            <a:chExt cx="6747055" cy="2286274"/>
          </a:xfrm>
        </p:grpSpPr>
        <p:pic>
          <p:nvPicPr>
            <p:cNvPr id="8" name="Picture 17">
              <a:extLst>
                <a:ext uri="{FF2B5EF4-FFF2-40B4-BE49-F238E27FC236}">
                  <a16:creationId xmlns:a16="http://schemas.microsoft.com/office/drawing/2014/main" id="{83ACFFFA-29A9-0450-CCBA-C30BCAF7A652}"/>
                </a:ext>
              </a:extLst>
            </p:cNvPr>
            <p:cNvPicPr>
              <a:picLocks noChangeAspect="1"/>
            </p:cNvPicPr>
            <p:nvPr/>
          </p:nvPicPr>
          <p:blipFill>
            <a:blip r:embed="rId3"/>
            <a:stretch>
              <a:fillRect/>
            </a:stretch>
          </p:blipFill>
          <p:spPr>
            <a:xfrm>
              <a:off x="11109" y="10652"/>
              <a:ext cx="2286000" cy="2286274"/>
            </a:xfrm>
            <a:prstGeom prst="rect">
              <a:avLst/>
            </a:prstGeom>
            <a:noFill/>
            <a:ln cap="flat">
              <a:noFill/>
            </a:ln>
          </p:spPr>
        </p:pic>
        <p:pic>
          <p:nvPicPr>
            <p:cNvPr id="9" name="Picture 18">
              <a:extLst>
                <a:ext uri="{FF2B5EF4-FFF2-40B4-BE49-F238E27FC236}">
                  <a16:creationId xmlns:a16="http://schemas.microsoft.com/office/drawing/2014/main" id="{F4DFB070-5445-CA72-D102-26693D85997E}"/>
                </a:ext>
              </a:extLst>
            </p:cNvPr>
            <p:cNvPicPr>
              <a:picLocks noChangeAspect="1"/>
            </p:cNvPicPr>
            <p:nvPr/>
          </p:nvPicPr>
          <p:blipFill>
            <a:blip r:embed="rId4"/>
            <a:stretch>
              <a:fillRect/>
            </a:stretch>
          </p:blipFill>
          <p:spPr>
            <a:xfrm>
              <a:off x="4469568" y="10652"/>
              <a:ext cx="2288596" cy="2286000"/>
            </a:xfrm>
            <a:prstGeom prst="rect">
              <a:avLst/>
            </a:prstGeom>
            <a:noFill/>
            <a:ln cap="flat">
              <a:noFill/>
            </a:ln>
          </p:spPr>
        </p:pic>
        <p:pic>
          <p:nvPicPr>
            <p:cNvPr id="10" name="Picture 19">
              <a:extLst>
                <a:ext uri="{FF2B5EF4-FFF2-40B4-BE49-F238E27FC236}">
                  <a16:creationId xmlns:a16="http://schemas.microsoft.com/office/drawing/2014/main" id="{5D1F2920-8DFA-0C2F-9AF8-F63B64A96A2D}"/>
                </a:ext>
              </a:extLst>
            </p:cNvPr>
            <p:cNvPicPr>
              <a:picLocks noChangeAspect="1"/>
            </p:cNvPicPr>
            <p:nvPr/>
          </p:nvPicPr>
          <p:blipFill>
            <a:blip r:embed="rId5"/>
            <a:stretch>
              <a:fillRect/>
            </a:stretch>
          </p:blipFill>
          <p:spPr>
            <a:xfrm rot="16200004">
              <a:off x="2198619" y="10652"/>
              <a:ext cx="2286000" cy="2286000"/>
            </a:xfrm>
            <a:prstGeom prst="rect">
              <a:avLst/>
            </a:prstGeom>
            <a:noFill/>
            <a:ln cap="flat">
              <a:noFill/>
            </a:ln>
          </p:spPr>
        </p:pic>
      </p:grpSp>
    </p:spTree>
    <p:extLst>
      <p:ext uri="{BB962C8B-B14F-4D97-AF65-F5344CB8AC3E}">
        <p14:creationId xmlns:p14="http://schemas.microsoft.com/office/powerpoint/2010/main" val="2025599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Right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2708-BCC6-D89A-3DB0-2287EC900D6D}"/>
              </a:ext>
            </a:extLst>
          </p:cNvPr>
          <p:cNvSpPr txBox="1">
            <a:spLocks noGrp="1"/>
          </p:cNvSpPr>
          <p:nvPr>
            <p:ph type="title"/>
          </p:nvPr>
        </p:nvSpPr>
        <p:spPr>
          <a:xfrm>
            <a:off x="1733995" y="1615479"/>
            <a:ext cx="10058400" cy="3200400"/>
          </a:xfrm>
        </p:spPr>
        <p:txBody>
          <a:bodyPr>
            <a:normAutofit/>
          </a:bodyPr>
          <a:lstStyle>
            <a:lvl1pPr>
              <a:defRPr/>
            </a:lvl1pPr>
          </a:lstStyle>
          <a:p>
            <a:pPr lvl="0"/>
            <a:r>
              <a:rPr lang="en-US"/>
              <a:t>CLICK TO EDIT MASTER TITLE STYLE</a:t>
            </a:r>
          </a:p>
        </p:txBody>
      </p:sp>
      <p:sp>
        <p:nvSpPr>
          <p:cNvPr id="3" name="Picture Placeholder 2">
            <a:extLst>
              <a:ext uri="{FF2B5EF4-FFF2-40B4-BE49-F238E27FC236}">
                <a16:creationId xmlns:a16="http://schemas.microsoft.com/office/drawing/2014/main" id="{A1944582-D65A-3258-335B-DB75B9B473FE}"/>
              </a:ext>
            </a:extLst>
          </p:cNvPr>
          <p:cNvSpPr txBox="1">
            <a:spLocks noGrp="1"/>
          </p:cNvSpPr>
          <p:nvPr>
            <p:ph type="pic" idx="4294967295"/>
          </p:nvPr>
        </p:nvSpPr>
        <p:spPr>
          <a:xfrm>
            <a:off x="14325603" y="1828800"/>
            <a:ext cx="10058400" cy="10058400"/>
          </a:xfrm>
        </p:spPr>
        <p:txBody>
          <a:bodyPr>
            <a:normAutofit/>
          </a:bodyPr>
          <a:lstStyle>
            <a:lvl1pPr>
              <a:defRPr sz="3200">
                <a:latin typeface="Roboto Light" pitchFamily="2"/>
                <a:cs typeface="Roboto Light" pitchFamily="2"/>
              </a:defRPr>
            </a:lvl1pPr>
          </a:lstStyle>
          <a:p>
            <a:pPr lvl="0"/>
            <a:r>
              <a:rPr lang="en-US"/>
              <a:t>Click icon to add picture</a:t>
            </a:r>
          </a:p>
        </p:txBody>
      </p:sp>
      <p:sp>
        <p:nvSpPr>
          <p:cNvPr id="4" name="Rectangle 12">
            <a:extLst>
              <a:ext uri="{FF2B5EF4-FFF2-40B4-BE49-F238E27FC236}">
                <a16:creationId xmlns:a16="http://schemas.microsoft.com/office/drawing/2014/main" id="{FE4B5ACB-9C99-74CB-975A-89DCC7C3CA8D}"/>
              </a:ext>
            </a:extLst>
          </p:cNvPr>
          <p:cNvSpPr/>
          <p:nvPr/>
        </p:nvSpPr>
        <p:spPr>
          <a:xfrm>
            <a:off x="14325603" y="1828800"/>
            <a:ext cx="10058400" cy="10058400"/>
          </a:xfrm>
          <a:custGeom>
            <a:avLst/>
            <a:gdLst>
              <a:gd name="f0" fmla="val 10800000"/>
              <a:gd name="f1" fmla="val 5400000"/>
              <a:gd name="f2" fmla="val 180"/>
              <a:gd name="f3" fmla="val w"/>
              <a:gd name="f4" fmla="val h"/>
              <a:gd name="f5" fmla="val 0"/>
              <a:gd name="f6" fmla="val 12212728"/>
              <a:gd name="f7" fmla="val 10471338"/>
              <a:gd name="f8" fmla="val 5569527"/>
              <a:gd name="f9" fmla="val 4777120"/>
              <a:gd name="f10" fmla="+- 0 0 -90"/>
              <a:gd name="f11" fmla="*/ f3 1 12212728"/>
              <a:gd name="f12" fmla="*/ f4 1 10471338"/>
              <a:gd name="f13" fmla="val f5"/>
              <a:gd name="f14" fmla="val f6"/>
              <a:gd name="f15" fmla="val f7"/>
              <a:gd name="f16" fmla="*/ f10 f0 1"/>
              <a:gd name="f17" fmla="+- f15 0 f13"/>
              <a:gd name="f18" fmla="+- f14 0 f13"/>
              <a:gd name="f19" fmla="*/ f16 1 f2"/>
              <a:gd name="f20" fmla="*/ f18 1 12212728"/>
              <a:gd name="f21" fmla="*/ f17 1 10471338"/>
              <a:gd name="f22" fmla="*/ 0 f18 1"/>
              <a:gd name="f23" fmla="*/ 0 f17 1"/>
              <a:gd name="f24" fmla="*/ 12212728 f18 1"/>
              <a:gd name="f25" fmla="*/ 10471338 f17 1"/>
              <a:gd name="f26" fmla="*/ 5569527 f18 1"/>
              <a:gd name="f27" fmla="*/ 4777120 f17 1"/>
              <a:gd name="f28" fmla="+- f19 0 f1"/>
              <a:gd name="f29" fmla="*/ f22 1 12212728"/>
              <a:gd name="f30" fmla="*/ f23 1 10471338"/>
              <a:gd name="f31" fmla="*/ f24 1 12212728"/>
              <a:gd name="f32" fmla="*/ f25 1 10471338"/>
              <a:gd name="f33" fmla="*/ f26 1 12212728"/>
              <a:gd name="f34" fmla="*/ f27 1 10471338"/>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0"/>
              </a:cxn>
              <a:cxn ang="f28">
                <a:pos x="f51" y="f52"/>
              </a:cxn>
              <a:cxn ang="f28">
                <a:pos x="f53" y="f54"/>
              </a:cxn>
              <a:cxn ang="f28">
                <a:pos x="f49" y="f50"/>
              </a:cxn>
            </a:cxnLst>
            <a:rect l="f45" t="f48" r="f46" b="f47"/>
            <a:pathLst>
              <a:path w="12212728" h="10471338">
                <a:moveTo>
                  <a:pt x="f5" y="f5"/>
                </a:moveTo>
                <a:lnTo>
                  <a:pt x="f6" y="f5"/>
                </a:lnTo>
                <a:lnTo>
                  <a:pt x="f6" y="f7"/>
                </a:lnTo>
                <a:lnTo>
                  <a:pt x="f8" y="f9"/>
                </a:lnTo>
                <a:lnTo>
                  <a:pt x="f5" y="f5"/>
                </a:lnTo>
                <a:close/>
              </a:path>
            </a:pathLst>
          </a:custGeom>
          <a:solidFill>
            <a:srgbClr val="EE4799">
              <a:alpha val="60000"/>
            </a:srgbClr>
          </a:solidFill>
          <a:ln cap="flat">
            <a:noFill/>
            <a:prstDash val="solid"/>
          </a:ln>
          <a:effectLst>
            <a:outerShdw dir="16200000" algn="tl">
              <a:srgbClr val="000000"/>
            </a:outerShdw>
          </a:effectLst>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a:solidFill>
                  <a:srgbClr val="FFFFFF"/>
                </a:solidFill>
                <a:uFillTx/>
                <a:latin typeface="Poppins Black" pitchFamily="2"/>
                <a:ea typeface="Roboto"/>
              </a:rPr>
              <a:t> </a:t>
            </a:r>
            <a:endParaRPr lang="ru-RU" sz="1800" b="0" i="0" u="none" strike="noStrike" kern="1200" cap="none" spc="0" baseline="0">
              <a:solidFill>
                <a:srgbClr val="FFFFFF"/>
              </a:solidFill>
              <a:uFillTx/>
              <a:latin typeface="Roboto Light" pitchFamily="2"/>
              <a:ea typeface="Roboto"/>
            </a:endParaRPr>
          </a:p>
        </p:txBody>
      </p:sp>
      <p:sp>
        <p:nvSpPr>
          <p:cNvPr id="5" name="Text Placeholder 2">
            <a:extLst>
              <a:ext uri="{FF2B5EF4-FFF2-40B4-BE49-F238E27FC236}">
                <a16:creationId xmlns:a16="http://schemas.microsoft.com/office/drawing/2014/main" id="{FC7936EB-1FEF-37DF-3CB6-9892E37D5350}"/>
              </a:ext>
            </a:extLst>
          </p:cNvPr>
          <p:cNvSpPr txBox="1">
            <a:spLocks noGrp="1"/>
          </p:cNvSpPr>
          <p:nvPr>
            <p:ph type="body" idx="4294967295"/>
          </p:nvPr>
        </p:nvSpPr>
        <p:spPr>
          <a:xfrm>
            <a:off x="1733995" y="5057802"/>
            <a:ext cx="11504724" cy="498594"/>
          </a:xfrm>
        </p:spPr>
        <p:txBody>
          <a:bodyPr/>
          <a:lstStyle>
            <a:lvl1pPr>
              <a:defRPr sz="3600" cap="none">
                <a:latin typeface="Roboto Light"/>
                <a:cs typeface="Roboto Light" pitchFamily="2"/>
              </a:defRPr>
            </a:lvl1pPr>
          </a:lstStyle>
          <a:p>
            <a:pPr lvl="0"/>
            <a:r>
              <a:rPr lang="en-US"/>
              <a:t>Click to edit Master text styles</a:t>
            </a:r>
          </a:p>
        </p:txBody>
      </p:sp>
      <p:pic>
        <p:nvPicPr>
          <p:cNvPr id="6" name="Picture 11">
            <a:extLst>
              <a:ext uri="{FF2B5EF4-FFF2-40B4-BE49-F238E27FC236}">
                <a16:creationId xmlns:a16="http://schemas.microsoft.com/office/drawing/2014/main" id="{FD27090D-21CA-457C-D4DC-3B4A8F4F59DC}"/>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spTree>
    <p:extLst>
      <p:ext uri="{BB962C8B-B14F-4D97-AF65-F5344CB8AC3E}">
        <p14:creationId xmlns:p14="http://schemas.microsoft.com/office/powerpoint/2010/main" val="3241535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5A084-1197-EB47-AF92-9A5189B6A716}"/>
              </a:ext>
            </a:extLst>
          </p:cNvPr>
          <p:cNvSpPr txBox="1">
            <a:spLocks noGrp="1"/>
          </p:cNvSpPr>
          <p:nvPr>
            <p:ph type="title"/>
          </p:nvPr>
        </p:nvSpPr>
        <p:spPr>
          <a:xfrm>
            <a:off x="1663695" y="1961452"/>
            <a:ext cx="10528301" cy="1726624"/>
          </a:xfrm>
        </p:spPr>
        <p:txBody>
          <a:bodyPr anchor="t"/>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81F43A1D-F046-6D3B-5BD8-62F5404A6C63}"/>
              </a:ext>
            </a:extLst>
          </p:cNvPr>
          <p:cNvSpPr txBox="1">
            <a:spLocks noGrp="1"/>
          </p:cNvSpPr>
          <p:nvPr>
            <p:ph type="body" idx="1"/>
          </p:nvPr>
        </p:nvSpPr>
        <p:spPr>
          <a:xfrm>
            <a:off x="1663695" y="3857625"/>
            <a:ext cx="20422602" cy="498594"/>
          </a:xfrm>
        </p:spPr>
        <p:txBody>
          <a:bodyPr/>
          <a:lstStyle>
            <a:lvl1pPr>
              <a:defRPr sz="3600" cap="none">
                <a:latin typeface="Roboto Light"/>
                <a:cs typeface="Roboto Light" pitchFamily="2"/>
              </a:defRPr>
            </a:lvl1pPr>
          </a:lstStyle>
          <a:p>
            <a:pPr lvl="0"/>
            <a:r>
              <a:rPr lang="en-US"/>
              <a:t>Click to edit Master text styles</a:t>
            </a:r>
          </a:p>
        </p:txBody>
      </p:sp>
      <p:pic>
        <p:nvPicPr>
          <p:cNvPr id="4" name="Picture 7">
            <a:extLst>
              <a:ext uri="{FF2B5EF4-FFF2-40B4-BE49-F238E27FC236}">
                <a16:creationId xmlns:a16="http://schemas.microsoft.com/office/drawing/2014/main" id="{F4932D82-CABF-7965-C7EE-4AA76DBC7D89}"/>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5" name="Group 11">
            <a:extLst>
              <a:ext uri="{FF2B5EF4-FFF2-40B4-BE49-F238E27FC236}">
                <a16:creationId xmlns:a16="http://schemas.microsoft.com/office/drawing/2014/main" id="{7D1906E3-3C7F-C360-EB7B-A2C79F6DCB60}"/>
              </a:ext>
            </a:extLst>
          </p:cNvPr>
          <p:cNvGrpSpPr/>
          <p:nvPr/>
        </p:nvGrpSpPr>
        <p:grpSpPr>
          <a:xfrm>
            <a:off x="19824448" y="0"/>
            <a:ext cx="4559555" cy="4560908"/>
            <a:chOff x="19824448" y="0"/>
            <a:chExt cx="4559555" cy="4560908"/>
          </a:xfrm>
        </p:grpSpPr>
        <p:pic>
          <p:nvPicPr>
            <p:cNvPr id="6" name="Picture 12">
              <a:extLst>
                <a:ext uri="{FF2B5EF4-FFF2-40B4-BE49-F238E27FC236}">
                  <a16:creationId xmlns:a16="http://schemas.microsoft.com/office/drawing/2014/main" id="{C599D0B0-1574-39C0-8ED0-1D39A8C500F5}"/>
                </a:ext>
              </a:extLst>
            </p:cNvPr>
            <p:cNvPicPr>
              <a:picLocks noChangeAspect="1"/>
            </p:cNvPicPr>
            <p:nvPr/>
          </p:nvPicPr>
          <p:blipFill>
            <a:blip r:embed="rId3"/>
            <a:stretch>
              <a:fillRect/>
            </a:stretch>
          </p:blipFill>
          <p:spPr>
            <a:xfrm rot="10799991">
              <a:off x="22098003" y="2274634"/>
              <a:ext cx="2286000" cy="2286274"/>
            </a:xfrm>
            <a:prstGeom prst="rect">
              <a:avLst/>
            </a:prstGeom>
            <a:noFill/>
            <a:ln cap="flat">
              <a:noFill/>
            </a:ln>
          </p:spPr>
        </p:pic>
        <p:pic>
          <p:nvPicPr>
            <p:cNvPr id="7" name="Picture 13">
              <a:extLst>
                <a:ext uri="{FF2B5EF4-FFF2-40B4-BE49-F238E27FC236}">
                  <a16:creationId xmlns:a16="http://schemas.microsoft.com/office/drawing/2014/main" id="{9B012D2E-8D98-2CBF-F507-152EE6B6EA56}"/>
                </a:ext>
              </a:extLst>
            </p:cNvPr>
            <p:cNvPicPr>
              <a:picLocks noChangeAspect="1"/>
            </p:cNvPicPr>
            <p:nvPr/>
          </p:nvPicPr>
          <p:blipFill>
            <a:blip r:embed="rId4"/>
            <a:stretch>
              <a:fillRect/>
            </a:stretch>
          </p:blipFill>
          <p:spPr>
            <a:xfrm rot="10799991">
              <a:off x="19824448" y="0"/>
              <a:ext cx="2288596" cy="2286000"/>
            </a:xfrm>
            <a:prstGeom prst="rect">
              <a:avLst/>
            </a:prstGeom>
            <a:noFill/>
            <a:ln cap="flat">
              <a:noFill/>
            </a:ln>
          </p:spPr>
        </p:pic>
        <p:pic>
          <p:nvPicPr>
            <p:cNvPr id="8" name="Picture 14">
              <a:extLst>
                <a:ext uri="{FF2B5EF4-FFF2-40B4-BE49-F238E27FC236}">
                  <a16:creationId xmlns:a16="http://schemas.microsoft.com/office/drawing/2014/main" id="{3807BD4F-5473-69FA-FE9C-750E2B7C5B68}"/>
                </a:ext>
              </a:extLst>
            </p:cNvPr>
            <p:cNvPicPr>
              <a:picLocks noChangeAspect="1"/>
            </p:cNvPicPr>
            <p:nvPr/>
          </p:nvPicPr>
          <p:blipFill>
            <a:blip r:embed="rId5"/>
            <a:stretch>
              <a:fillRect/>
            </a:stretch>
          </p:blipFill>
          <p:spPr>
            <a:xfrm rot="5400013">
              <a:off x="22098003" y="0"/>
              <a:ext cx="2286000" cy="2286000"/>
            </a:xfrm>
            <a:prstGeom prst="rect">
              <a:avLst/>
            </a:prstGeom>
            <a:noFill/>
            <a:ln cap="flat">
              <a:noFill/>
            </a:ln>
          </p:spPr>
        </p:pic>
      </p:grpSp>
    </p:spTree>
    <p:extLst>
      <p:ext uri="{BB962C8B-B14F-4D97-AF65-F5344CB8AC3E}">
        <p14:creationId xmlns:p14="http://schemas.microsoft.com/office/powerpoint/2010/main" val="176312534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all ou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ACA19-C7CA-BACC-B339-CDD1CA864873}"/>
              </a:ext>
            </a:extLst>
          </p:cNvPr>
          <p:cNvSpPr txBox="1">
            <a:spLocks noGrp="1"/>
          </p:cNvSpPr>
          <p:nvPr>
            <p:ph type="title"/>
          </p:nvPr>
        </p:nvSpPr>
        <p:spPr>
          <a:xfrm>
            <a:off x="8704274" y="2346469"/>
            <a:ext cx="11952954" cy="854077"/>
          </a:xfrm>
        </p:spPr>
        <p:txBody>
          <a:bodyPr anchor="t"/>
          <a:lstStyle>
            <a:lvl1pPr>
              <a:defRPr sz="6000" b="0">
                <a:latin typeface="Poppins Light" pitchFamily="2"/>
                <a:cs typeface="Poppins Light" pitchFamily="2"/>
              </a:defRPr>
            </a:lvl1pPr>
          </a:lstStyle>
          <a:p>
            <a:pPr lvl="0"/>
            <a:r>
              <a:rPr lang="en-US"/>
              <a:t>CLICK TO EDIT MASTER TITLE STYLE</a:t>
            </a:r>
          </a:p>
        </p:txBody>
      </p:sp>
      <p:sp>
        <p:nvSpPr>
          <p:cNvPr id="3" name="Text Placeholder 14">
            <a:extLst>
              <a:ext uri="{FF2B5EF4-FFF2-40B4-BE49-F238E27FC236}">
                <a16:creationId xmlns:a16="http://schemas.microsoft.com/office/drawing/2014/main" id="{FDCED429-B102-DDD7-BEDA-62539DBD3869}"/>
              </a:ext>
            </a:extLst>
          </p:cNvPr>
          <p:cNvSpPr txBox="1">
            <a:spLocks noGrp="1"/>
          </p:cNvSpPr>
          <p:nvPr>
            <p:ph type="body" idx="4294967295"/>
          </p:nvPr>
        </p:nvSpPr>
        <p:spPr>
          <a:xfrm>
            <a:off x="8735985" y="4337721"/>
            <a:ext cx="6029334" cy="1871657"/>
          </a:xfrm>
        </p:spPr>
        <p:txBody>
          <a:bodyPr/>
          <a:lstStyle>
            <a:lvl1pPr>
              <a:defRPr b="1">
                <a:latin typeface="Roboto" pitchFamily="2"/>
                <a:ea typeface="Roboto" pitchFamily="2"/>
                <a:cs typeface="Roboto" pitchFamily="2"/>
              </a:defRPr>
            </a:lvl1pPr>
          </a:lstStyle>
          <a:p>
            <a:pPr lvl="0"/>
            <a:r>
              <a:rPr lang="en-US"/>
              <a:t>CLICK TO EDIT MASTER TEXT</a:t>
            </a:r>
          </a:p>
        </p:txBody>
      </p:sp>
      <p:sp>
        <p:nvSpPr>
          <p:cNvPr id="4" name="Text Placeholder 14">
            <a:extLst>
              <a:ext uri="{FF2B5EF4-FFF2-40B4-BE49-F238E27FC236}">
                <a16:creationId xmlns:a16="http://schemas.microsoft.com/office/drawing/2014/main" id="{0E81D7E9-8F58-F8FC-6B4B-7DDE083CCFD9}"/>
              </a:ext>
            </a:extLst>
          </p:cNvPr>
          <p:cNvSpPr txBox="1">
            <a:spLocks noGrp="1"/>
          </p:cNvSpPr>
          <p:nvPr>
            <p:ph type="body" idx="4294967295"/>
          </p:nvPr>
        </p:nvSpPr>
        <p:spPr>
          <a:xfrm>
            <a:off x="15216338" y="4337721"/>
            <a:ext cx="5472610" cy="1871657"/>
          </a:xfrm>
        </p:spPr>
        <p:txBody>
          <a:bodyPr>
            <a:normAutofit/>
          </a:bodyPr>
          <a:lstStyle>
            <a:lvl1pPr>
              <a:defRPr sz="2800">
                <a:latin typeface="Roboto Light"/>
                <a:ea typeface="Roboto" pitchFamily="2"/>
                <a:cs typeface="Roboto" pitchFamily="2"/>
              </a:defRPr>
            </a:lvl1pPr>
          </a:lstStyle>
          <a:p>
            <a:pPr lvl="0"/>
            <a:r>
              <a:rPr lang="en-US"/>
              <a:t>Click to edit Master text</a:t>
            </a:r>
          </a:p>
        </p:txBody>
      </p:sp>
      <p:sp>
        <p:nvSpPr>
          <p:cNvPr id="5" name="Text Placeholder 14">
            <a:extLst>
              <a:ext uri="{FF2B5EF4-FFF2-40B4-BE49-F238E27FC236}">
                <a16:creationId xmlns:a16="http://schemas.microsoft.com/office/drawing/2014/main" id="{0291E3F5-7B11-A563-4FD0-DF957DFFF332}"/>
              </a:ext>
            </a:extLst>
          </p:cNvPr>
          <p:cNvSpPr txBox="1">
            <a:spLocks noGrp="1"/>
          </p:cNvSpPr>
          <p:nvPr>
            <p:ph type="body" idx="4294967295"/>
          </p:nvPr>
        </p:nvSpPr>
        <p:spPr>
          <a:xfrm>
            <a:off x="8735985" y="6555982"/>
            <a:ext cx="6029334" cy="1871657"/>
          </a:xfrm>
        </p:spPr>
        <p:txBody>
          <a:bodyPr/>
          <a:lstStyle>
            <a:lvl1pPr>
              <a:defRPr b="1">
                <a:latin typeface="Roboto" pitchFamily="2"/>
                <a:ea typeface="Roboto" pitchFamily="2"/>
                <a:cs typeface="Roboto" pitchFamily="2"/>
              </a:defRPr>
            </a:lvl1pPr>
          </a:lstStyle>
          <a:p>
            <a:pPr lvl="0"/>
            <a:r>
              <a:rPr lang="en-US"/>
              <a:t>CLICK TO EDIT MASTER TEXT</a:t>
            </a:r>
          </a:p>
        </p:txBody>
      </p:sp>
      <p:sp>
        <p:nvSpPr>
          <p:cNvPr id="6" name="Text Placeholder 14">
            <a:extLst>
              <a:ext uri="{FF2B5EF4-FFF2-40B4-BE49-F238E27FC236}">
                <a16:creationId xmlns:a16="http://schemas.microsoft.com/office/drawing/2014/main" id="{E6614C46-8995-BE7D-9E34-2C7418F2B4CC}"/>
              </a:ext>
            </a:extLst>
          </p:cNvPr>
          <p:cNvSpPr txBox="1">
            <a:spLocks noGrp="1"/>
          </p:cNvSpPr>
          <p:nvPr>
            <p:ph type="body" idx="4294967295"/>
          </p:nvPr>
        </p:nvSpPr>
        <p:spPr>
          <a:xfrm>
            <a:off x="15209983" y="6484659"/>
            <a:ext cx="5472610" cy="1871657"/>
          </a:xfrm>
        </p:spPr>
        <p:txBody>
          <a:bodyPr>
            <a:normAutofit/>
          </a:bodyPr>
          <a:lstStyle>
            <a:lvl1pPr>
              <a:defRPr sz="2800">
                <a:latin typeface="Roboto Light"/>
                <a:ea typeface="Roboto" pitchFamily="2"/>
                <a:cs typeface="Roboto" pitchFamily="2"/>
              </a:defRPr>
            </a:lvl1pPr>
          </a:lstStyle>
          <a:p>
            <a:pPr lvl="0"/>
            <a:r>
              <a:rPr lang="en-US"/>
              <a:t>Click to edit Master text</a:t>
            </a:r>
          </a:p>
        </p:txBody>
      </p:sp>
      <p:sp>
        <p:nvSpPr>
          <p:cNvPr id="7" name="Text Placeholder 14">
            <a:extLst>
              <a:ext uri="{FF2B5EF4-FFF2-40B4-BE49-F238E27FC236}">
                <a16:creationId xmlns:a16="http://schemas.microsoft.com/office/drawing/2014/main" id="{92202362-78E1-0448-BC8E-44F64AB6E020}"/>
              </a:ext>
            </a:extLst>
          </p:cNvPr>
          <p:cNvSpPr txBox="1">
            <a:spLocks noGrp="1"/>
          </p:cNvSpPr>
          <p:nvPr>
            <p:ph type="body" idx="4294967295"/>
          </p:nvPr>
        </p:nvSpPr>
        <p:spPr>
          <a:xfrm>
            <a:off x="8735985" y="8774244"/>
            <a:ext cx="6029334" cy="1871657"/>
          </a:xfrm>
        </p:spPr>
        <p:txBody>
          <a:bodyPr/>
          <a:lstStyle>
            <a:lvl1pPr>
              <a:defRPr b="1">
                <a:latin typeface="Roboto" pitchFamily="2"/>
                <a:ea typeface="Roboto" pitchFamily="2"/>
                <a:cs typeface="Roboto" pitchFamily="2"/>
              </a:defRPr>
            </a:lvl1pPr>
          </a:lstStyle>
          <a:p>
            <a:pPr lvl="0"/>
            <a:r>
              <a:rPr lang="en-US"/>
              <a:t>CLICK TO EDIT MASTER TEXT</a:t>
            </a:r>
          </a:p>
        </p:txBody>
      </p:sp>
      <p:sp>
        <p:nvSpPr>
          <p:cNvPr id="8" name="Text Placeholder 14">
            <a:extLst>
              <a:ext uri="{FF2B5EF4-FFF2-40B4-BE49-F238E27FC236}">
                <a16:creationId xmlns:a16="http://schemas.microsoft.com/office/drawing/2014/main" id="{0F1294E2-6E77-4A16-BFD1-04A95FEE34EF}"/>
              </a:ext>
            </a:extLst>
          </p:cNvPr>
          <p:cNvSpPr txBox="1">
            <a:spLocks noGrp="1"/>
          </p:cNvSpPr>
          <p:nvPr>
            <p:ph type="body" idx="4294967295"/>
          </p:nvPr>
        </p:nvSpPr>
        <p:spPr>
          <a:xfrm>
            <a:off x="15209983" y="8783717"/>
            <a:ext cx="5472610" cy="1871657"/>
          </a:xfrm>
        </p:spPr>
        <p:txBody>
          <a:bodyPr>
            <a:normAutofit/>
          </a:bodyPr>
          <a:lstStyle>
            <a:lvl1pPr>
              <a:defRPr sz="2800">
                <a:latin typeface="Roboto Light"/>
                <a:ea typeface="Roboto" pitchFamily="2"/>
                <a:cs typeface="Roboto" pitchFamily="2"/>
              </a:defRPr>
            </a:lvl1pPr>
          </a:lstStyle>
          <a:p>
            <a:pPr lvl="0"/>
            <a:r>
              <a:rPr lang="en-US"/>
              <a:t>Click to edit Master text</a:t>
            </a:r>
          </a:p>
        </p:txBody>
      </p:sp>
      <p:sp>
        <p:nvSpPr>
          <p:cNvPr id="9" name="Picture Placeholder 21">
            <a:extLst>
              <a:ext uri="{FF2B5EF4-FFF2-40B4-BE49-F238E27FC236}">
                <a16:creationId xmlns:a16="http://schemas.microsoft.com/office/drawing/2014/main" id="{EF9A7AB8-4ECA-FC77-0100-A0E8F15E94C3}"/>
              </a:ext>
            </a:extLst>
          </p:cNvPr>
          <p:cNvSpPr txBox="1">
            <a:spLocks noGrp="1"/>
          </p:cNvSpPr>
          <p:nvPr>
            <p:ph type="pic" idx="4294967295"/>
          </p:nvPr>
        </p:nvSpPr>
        <p:spPr>
          <a:xfrm>
            <a:off x="0" y="2307278"/>
            <a:ext cx="7772400" cy="7772400"/>
          </a:xfrm>
        </p:spPr>
        <p:txBody>
          <a:bodyPr/>
          <a:lstStyle>
            <a:lvl1pPr>
              <a:defRPr/>
            </a:lvl1pPr>
          </a:lstStyle>
          <a:p>
            <a:pPr lvl="0"/>
            <a:endParaRPr lang="en-US"/>
          </a:p>
        </p:txBody>
      </p:sp>
      <p:sp>
        <p:nvSpPr>
          <p:cNvPr id="10" name="Text Placeholder 2">
            <a:extLst>
              <a:ext uri="{FF2B5EF4-FFF2-40B4-BE49-F238E27FC236}">
                <a16:creationId xmlns:a16="http://schemas.microsoft.com/office/drawing/2014/main" id="{8D9E7CD7-556B-3829-57CE-3B715583879D}"/>
              </a:ext>
            </a:extLst>
          </p:cNvPr>
          <p:cNvSpPr txBox="1">
            <a:spLocks noGrp="1"/>
          </p:cNvSpPr>
          <p:nvPr>
            <p:ph type="body" idx="4294967295"/>
          </p:nvPr>
        </p:nvSpPr>
        <p:spPr>
          <a:xfrm>
            <a:off x="8700397" y="3442880"/>
            <a:ext cx="11952954" cy="498594"/>
          </a:xfrm>
        </p:spPr>
        <p:txBody>
          <a:bodyPr/>
          <a:lstStyle>
            <a:lvl1pPr>
              <a:defRPr sz="3600" cap="none">
                <a:latin typeface="Roboto Light"/>
                <a:cs typeface="Roboto Light" pitchFamily="2"/>
              </a:defRPr>
            </a:lvl1pPr>
          </a:lstStyle>
          <a:p>
            <a:pPr lvl="0"/>
            <a:r>
              <a:rPr lang="en-US"/>
              <a:t>Click to edit Master text styles</a:t>
            </a:r>
          </a:p>
        </p:txBody>
      </p:sp>
      <p:pic>
        <p:nvPicPr>
          <p:cNvPr id="11" name="Picture 22">
            <a:extLst>
              <a:ext uri="{FF2B5EF4-FFF2-40B4-BE49-F238E27FC236}">
                <a16:creationId xmlns:a16="http://schemas.microsoft.com/office/drawing/2014/main" id="{7E65A991-18D3-8757-C844-7E7555AFD13E}"/>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12" name="Group 26">
            <a:extLst>
              <a:ext uri="{FF2B5EF4-FFF2-40B4-BE49-F238E27FC236}">
                <a16:creationId xmlns:a16="http://schemas.microsoft.com/office/drawing/2014/main" id="{D7F9036F-6743-A133-EFBE-43DFDD6F1FF2}"/>
              </a:ext>
            </a:extLst>
          </p:cNvPr>
          <p:cNvGrpSpPr/>
          <p:nvPr/>
        </p:nvGrpSpPr>
        <p:grpSpPr>
          <a:xfrm>
            <a:off x="0" y="10098926"/>
            <a:ext cx="6833100" cy="2293662"/>
            <a:chOff x="0" y="10098926"/>
            <a:chExt cx="6833100" cy="2293662"/>
          </a:xfrm>
        </p:grpSpPr>
        <p:pic>
          <p:nvPicPr>
            <p:cNvPr id="13" name="Picture 27">
              <a:extLst>
                <a:ext uri="{FF2B5EF4-FFF2-40B4-BE49-F238E27FC236}">
                  <a16:creationId xmlns:a16="http://schemas.microsoft.com/office/drawing/2014/main" id="{AF72D17C-3EEB-03D0-2AE8-B6914AB21289}"/>
                </a:ext>
              </a:extLst>
            </p:cNvPr>
            <p:cNvPicPr>
              <a:picLocks noChangeAspect="1"/>
            </p:cNvPicPr>
            <p:nvPr/>
          </p:nvPicPr>
          <p:blipFill>
            <a:blip r:embed="rId3"/>
            <a:stretch>
              <a:fillRect/>
            </a:stretch>
          </p:blipFill>
          <p:spPr>
            <a:xfrm rot="5400013">
              <a:off x="4546963" y="10106451"/>
              <a:ext cx="2286000" cy="2286274"/>
            </a:xfrm>
            <a:prstGeom prst="rect">
              <a:avLst/>
            </a:prstGeom>
            <a:noFill/>
            <a:ln cap="flat">
              <a:noFill/>
            </a:ln>
          </p:spPr>
        </p:pic>
        <p:pic>
          <p:nvPicPr>
            <p:cNvPr id="14" name="Picture 28">
              <a:extLst>
                <a:ext uri="{FF2B5EF4-FFF2-40B4-BE49-F238E27FC236}">
                  <a16:creationId xmlns:a16="http://schemas.microsoft.com/office/drawing/2014/main" id="{2B283AD0-7178-7AD8-6C88-276C5B07444F}"/>
                </a:ext>
              </a:extLst>
            </p:cNvPr>
            <p:cNvPicPr>
              <a:picLocks noChangeAspect="1"/>
            </p:cNvPicPr>
            <p:nvPr/>
          </p:nvPicPr>
          <p:blipFill>
            <a:blip r:embed="rId4"/>
            <a:stretch>
              <a:fillRect/>
            </a:stretch>
          </p:blipFill>
          <p:spPr>
            <a:xfrm rot="10799991">
              <a:off x="0" y="10098926"/>
              <a:ext cx="2288596" cy="2286000"/>
            </a:xfrm>
            <a:prstGeom prst="rect">
              <a:avLst/>
            </a:prstGeom>
            <a:noFill/>
            <a:ln cap="flat">
              <a:noFill/>
            </a:ln>
          </p:spPr>
        </p:pic>
        <p:pic>
          <p:nvPicPr>
            <p:cNvPr id="15" name="Picture 29">
              <a:extLst>
                <a:ext uri="{FF2B5EF4-FFF2-40B4-BE49-F238E27FC236}">
                  <a16:creationId xmlns:a16="http://schemas.microsoft.com/office/drawing/2014/main" id="{6381BBE4-616B-7350-EF39-30928F270DBE}"/>
                </a:ext>
              </a:extLst>
            </p:cNvPr>
            <p:cNvPicPr>
              <a:picLocks noChangeAspect="1"/>
            </p:cNvPicPr>
            <p:nvPr/>
          </p:nvPicPr>
          <p:blipFill>
            <a:blip r:embed="rId5"/>
            <a:stretch>
              <a:fillRect/>
            </a:stretch>
          </p:blipFill>
          <p:spPr>
            <a:xfrm rot="5400013">
              <a:off x="2273545" y="10098926"/>
              <a:ext cx="2286000" cy="2286000"/>
            </a:xfrm>
            <a:prstGeom prst="rect">
              <a:avLst/>
            </a:prstGeom>
            <a:noFill/>
            <a:ln cap="flat">
              <a:noFill/>
            </a:ln>
          </p:spPr>
        </p:pic>
      </p:grpSp>
    </p:spTree>
    <p:extLst>
      <p:ext uri="{BB962C8B-B14F-4D97-AF65-F5344CB8AC3E}">
        <p14:creationId xmlns:p14="http://schemas.microsoft.com/office/powerpoint/2010/main" val="3085952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A0B91-AAED-6434-17A5-882CE7DA4C88}"/>
              </a:ext>
            </a:extLst>
          </p:cNvPr>
          <p:cNvSpPr txBox="1">
            <a:spLocks noGrp="1"/>
          </p:cNvSpPr>
          <p:nvPr>
            <p:ph type="title"/>
          </p:nvPr>
        </p:nvSpPr>
        <p:spPr>
          <a:xfrm>
            <a:off x="1657020" y="1385389"/>
            <a:ext cx="15124111" cy="1257748"/>
          </a:xfrm>
        </p:spPr>
        <p:txBody>
          <a:bodyPr bIns="0"/>
          <a:lstStyle>
            <a:lvl1pPr>
              <a:defRPr/>
            </a:lvl1pPr>
          </a:lstStyle>
          <a:p>
            <a:pPr lvl="0"/>
            <a:r>
              <a:rPr lang="en-US"/>
              <a:t>CLICK TO EDIT MASTER TITLE STYLE</a:t>
            </a:r>
          </a:p>
        </p:txBody>
      </p:sp>
      <p:sp>
        <p:nvSpPr>
          <p:cNvPr id="3" name="Chart Placeholder 5">
            <a:extLst>
              <a:ext uri="{FF2B5EF4-FFF2-40B4-BE49-F238E27FC236}">
                <a16:creationId xmlns:a16="http://schemas.microsoft.com/office/drawing/2014/main" id="{7B67783D-1FCD-7578-D720-8C96C6BE1D24}"/>
              </a:ext>
            </a:extLst>
          </p:cNvPr>
          <p:cNvSpPr txBox="1">
            <a:spLocks noGrp="1"/>
          </p:cNvSpPr>
          <p:nvPr>
            <p:ph type="chart" idx="4294967295"/>
          </p:nvPr>
        </p:nvSpPr>
        <p:spPr>
          <a:xfrm>
            <a:off x="1657020" y="3341290"/>
            <a:ext cx="18815892" cy="7693176"/>
          </a:xfrm>
        </p:spPr>
        <p:txBody>
          <a:bodyPr/>
          <a:lstStyle>
            <a:lvl1pPr>
              <a:defRPr/>
            </a:lvl1pPr>
          </a:lstStyle>
          <a:p>
            <a:pPr lvl="0"/>
            <a:endParaRPr lang="en-US"/>
          </a:p>
        </p:txBody>
      </p:sp>
      <p:pic>
        <p:nvPicPr>
          <p:cNvPr id="4" name="Picture 9">
            <a:extLst>
              <a:ext uri="{FF2B5EF4-FFF2-40B4-BE49-F238E27FC236}">
                <a16:creationId xmlns:a16="http://schemas.microsoft.com/office/drawing/2014/main" id="{ACBF9965-4F44-EE3D-CBBA-BD7F85970BF1}"/>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5" name="Group 12">
            <a:extLst>
              <a:ext uri="{FF2B5EF4-FFF2-40B4-BE49-F238E27FC236}">
                <a16:creationId xmlns:a16="http://schemas.microsoft.com/office/drawing/2014/main" id="{1EB8CDBD-5889-4F1B-0216-9C47C77DF5B6}"/>
              </a:ext>
            </a:extLst>
          </p:cNvPr>
          <p:cNvGrpSpPr/>
          <p:nvPr/>
        </p:nvGrpSpPr>
        <p:grpSpPr>
          <a:xfrm>
            <a:off x="0" y="9155228"/>
            <a:ext cx="4559682" cy="4560772"/>
            <a:chOff x="0" y="9155228"/>
            <a:chExt cx="4559682" cy="4560772"/>
          </a:xfrm>
        </p:grpSpPr>
        <p:pic>
          <p:nvPicPr>
            <p:cNvPr id="6" name="Picture 13">
              <a:extLst>
                <a:ext uri="{FF2B5EF4-FFF2-40B4-BE49-F238E27FC236}">
                  <a16:creationId xmlns:a16="http://schemas.microsoft.com/office/drawing/2014/main" id="{9C4550A5-7631-82FB-289D-00B00238ED78}"/>
                </a:ext>
              </a:extLst>
            </p:cNvPr>
            <p:cNvPicPr>
              <a:picLocks noChangeAspect="1"/>
            </p:cNvPicPr>
            <p:nvPr/>
          </p:nvPicPr>
          <p:blipFill>
            <a:blip r:embed="rId3"/>
            <a:stretch>
              <a:fillRect/>
            </a:stretch>
          </p:blipFill>
          <p:spPr>
            <a:xfrm rot="16200004">
              <a:off x="137" y="9155091"/>
              <a:ext cx="2286000" cy="2286274"/>
            </a:xfrm>
            <a:prstGeom prst="rect">
              <a:avLst/>
            </a:prstGeom>
            <a:noFill/>
            <a:ln cap="flat">
              <a:noFill/>
            </a:ln>
          </p:spPr>
        </p:pic>
        <p:pic>
          <p:nvPicPr>
            <p:cNvPr id="7" name="Picture 14">
              <a:extLst>
                <a:ext uri="{FF2B5EF4-FFF2-40B4-BE49-F238E27FC236}">
                  <a16:creationId xmlns:a16="http://schemas.microsoft.com/office/drawing/2014/main" id="{A98EBBB8-AC87-58AF-ABDE-E659C3E6D9E0}"/>
                </a:ext>
              </a:extLst>
            </p:cNvPr>
            <p:cNvPicPr>
              <a:picLocks noChangeAspect="1"/>
            </p:cNvPicPr>
            <p:nvPr/>
          </p:nvPicPr>
          <p:blipFill>
            <a:blip r:embed="rId4"/>
            <a:stretch>
              <a:fillRect/>
            </a:stretch>
          </p:blipFill>
          <p:spPr>
            <a:xfrm>
              <a:off x="2271086" y="11430000"/>
              <a:ext cx="2288596" cy="2286000"/>
            </a:xfrm>
            <a:prstGeom prst="rect">
              <a:avLst/>
            </a:prstGeom>
            <a:noFill/>
            <a:ln cap="flat">
              <a:noFill/>
            </a:ln>
          </p:spPr>
        </p:pic>
        <p:pic>
          <p:nvPicPr>
            <p:cNvPr id="8" name="Picture 15">
              <a:extLst>
                <a:ext uri="{FF2B5EF4-FFF2-40B4-BE49-F238E27FC236}">
                  <a16:creationId xmlns:a16="http://schemas.microsoft.com/office/drawing/2014/main" id="{DEB2A3BC-5404-A07D-5818-367516793892}"/>
                </a:ext>
              </a:extLst>
            </p:cNvPr>
            <p:cNvPicPr>
              <a:picLocks noChangeAspect="1"/>
            </p:cNvPicPr>
            <p:nvPr/>
          </p:nvPicPr>
          <p:blipFill>
            <a:blip r:embed="rId5"/>
            <a:stretch>
              <a:fillRect/>
            </a:stretch>
          </p:blipFill>
          <p:spPr>
            <a:xfrm rot="16200004">
              <a:off x="137" y="11430000"/>
              <a:ext cx="2286000" cy="2286000"/>
            </a:xfrm>
            <a:prstGeom prst="rect">
              <a:avLst/>
            </a:prstGeom>
            <a:noFill/>
            <a:ln cap="flat">
              <a:noFill/>
            </a:ln>
          </p:spPr>
        </p:pic>
      </p:grpSp>
    </p:spTree>
    <p:extLst>
      <p:ext uri="{BB962C8B-B14F-4D97-AF65-F5344CB8AC3E}">
        <p14:creationId xmlns:p14="http://schemas.microsoft.com/office/powerpoint/2010/main" val="3804534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2" name="Table Placeholder 2">
            <a:extLst>
              <a:ext uri="{FF2B5EF4-FFF2-40B4-BE49-F238E27FC236}">
                <a16:creationId xmlns:a16="http://schemas.microsoft.com/office/drawing/2014/main" id="{6C1ED8FB-DAFD-A94F-3071-0DAB827CC941}"/>
              </a:ext>
            </a:extLst>
          </p:cNvPr>
          <p:cNvSpPr txBox="1">
            <a:spLocks noGrp="1"/>
          </p:cNvSpPr>
          <p:nvPr>
            <p:ph type="tbl" idx="4294967295"/>
          </p:nvPr>
        </p:nvSpPr>
        <p:spPr>
          <a:xfrm>
            <a:off x="2974972" y="3545631"/>
            <a:ext cx="19010110" cy="7416826"/>
          </a:xfrm>
        </p:spPr>
        <p:txBody>
          <a:bodyPr/>
          <a:lstStyle>
            <a:lvl1pPr>
              <a:defRPr/>
            </a:lvl1pPr>
          </a:lstStyle>
          <a:p>
            <a:pPr lvl="0"/>
            <a:endParaRPr lang="en-US"/>
          </a:p>
        </p:txBody>
      </p:sp>
      <p:sp>
        <p:nvSpPr>
          <p:cNvPr id="3" name="Title 1">
            <a:extLst>
              <a:ext uri="{FF2B5EF4-FFF2-40B4-BE49-F238E27FC236}">
                <a16:creationId xmlns:a16="http://schemas.microsoft.com/office/drawing/2014/main" id="{AA1A4465-A405-94DF-9D17-88533E13D8BE}"/>
              </a:ext>
            </a:extLst>
          </p:cNvPr>
          <p:cNvSpPr txBox="1">
            <a:spLocks noGrp="1"/>
          </p:cNvSpPr>
          <p:nvPr>
            <p:ph type="title"/>
          </p:nvPr>
        </p:nvSpPr>
        <p:spPr>
          <a:xfrm>
            <a:off x="2974972" y="1385389"/>
            <a:ext cx="11089230" cy="1918319"/>
          </a:xfrm>
        </p:spPr>
        <p:txBody>
          <a:bodyPr>
            <a:normAutofit/>
          </a:bodyPr>
          <a:lstStyle>
            <a:lvl1pPr>
              <a:defRPr/>
            </a:lvl1pPr>
          </a:lstStyle>
          <a:p>
            <a:pPr lvl="0"/>
            <a:r>
              <a:rPr lang="en-US"/>
              <a:t>CLICK TO EDIT MASTER TITLE STYLE</a:t>
            </a:r>
          </a:p>
        </p:txBody>
      </p:sp>
      <p:pic>
        <p:nvPicPr>
          <p:cNvPr id="4" name="Picture 7">
            <a:extLst>
              <a:ext uri="{FF2B5EF4-FFF2-40B4-BE49-F238E27FC236}">
                <a16:creationId xmlns:a16="http://schemas.microsoft.com/office/drawing/2014/main" id="{162D83B1-895A-0ACD-7A1C-12D9A305A830}"/>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5" name="Group 15">
            <a:extLst>
              <a:ext uri="{FF2B5EF4-FFF2-40B4-BE49-F238E27FC236}">
                <a16:creationId xmlns:a16="http://schemas.microsoft.com/office/drawing/2014/main" id="{49A9D93E-DA10-272F-5B6F-45A70ED6FD92}"/>
              </a:ext>
            </a:extLst>
          </p:cNvPr>
          <p:cNvGrpSpPr/>
          <p:nvPr/>
        </p:nvGrpSpPr>
        <p:grpSpPr>
          <a:xfrm>
            <a:off x="-9355" y="11429725"/>
            <a:ext cx="6814237" cy="2286274"/>
            <a:chOff x="-9355" y="11429725"/>
            <a:chExt cx="6814237" cy="2286274"/>
          </a:xfrm>
        </p:grpSpPr>
        <p:pic>
          <p:nvPicPr>
            <p:cNvPr id="6" name="Picture 16">
              <a:extLst>
                <a:ext uri="{FF2B5EF4-FFF2-40B4-BE49-F238E27FC236}">
                  <a16:creationId xmlns:a16="http://schemas.microsoft.com/office/drawing/2014/main" id="{0F1734B9-079C-AE29-F83B-6C7CECCEA878}"/>
                </a:ext>
              </a:extLst>
            </p:cNvPr>
            <p:cNvPicPr>
              <a:picLocks noChangeAspect="1"/>
            </p:cNvPicPr>
            <p:nvPr/>
          </p:nvPicPr>
          <p:blipFill>
            <a:blip r:embed="rId3"/>
            <a:stretch>
              <a:fillRect/>
            </a:stretch>
          </p:blipFill>
          <p:spPr>
            <a:xfrm>
              <a:off x="4518882" y="11429725"/>
              <a:ext cx="2286000" cy="2286274"/>
            </a:xfrm>
            <a:prstGeom prst="rect">
              <a:avLst/>
            </a:prstGeom>
            <a:noFill/>
            <a:ln cap="flat">
              <a:noFill/>
            </a:ln>
          </p:spPr>
        </p:pic>
        <p:pic>
          <p:nvPicPr>
            <p:cNvPr id="7" name="Picture 17">
              <a:extLst>
                <a:ext uri="{FF2B5EF4-FFF2-40B4-BE49-F238E27FC236}">
                  <a16:creationId xmlns:a16="http://schemas.microsoft.com/office/drawing/2014/main" id="{98F7A54E-5622-FF6A-A02B-0FB00362D0C5}"/>
                </a:ext>
              </a:extLst>
            </p:cNvPr>
            <p:cNvPicPr>
              <a:picLocks noChangeAspect="1"/>
            </p:cNvPicPr>
            <p:nvPr/>
          </p:nvPicPr>
          <p:blipFill>
            <a:blip r:embed="rId4"/>
            <a:stretch>
              <a:fillRect/>
            </a:stretch>
          </p:blipFill>
          <p:spPr>
            <a:xfrm>
              <a:off x="2261603" y="11429725"/>
              <a:ext cx="2288596" cy="2286000"/>
            </a:xfrm>
            <a:prstGeom prst="rect">
              <a:avLst/>
            </a:prstGeom>
            <a:noFill/>
            <a:ln cap="flat">
              <a:noFill/>
            </a:ln>
          </p:spPr>
        </p:pic>
        <p:pic>
          <p:nvPicPr>
            <p:cNvPr id="8" name="Picture 18">
              <a:extLst>
                <a:ext uri="{FF2B5EF4-FFF2-40B4-BE49-F238E27FC236}">
                  <a16:creationId xmlns:a16="http://schemas.microsoft.com/office/drawing/2014/main" id="{B5A02CF4-2082-E605-5AC0-59F2CF7525DB}"/>
                </a:ext>
              </a:extLst>
            </p:cNvPr>
            <p:cNvPicPr>
              <a:picLocks noChangeAspect="1"/>
            </p:cNvPicPr>
            <p:nvPr/>
          </p:nvPicPr>
          <p:blipFill>
            <a:blip r:embed="rId5"/>
            <a:stretch>
              <a:fillRect/>
            </a:stretch>
          </p:blipFill>
          <p:spPr>
            <a:xfrm rot="16200004">
              <a:off x="-9355" y="11429725"/>
              <a:ext cx="2286000" cy="2286000"/>
            </a:xfrm>
            <a:prstGeom prst="rect">
              <a:avLst/>
            </a:prstGeom>
            <a:noFill/>
            <a:ln cap="flat">
              <a:noFill/>
            </a:ln>
          </p:spPr>
        </p:pic>
      </p:grpSp>
    </p:spTree>
    <p:extLst>
      <p:ext uri="{BB962C8B-B14F-4D97-AF65-F5344CB8AC3E}">
        <p14:creationId xmlns:p14="http://schemas.microsoft.com/office/powerpoint/2010/main" val="174932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am Members">
    <p:spTree>
      <p:nvGrpSpPr>
        <p:cNvPr id="1" name=""/>
        <p:cNvGrpSpPr/>
        <p:nvPr/>
      </p:nvGrpSpPr>
      <p:grpSpPr>
        <a:xfrm>
          <a:off x="0" y="0"/>
          <a:ext cx="0" cy="0"/>
          <a:chOff x="0" y="0"/>
          <a:chExt cx="0" cy="0"/>
        </a:xfrm>
      </p:grpSpPr>
      <p:sp>
        <p:nvSpPr>
          <p:cNvPr id="2" name="Picture Placeholder 11">
            <a:extLst>
              <a:ext uri="{FF2B5EF4-FFF2-40B4-BE49-F238E27FC236}">
                <a16:creationId xmlns:a16="http://schemas.microsoft.com/office/drawing/2014/main" id="{62ED4744-DCC7-211D-B162-EFE8DF90C8BF}"/>
              </a:ext>
            </a:extLst>
          </p:cNvPr>
          <p:cNvSpPr txBox="1">
            <a:spLocks noGrp="1"/>
          </p:cNvSpPr>
          <p:nvPr>
            <p:ph type="pic" idx="4294967295"/>
          </p:nvPr>
        </p:nvSpPr>
        <p:spPr>
          <a:xfrm>
            <a:off x="1890896" y="5516529"/>
            <a:ext cx="3127101" cy="3127101"/>
          </a:xfrm>
          <a:solidFill>
            <a:srgbClr val="F2F2F2"/>
          </a:solidFill>
        </p:spPr>
        <p:txBody>
          <a:bodyPr>
            <a:noAutofit/>
          </a:bodyPr>
          <a:lstStyle>
            <a:lvl1pPr>
              <a:defRPr sz="3200">
                <a:latin typeface="Roboto Light" pitchFamily="2"/>
                <a:cs typeface="Roboto Light" pitchFamily="2"/>
              </a:defRPr>
            </a:lvl1pPr>
          </a:lstStyle>
          <a:p>
            <a:pPr lvl="0"/>
            <a:r>
              <a:rPr lang="en-US"/>
              <a:t>Picture</a:t>
            </a:r>
            <a:endParaRPr lang="ru-RU"/>
          </a:p>
        </p:txBody>
      </p:sp>
      <p:sp>
        <p:nvSpPr>
          <p:cNvPr id="3" name="Picture Placeholder 11">
            <a:extLst>
              <a:ext uri="{FF2B5EF4-FFF2-40B4-BE49-F238E27FC236}">
                <a16:creationId xmlns:a16="http://schemas.microsoft.com/office/drawing/2014/main" id="{0650BE12-C585-702A-A83C-6E231108ACB4}"/>
              </a:ext>
            </a:extLst>
          </p:cNvPr>
          <p:cNvSpPr txBox="1">
            <a:spLocks noGrp="1"/>
          </p:cNvSpPr>
          <p:nvPr>
            <p:ph type="pic" idx="4294967295"/>
          </p:nvPr>
        </p:nvSpPr>
        <p:spPr>
          <a:xfrm>
            <a:off x="6909096" y="5489847"/>
            <a:ext cx="3127101" cy="3127101"/>
          </a:xfrm>
          <a:solidFill>
            <a:srgbClr val="F2F2F2"/>
          </a:solidFill>
        </p:spPr>
        <p:txBody>
          <a:bodyPr>
            <a:noAutofit/>
          </a:bodyPr>
          <a:lstStyle>
            <a:lvl1pPr>
              <a:defRPr sz="3200">
                <a:latin typeface="Roboto Light" pitchFamily="2"/>
                <a:cs typeface="Roboto Light" pitchFamily="2"/>
              </a:defRPr>
            </a:lvl1pPr>
          </a:lstStyle>
          <a:p>
            <a:pPr lvl="0"/>
            <a:r>
              <a:rPr lang="en-US"/>
              <a:t>Picture</a:t>
            </a:r>
            <a:endParaRPr lang="ru-RU"/>
          </a:p>
        </p:txBody>
      </p:sp>
      <p:sp>
        <p:nvSpPr>
          <p:cNvPr id="4" name="Picture Placeholder 11">
            <a:extLst>
              <a:ext uri="{FF2B5EF4-FFF2-40B4-BE49-F238E27FC236}">
                <a16:creationId xmlns:a16="http://schemas.microsoft.com/office/drawing/2014/main" id="{59B8D4E8-6388-84E6-A3B3-97CF69631C16}"/>
              </a:ext>
            </a:extLst>
          </p:cNvPr>
          <p:cNvSpPr txBox="1">
            <a:spLocks noGrp="1"/>
          </p:cNvSpPr>
          <p:nvPr>
            <p:ph type="pic" idx="4294967295"/>
          </p:nvPr>
        </p:nvSpPr>
        <p:spPr>
          <a:xfrm>
            <a:off x="12439525" y="5510768"/>
            <a:ext cx="3127101" cy="3127101"/>
          </a:xfrm>
          <a:solidFill>
            <a:srgbClr val="F2F2F2"/>
          </a:solidFill>
        </p:spPr>
        <p:txBody>
          <a:bodyPr>
            <a:noAutofit/>
          </a:bodyPr>
          <a:lstStyle>
            <a:lvl1pPr>
              <a:defRPr sz="3200">
                <a:latin typeface="Roboto Light" pitchFamily="2"/>
                <a:cs typeface="Roboto Light" pitchFamily="2"/>
              </a:defRPr>
            </a:lvl1pPr>
          </a:lstStyle>
          <a:p>
            <a:pPr lvl="0"/>
            <a:r>
              <a:rPr lang="en-US"/>
              <a:t>Picture</a:t>
            </a:r>
            <a:endParaRPr lang="ru-RU"/>
          </a:p>
        </p:txBody>
      </p:sp>
      <p:sp>
        <p:nvSpPr>
          <p:cNvPr id="5" name="Picture Placeholder 11">
            <a:extLst>
              <a:ext uri="{FF2B5EF4-FFF2-40B4-BE49-F238E27FC236}">
                <a16:creationId xmlns:a16="http://schemas.microsoft.com/office/drawing/2014/main" id="{12751791-DEAF-7434-733A-B7D3EC211E9A}"/>
              </a:ext>
            </a:extLst>
          </p:cNvPr>
          <p:cNvSpPr txBox="1">
            <a:spLocks noGrp="1"/>
          </p:cNvSpPr>
          <p:nvPr>
            <p:ph type="pic" idx="4294967295"/>
          </p:nvPr>
        </p:nvSpPr>
        <p:spPr>
          <a:xfrm>
            <a:off x="17966862" y="5489847"/>
            <a:ext cx="3127101" cy="3127101"/>
          </a:xfrm>
          <a:solidFill>
            <a:srgbClr val="F2F2F2"/>
          </a:solidFill>
        </p:spPr>
        <p:txBody>
          <a:bodyPr>
            <a:noAutofit/>
          </a:bodyPr>
          <a:lstStyle>
            <a:lvl1pPr>
              <a:defRPr sz="3200">
                <a:latin typeface="Roboto Light" pitchFamily="2"/>
                <a:cs typeface="Roboto Light" pitchFamily="2"/>
              </a:defRPr>
            </a:lvl1pPr>
          </a:lstStyle>
          <a:p>
            <a:pPr lvl="0"/>
            <a:r>
              <a:rPr lang="en-US"/>
              <a:t>Picture</a:t>
            </a:r>
            <a:endParaRPr lang="ru-RU"/>
          </a:p>
        </p:txBody>
      </p:sp>
      <p:sp>
        <p:nvSpPr>
          <p:cNvPr id="6" name="Title 1">
            <a:extLst>
              <a:ext uri="{FF2B5EF4-FFF2-40B4-BE49-F238E27FC236}">
                <a16:creationId xmlns:a16="http://schemas.microsoft.com/office/drawing/2014/main" id="{DBADC43E-A59B-62DE-29E6-B22A7F20C54E}"/>
              </a:ext>
            </a:extLst>
          </p:cNvPr>
          <p:cNvSpPr txBox="1">
            <a:spLocks noGrp="1"/>
          </p:cNvSpPr>
          <p:nvPr>
            <p:ph type="title"/>
          </p:nvPr>
        </p:nvSpPr>
        <p:spPr>
          <a:xfrm>
            <a:off x="1685650" y="2365516"/>
            <a:ext cx="8355357" cy="1079357"/>
          </a:xfrm>
        </p:spPr>
        <p:txBody>
          <a:bodyPr/>
          <a:lstStyle>
            <a:lvl1pPr>
              <a:defRPr/>
            </a:lvl1pPr>
          </a:lstStyle>
          <a:p>
            <a:pPr lvl="0"/>
            <a:r>
              <a:rPr lang="en-US"/>
              <a:t>CLICK TO EDIT</a:t>
            </a:r>
          </a:p>
        </p:txBody>
      </p:sp>
      <p:sp>
        <p:nvSpPr>
          <p:cNvPr id="7" name="Text Placeholder 4">
            <a:extLst>
              <a:ext uri="{FF2B5EF4-FFF2-40B4-BE49-F238E27FC236}">
                <a16:creationId xmlns:a16="http://schemas.microsoft.com/office/drawing/2014/main" id="{C2EABED0-D7A9-07B5-B257-113A9AD65434}"/>
              </a:ext>
            </a:extLst>
          </p:cNvPr>
          <p:cNvSpPr txBox="1">
            <a:spLocks noGrp="1"/>
          </p:cNvSpPr>
          <p:nvPr>
            <p:ph type="body" idx="4294967295"/>
          </p:nvPr>
        </p:nvSpPr>
        <p:spPr>
          <a:xfrm>
            <a:off x="1676396" y="3444873"/>
            <a:ext cx="8355357" cy="1684937"/>
          </a:xfrm>
        </p:spPr>
        <p:txBody>
          <a:bodyPr/>
          <a:lstStyle>
            <a:lvl1pPr>
              <a:defRPr/>
            </a:lvl1pPr>
          </a:lstStyle>
          <a:p>
            <a:pPr lvl="0"/>
            <a:r>
              <a:rPr lang="en-US"/>
              <a:t>CLICK TO EDIT MASTER TEXT STYLES</a:t>
            </a:r>
          </a:p>
        </p:txBody>
      </p:sp>
      <p:sp>
        <p:nvSpPr>
          <p:cNvPr id="8" name="Text Placeholder 2">
            <a:extLst>
              <a:ext uri="{FF2B5EF4-FFF2-40B4-BE49-F238E27FC236}">
                <a16:creationId xmlns:a16="http://schemas.microsoft.com/office/drawing/2014/main" id="{BD1FF83C-191C-2BF0-3C89-DD38BA3D3BF3}"/>
              </a:ext>
            </a:extLst>
          </p:cNvPr>
          <p:cNvSpPr txBox="1">
            <a:spLocks noGrp="1"/>
          </p:cNvSpPr>
          <p:nvPr>
            <p:ph type="body" idx="4294967295"/>
          </p:nvPr>
        </p:nvSpPr>
        <p:spPr>
          <a:xfrm>
            <a:off x="1381758" y="10214561"/>
            <a:ext cx="4062313" cy="798170"/>
          </a:xfrm>
        </p:spPr>
        <p:txBody>
          <a:bodyPr anchorCtr="1"/>
          <a:lstStyle>
            <a:lvl1pPr algn="ctr">
              <a:defRPr sz="3200" cap="none">
                <a:latin typeface="Roboto Light"/>
                <a:cs typeface="Roboto Light" pitchFamily="2"/>
              </a:defRPr>
            </a:lvl1pPr>
          </a:lstStyle>
          <a:p>
            <a:pPr lvl="0"/>
            <a:r>
              <a:rPr lang="en-US"/>
              <a:t>Click to edit Master text styles</a:t>
            </a:r>
          </a:p>
        </p:txBody>
      </p:sp>
      <p:sp>
        <p:nvSpPr>
          <p:cNvPr id="9" name="Text Placeholder 2">
            <a:extLst>
              <a:ext uri="{FF2B5EF4-FFF2-40B4-BE49-F238E27FC236}">
                <a16:creationId xmlns:a16="http://schemas.microsoft.com/office/drawing/2014/main" id="{1548548E-92B9-B716-A271-00616EE116D5}"/>
              </a:ext>
            </a:extLst>
          </p:cNvPr>
          <p:cNvSpPr txBox="1">
            <a:spLocks noGrp="1"/>
          </p:cNvSpPr>
          <p:nvPr>
            <p:ph type="body" idx="4294967295"/>
          </p:nvPr>
        </p:nvSpPr>
        <p:spPr>
          <a:xfrm>
            <a:off x="1381758" y="9584512"/>
            <a:ext cx="4062313" cy="498594"/>
          </a:xfrm>
        </p:spPr>
        <p:txBody>
          <a:bodyPr anchorCtr="1"/>
          <a:lstStyle>
            <a:lvl1pPr algn="ctr">
              <a:defRPr sz="3600" cap="none">
                <a:latin typeface="Roboto Light"/>
                <a:cs typeface="Roboto Light" pitchFamily="2"/>
              </a:defRPr>
            </a:lvl1pPr>
          </a:lstStyle>
          <a:p>
            <a:pPr lvl="0"/>
            <a:r>
              <a:rPr lang="en-US"/>
              <a:t>Title</a:t>
            </a:r>
          </a:p>
        </p:txBody>
      </p:sp>
      <p:sp>
        <p:nvSpPr>
          <p:cNvPr id="10" name="Text Placeholder 2">
            <a:extLst>
              <a:ext uri="{FF2B5EF4-FFF2-40B4-BE49-F238E27FC236}">
                <a16:creationId xmlns:a16="http://schemas.microsoft.com/office/drawing/2014/main" id="{CD4CF885-C897-C0D4-942F-16E260BE0A04}"/>
              </a:ext>
            </a:extLst>
          </p:cNvPr>
          <p:cNvSpPr txBox="1">
            <a:spLocks noGrp="1"/>
          </p:cNvSpPr>
          <p:nvPr>
            <p:ph type="body" idx="4294967295"/>
          </p:nvPr>
        </p:nvSpPr>
        <p:spPr>
          <a:xfrm>
            <a:off x="1381758" y="8931383"/>
            <a:ext cx="4062313" cy="521683"/>
          </a:xfrm>
        </p:spPr>
        <p:txBody>
          <a:bodyPr anchorCtr="1"/>
          <a:lstStyle>
            <a:lvl1pPr algn="ctr">
              <a:defRPr sz="3600" b="1">
                <a:latin typeface="Poppins SemiBold" pitchFamily="2"/>
                <a:ea typeface="Roboto" pitchFamily="2"/>
                <a:cs typeface="Poppins SemiBold" pitchFamily="2"/>
              </a:defRPr>
            </a:lvl1pPr>
          </a:lstStyle>
          <a:p>
            <a:pPr lvl="0"/>
            <a:r>
              <a:rPr lang="en-US"/>
              <a:t>Firs Last</a:t>
            </a:r>
          </a:p>
        </p:txBody>
      </p:sp>
      <p:sp>
        <p:nvSpPr>
          <p:cNvPr id="11" name="Text Placeholder 2">
            <a:extLst>
              <a:ext uri="{FF2B5EF4-FFF2-40B4-BE49-F238E27FC236}">
                <a16:creationId xmlns:a16="http://schemas.microsoft.com/office/drawing/2014/main" id="{00F57252-B32B-4137-FE4F-82065D8D400F}"/>
              </a:ext>
            </a:extLst>
          </p:cNvPr>
          <p:cNvSpPr txBox="1">
            <a:spLocks noGrp="1"/>
          </p:cNvSpPr>
          <p:nvPr>
            <p:ph type="body" idx="4294967295"/>
          </p:nvPr>
        </p:nvSpPr>
        <p:spPr>
          <a:xfrm>
            <a:off x="6441490" y="10187879"/>
            <a:ext cx="4062313" cy="798170"/>
          </a:xfrm>
        </p:spPr>
        <p:txBody>
          <a:bodyPr anchorCtr="1"/>
          <a:lstStyle>
            <a:lvl1pPr algn="ctr">
              <a:defRPr sz="3200" cap="none">
                <a:latin typeface="Roboto Light"/>
                <a:cs typeface="Roboto Light" pitchFamily="2"/>
              </a:defRPr>
            </a:lvl1pPr>
          </a:lstStyle>
          <a:p>
            <a:pPr lvl="0"/>
            <a:r>
              <a:rPr lang="en-US"/>
              <a:t>Click to edit Master text styles</a:t>
            </a:r>
          </a:p>
        </p:txBody>
      </p:sp>
      <p:sp>
        <p:nvSpPr>
          <p:cNvPr id="12" name="Text Placeholder 2">
            <a:extLst>
              <a:ext uri="{FF2B5EF4-FFF2-40B4-BE49-F238E27FC236}">
                <a16:creationId xmlns:a16="http://schemas.microsoft.com/office/drawing/2014/main" id="{799E79A9-F156-573F-0992-46FA2CC370B0}"/>
              </a:ext>
            </a:extLst>
          </p:cNvPr>
          <p:cNvSpPr txBox="1">
            <a:spLocks noGrp="1"/>
          </p:cNvSpPr>
          <p:nvPr>
            <p:ph type="body" idx="4294967295"/>
          </p:nvPr>
        </p:nvSpPr>
        <p:spPr>
          <a:xfrm>
            <a:off x="6441490" y="9557830"/>
            <a:ext cx="4062313" cy="498594"/>
          </a:xfrm>
        </p:spPr>
        <p:txBody>
          <a:bodyPr anchorCtr="1"/>
          <a:lstStyle>
            <a:lvl1pPr algn="ctr">
              <a:defRPr sz="3600" cap="none">
                <a:latin typeface="Roboto Light"/>
                <a:cs typeface="Roboto Light" pitchFamily="2"/>
              </a:defRPr>
            </a:lvl1pPr>
          </a:lstStyle>
          <a:p>
            <a:pPr lvl="0"/>
            <a:r>
              <a:rPr lang="en-US"/>
              <a:t>Title</a:t>
            </a:r>
          </a:p>
        </p:txBody>
      </p:sp>
      <p:sp>
        <p:nvSpPr>
          <p:cNvPr id="13" name="Text Placeholder 2">
            <a:extLst>
              <a:ext uri="{FF2B5EF4-FFF2-40B4-BE49-F238E27FC236}">
                <a16:creationId xmlns:a16="http://schemas.microsoft.com/office/drawing/2014/main" id="{B5FE7BEC-B5F5-4873-BDD7-B0499DAB2553}"/>
              </a:ext>
            </a:extLst>
          </p:cNvPr>
          <p:cNvSpPr txBox="1">
            <a:spLocks noGrp="1"/>
          </p:cNvSpPr>
          <p:nvPr>
            <p:ph type="body" idx="4294967295"/>
          </p:nvPr>
        </p:nvSpPr>
        <p:spPr>
          <a:xfrm>
            <a:off x="6441490" y="8904701"/>
            <a:ext cx="4062313" cy="521683"/>
          </a:xfrm>
        </p:spPr>
        <p:txBody>
          <a:bodyPr anchorCtr="1"/>
          <a:lstStyle>
            <a:lvl1pPr algn="ctr">
              <a:defRPr sz="3600" b="1">
                <a:latin typeface="Poppins SemiBold" pitchFamily="2"/>
                <a:ea typeface="Roboto" pitchFamily="2"/>
                <a:cs typeface="Poppins SemiBold" pitchFamily="2"/>
              </a:defRPr>
            </a:lvl1pPr>
          </a:lstStyle>
          <a:p>
            <a:pPr lvl="0"/>
            <a:r>
              <a:rPr lang="en-US"/>
              <a:t>Firs Last</a:t>
            </a:r>
          </a:p>
        </p:txBody>
      </p:sp>
      <p:sp>
        <p:nvSpPr>
          <p:cNvPr id="14" name="Text Placeholder 2">
            <a:extLst>
              <a:ext uri="{FF2B5EF4-FFF2-40B4-BE49-F238E27FC236}">
                <a16:creationId xmlns:a16="http://schemas.microsoft.com/office/drawing/2014/main" id="{C9C466F7-B0EE-B5E4-1D0C-BB19AADB540D}"/>
              </a:ext>
            </a:extLst>
          </p:cNvPr>
          <p:cNvSpPr txBox="1">
            <a:spLocks noGrp="1"/>
          </p:cNvSpPr>
          <p:nvPr>
            <p:ph type="body" idx="4294967295"/>
          </p:nvPr>
        </p:nvSpPr>
        <p:spPr>
          <a:xfrm>
            <a:off x="11971928" y="10178323"/>
            <a:ext cx="4062313" cy="798170"/>
          </a:xfrm>
        </p:spPr>
        <p:txBody>
          <a:bodyPr anchorCtr="1"/>
          <a:lstStyle>
            <a:lvl1pPr algn="ctr">
              <a:defRPr sz="3200" cap="none">
                <a:latin typeface="Roboto Light"/>
                <a:cs typeface="Roboto Light" pitchFamily="2"/>
              </a:defRPr>
            </a:lvl1pPr>
          </a:lstStyle>
          <a:p>
            <a:pPr lvl="0"/>
            <a:r>
              <a:rPr lang="en-US"/>
              <a:t>Click to edit Master text styles</a:t>
            </a:r>
          </a:p>
        </p:txBody>
      </p:sp>
      <p:sp>
        <p:nvSpPr>
          <p:cNvPr id="15" name="Text Placeholder 2">
            <a:extLst>
              <a:ext uri="{FF2B5EF4-FFF2-40B4-BE49-F238E27FC236}">
                <a16:creationId xmlns:a16="http://schemas.microsoft.com/office/drawing/2014/main" id="{1F3EDF28-BA02-81F3-A706-83178DC8DCE9}"/>
              </a:ext>
            </a:extLst>
          </p:cNvPr>
          <p:cNvSpPr txBox="1">
            <a:spLocks noGrp="1"/>
          </p:cNvSpPr>
          <p:nvPr>
            <p:ph type="body" idx="4294967295"/>
          </p:nvPr>
        </p:nvSpPr>
        <p:spPr>
          <a:xfrm>
            <a:off x="11971928" y="9548274"/>
            <a:ext cx="4062313" cy="498594"/>
          </a:xfrm>
        </p:spPr>
        <p:txBody>
          <a:bodyPr anchorCtr="1"/>
          <a:lstStyle>
            <a:lvl1pPr algn="ctr">
              <a:defRPr sz="3600" cap="none">
                <a:latin typeface="Roboto Light"/>
                <a:cs typeface="Roboto Light" pitchFamily="2"/>
              </a:defRPr>
            </a:lvl1pPr>
          </a:lstStyle>
          <a:p>
            <a:pPr lvl="0"/>
            <a:r>
              <a:rPr lang="en-US"/>
              <a:t>Title</a:t>
            </a:r>
          </a:p>
        </p:txBody>
      </p:sp>
      <p:sp>
        <p:nvSpPr>
          <p:cNvPr id="16" name="Text Placeholder 2">
            <a:extLst>
              <a:ext uri="{FF2B5EF4-FFF2-40B4-BE49-F238E27FC236}">
                <a16:creationId xmlns:a16="http://schemas.microsoft.com/office/drawing/2014/main" id="{7551C69F-54D4-BB1E-5EC6-77AE00DAC845}"/>
              </a:ext>
            </a:extLst>
          </p:cNvPr>
          <p:cNvSpPr txBox="1">
            <a:spLocks noGrp="1"/>
          </p:cNvSpPr>
          <p:nvPr>
            <p:ph type="body" idx="4294967295"/>
          </p:nvPr>
        </p:nvSpPr>
        <p:spPr>
          <a:xfrm>
            <a:off x="11971928" y="8895146"/>
            <a:ext cx="4062313" cy="521683"/>
          </a:xfrm>
        </p:spPr>
        <p:txBody>
          <a:bodyPr anchorCtr="1"/>
          <a:lstStyle>
            <a:lvl1pPr algn="ctr">
              <a:defRPr sz="3600" b="1">
                <a:latin typeface="Poppins SemiBold" pitchFamily="2"/>
                <a:ea typeface="Roboto" pitchFamily="2"/>
                <a:cs typeface="Poppins SemiBold" pitchFamily="2"/>
              </a:defRPr>
            </a:lvl1pPr>
          </a:lstStyle>
          <a:p>
            <a:pPr lvl="0"/>
            <a:r>
              <a:rPr lang="en-US"/>
              <a:t>Firs Last</a:t>
            </a:r>
          </a:p>
        </p:txBody>
      </p:sp>
      <p:sp>
        <p:nvSpPr>
          <p:cNvPr id="17" name="Text Placeholder 2">
            <a:extLst>
              <a:ext uri="{FF2B5EF4-FFF2-40B4-BE49-F238E27FC236}">
                <a16:creationId xmlns:a16="http://schemas.microsoft.com/office/drawing/2014/main" id="{6D74E0D8-65BF-36CE-B5E7-8679F3C884E4}"/>
              </a:ext>
            </a:extLst>
          </p:cNvPr>
          <p:cNvSpPr txBox="1">
            <a:spLocks noGrp="1"/>
          </p:cNvSpPr>
          <p:nvPr>
            <p:ph type="body" idx="4294967295"/>
          </p:nvPr>
        </p:nvSpPr>
        <p:spPr>
          <a:xfrm>
            <a:off x="17499256" y="10157402"/>
            <a:ext cx="4062313" cy="798170"/>
          </a:xfrm>
        </p:spPr>
        <p:txBody>
          <a:bodyPr anchorCtr="1"/>
          <a:lstStyle>
            <a:lvl1pPr algn="ctr">
              <a:defRPr sz="3200" cap="none">
                <a:latin typeface="Roboto Light"/>
                <a:cs typeface="Roboto Light" pitchFamily="2"/>
              </a:defRPr>
            </a:lvl1pPr>
          </a:lstStyle>
          <a:p>
            <a:pPr lvl="0"/>
            <a:r>
              <a:rPr lang="en-US"/>
              <a:t>Click to edit Master text styles</a:t>
            </a:r>
          </a:p>
        </p:txBody>
      </p:sp>
      <p:sp>
        <p:nvSpPr>
          <p:cNvPr id="18" name="Text Placeholder 2">
            <a:extLst>
              <a:ext uri="{FF2B5EF4-FFF2-40B4-BE49-F238E27FC236}">
                <a16:creationId xmlns:a16="http://schemas.microsoft.com/office/drawing/2014/main" id="{42C8ADF3-6203-6F2A-15C1-266985DC9F70}"/>
              </a:ext>
            </a:extLst>
          </p:cNvPr>
          <p:cNvSpPr txBox="1">
            <a:spLocks noGrp="1"/>
          </p:cNvSpPr>
          <p:nvPr>
            <p:ph type="body" idx="4294967295"/>
          </p:nvPr>
        </p:nvSpPr>
        <p:spPr>
          <a:xfrm>
            <a:off x="17499256" y="9527353"/>
            <a:ext cx="4062313" cy="498594"/>
          </a:xfrm>
        </p:spPr>
        <p:txBody>
          <a:bodyPr anchorCtr="1"/>
          <a:lstStyle>
            <a:lvl1pPr algn="ctr">
              <a:defRPr sz="3600" cap="none">
                <a:latin typeface="Roboto Light"/>
                <a:cs typeface="Roboto Light" pitchFamily="2"/>
              </a:defRPr>
            </a:lvl1pPr>
          </a:lstStyle>
          <a:p>
            <a:pPr lvl="0"/>
            <a:r>
              <a:rPr lang="en-US"/>
              <a:t>Title</a:t>
            </a:r>
          </a:p>
        </p:txBody>
      </p:sp>
      <p:sp>
        <p:nvSpPr>
          <p:cNvPr id="19" name="Text Placeholder 2">
            <a:extLst>
              <a:ext uri="{FF2B5EF4-FFF2-40B4-BE49-F238E27FC236}">
                <a16:creationId xmlns:a16="http://schemas.microsoft.com/office/drawing/2014/main" id="{BB3DF083-F8A2-9F77-BDA5-F4E503F77871}"/>
              </a:ext>
            </a:extLst>
          </p:cNvPr>
          <p:cNvSpPr txBox="1">
            <a:spLocks noGrp="1"/>
          </p:cNvSpPr>
          <p:nvPr>
            <p:ph type="body" idx="4294967295"/>
          </p:nvPr>
        </p:nvSpPr>
        <p:spPr>
          <a:xfrm>
            <a:off x="17499256" y="8874224"/>
            <a:ext cx="4062313" cy="521683"/>
          </a:xfrm>
        </p:spPr>
        <p:txBody>
          <a:bodyPr anchorCtr="1"/>
          <a:lstStyle>
            <a:lvl1pPr algn="ctr">
              <a:defRPr sz="3600" b="1">
                <a:latin typeface="Poppins SemiBold" pitchFamily="2"/>
                <a:ea typeface="Roboto" pitchFamily="2"/>
                <a:cs typeface="Poppins SemiBold" pitchFamily="2"/>
              </a:defRPr>
            </a:lvl1pPr>
          </a:lstStyle>
          <a:p>
            <a:pPr lvl="0"/>
            <a:r>
              <a:rPr lang="en-US"/>
              <a:t>Firs Last</a:t>
            </a:r>
          </a:p>
        </p:txBody>
      </p:sp>
      <p:pic>
        <p:nvPicPr>
          <p:cNvPr id="20" name="Picture 24">
            <a:extLst>
              <a:ext uri="{FF2B5EF4-FFF2-40B4-BE49-F238E27FC236}">
                <a16:creationId xmlns:a16="http://schemas.microsoft.com/office/drawing/2014/main" id="{C15D399D-47D5-BEE6-974B-0E91D7C00361}"/>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grpSp>
        <p:nvGrpSpPr>
          <p:cNvPr id="21" name="Group 37">
            <a:extLst>
              <a:ext uri="{FF2B5EF4-FFF2-40B4-BE49-F238E27FC236}">
                <a16:creationId xmlns:a16="http://schemas.microsoft.com/office/drawing/2014/main" id="{322A02B9-D968-A2FB-E3AB-A36279D67D47}"/>
              </a:ext>
            </a:extLst>
          </p:cNvPr>
          <p:cNvGrpSpPr/>
          <p:nvPr/>
        </p:nvGrpSpPr>
        <p:grpSpPr>
          <a:xfrm>
            <a:off x="19824311" y="0"/>
            <a:ext cx="4559691" cy="4560771"/>
            <a:chOff x="19824311" y="0"/>
            <a:chExt cx="4559691" cy="4560771"/>
          </a:xfrm>
        </p:grpSpPr>
        <p:pic>
          <p:nvPicPr>
            <p:cNvPr id="22" name="Picture 38">
              <a:extLst>
                <a:ext uri="{FF2B5EF4-FFF2-40B4-BE49-F238E27FC236}">
                  <a16:creationId xmlns:a16="http://schemas.microsoft.com/office/drawing/2014/main" id="{9373C2EB-5F2D-14EA-AC90-35637901FF16}"/>
                </a:ext>
              </a:extLst>
            </p:cNvPr>
            <p:cNvPicPr>
              <a:picLocks noChangeAspect="1"/>
            </p:cNvPicPr>
            <p:nvPr/>
          </p:nvPicPr>
          <p:blipFill>
            <a:blip r:embed="rId3"/>
            <a:stretch>
              <a:fillRect/>
            </a:stretch>
          </p:blipFill>
          <p:spPr>
            <a:xfrm rot="5400013">
              <a:off x="22097865" y="2274634"/>
              <a:ext cx="2286000" cy="2286274"/>
            </a:xfrm>
            <a:prstGeom prst="rect">
              <a:avLst/>
            </a:prstGeom>
            <a:noFill/>
            <a:ln cap="flat">
              <a:noFill/>
            </a:ln>
          </p:spPr>
        </p:pic>
        <p:pic>
          <p:nvPicPr>
            <p:cNvPr id="23" name="Picture 39">
              <a:extLst>
                <a:ext uri="{FF2B5EF4-FFF2-40B4-BE49-F238E27FC236}">
                  <a16:creationId xmlns:a16="http://schemas.microsoft.com/office/drawing/2014/main" id="{BFE34217-C274-893E-57BB-6A531A65AC4C}"/>
                </a:ext>
              </a:extLst>
            </p:cNvPr>
            <p:cNvPicPr>
              <a:picLocks noChangeAspect="1"/>
            </p:cNvPicPr>
            <p:nvPr/>
          </p:nvPicPr>
          <p:blipFill>
            <a:blip r:embed="rId4"/>
            <a:stretch>
              <a:fillRect/>
            </a:stretch>
          </p:blipFill>
          <p:spPr>
            <a:xfrm rot="10799991">
              <a:off x="19824311" y="0"/>
              <a:ext cx="2288596" cy="2286000"/>
            </a:xfrm>
            <a:prstGeom prst="rect">
              <a:avLst/>
            </a:prstGeom>
            <a:noFill/>
            <a:ln cap="flat">
              <a:noFill/>
            </a:ln>
          </p:spPr>
        </p:pic>
        <p:pic>
          <p:nvPicPr>
            <p:cNvPr id="24" name="Picture 40">
              <a:extLst>
                <a:ext uri="{FF2B5EF4-FFF2-40B4-BE49-F238E27FC236}">
                  <a16:creationId xmlns:a16="http://schemas.microsoft.com/office/drawing/2014/main" id="{BD97621D-AE42-C9E8-83B4-112FAA082C17}"/>
                </a:ext>
              </a:extLst>
            </p:cNvPr>
            <p:cNvPicPr>
              <a:picLocks noChangeAspect="1"/>
            </p:cNvPicPr>
            <p:nvPr/>
          </p:nvPicPr>
          <p:blipFill>
            <a:blip r:embed="rId5"/>
            <a:stretch>
              <a:fillRect/>
            </a:stretch>
          </p:blipFill>
          <p:spPr>
            <a:xfrm rot="5400013">
              <a:off x="22097865" y="0"/>
              <a:ext cx="2286000" cy="2286000"/>
            </a:xfrm>
            <a:prstGeom prst="rect">
              <a:avLst/>
            </a:prstGeom>
            <a:noFill/>
            <a:ln cap="flat">
              <a:noFill/>
            </a:ln>
          </p:spPr>
        </p:pic>
      </p:grpSp>
    </p:spTree>
    <p:extLst>
      <p:ext uri="{BB962C8B-B14F-4D97-AF65-F5344CB8AC3E}">
        <p14:creationId xmlns:p14="http://schemas.microsoft.com/office/powerpoint/2010/main" val="531633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3D80840B-4296-B540-1811-E0A3090096F6}"/>
              </a:ext>
            </a:extLst>
          </p:cNvPr>
          <p:cNvPicPr>
            <a:picLocks noChangeAspect="1"/>
          </p:cNvPicPr>
          <p:nvPr/>
        </p:nvPicPr>
        <p:blipFill>
          <a:blip r:embed="rId2"/>
          <a:srcRect b="20497"/>
          <a:stretch>
            <a:fillRect/>
          </a:stretch>
        </p:blipFill>
        <p:spPr>
          <a:xfrm>
            <a:off x="21948251" y="11754547"/>
            <a:ext cx="1630594" cy="1374590"/>
          </a:xfrm>
          <a:prstGeom prst="rect">
            <a:avLst/>
          </a:prstGeom>
          <a:noFill/>
          <a:ln cap="flat">
            <a:noFill/>
          </a:ln>
        </p:spPr>
      </p:pic>
    </p:spTree>
    <p:extLst>
      <p:ext uri="{BB962C8B-B14F-4D97-AF65-F5344CB8AC3E}">
        <p14:creationId xmlns:p14="http://schemas.microsoft.com/office/powerpoint/2010/main" val="273628567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3BF80EE7-3452-AA87-51D1-48703A899519}"/>
              </a:ext>
            </a:extLst>
          </p:cNvPr>
          <p:cNvSpPr txBox="1">
            <a:spLocks noGrp="1"/>
          </p:cNvSpPr>
          <p:nvPr>
            <p:ph type="body" idx="1"/>
          </p:nvPr>
        </p:nvSpPr>
        <p:spPr>
          <a:xfrm>
            <a:off x="1676396" y="3419106"/>
            <a:ext cx="21100776" cy="3438893"/>
          </a:xfrm>
          <a:prstGeom prst="rect">
            <a:avLst/>
          </a:prstGeom>
          <a:noFill/>
          <a:ln>
            <a:noFill/>
          </a:ln>
        </p:spPr>
        <p:txBody>
          <a:bodyPr vert="horz" wrap="square" lIns="91440" tIns="45720" rIns="91440" bIns="45720" anchor="t" anchorCtr="0" compatLnSpc="1">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Placeholder 4">
            <a:extLst>
              <a:ext uri="{FF2B5EF4-FFF2-40B4-BE49-F238E27FC236}">
                <a16:creationId xmlns:a16="http://schemas.microsoft.com/office/drawing/2014/main" id="{620D5AF6-C875-5FCB-776A-5A8C77AE3946}"/>
              </a:ext>
            </a:extLst>
          </p:cNvPr>
          <p:cNvSpPr txBox="1">
            <a:spLocks noGrp="1"/>
          </p:cNvSpPr>
          <p:nvPr>
            <p:ph type="title"/>
          </p:nvPr>
        </p:nvSpPr>
        <p:spPr>
          <a:xfrm>
            <a:off x="1676396" y="1313380"/>
            <a:ext cx="9723510" cy="1772793"/>
          </a:xfrm>
          <a:prstGeom prst="rect">
            <a:avLst/>
          </a:prstGeom>
          <a:noFill/>
          <a:ln>
            <a:noFill/>
          </a:ln>
        </p:spPr>
        <p:txBody>
          <a:bodyPr vert="horz" wrap="square" lIns="91440" tIns="91440" rIns="91440" bIns="45720" anchor="b" anchorCtr="0" compatLnSpc="1">
            <a:spAutoFit/>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marL="0" marR="0" lvl="0" indent="0" algn="l" defTabSz="1828800" rtl="0" fontAlgn="auto" hangingPunct="1">
        <a:lnSpc>
          <a:spcPct val="70000"/>
        </a:lnSpc>
        <a:spcBef>
          <a:spcPts val="0"/>
        </a:spcBef>
        <a:spcAft>
          <a:spcPts val="0"/>
        </a:spcAft>
        <a:buNone/>
        <a:tabLst/>
        <a:defRPr lang="en-US" sz="7200" b="1" i="0" u="none" strike="noStrike" kern="1200" cap="all" spc="-150" baseline="0">
          <a:solidFill>
            <a:srgbClr val="000000"/>
          </a:solidFill>
          <a:uFillTx/>
          <a:latin typeface="Poppins" pitchFamily="2"/>
          <a:ea typeface="Roboto Black"/>
          <a:cs typeface="Poppins" pitchFamily="2"/>
        </a:defRPr>
      </a:lvl1pPr>
    </p:titleStyle>
    <p:bodyStyle>
      <a:lvl1pPr marL="0" marR="0" lvl="0" indent="0" algn="l" defTabSz="1828800" rtl="0" fontAlgn="auto" hangingPunct="1">
        <a:lnSpc>
          <a:spcPct val="70000"/>
        </a:lnSpc>
        <a:spcBef>
          <a:spcPts val="200"/>
        </a:spcBef>
        <a:spcAft>
          <a:spcPts val="1000"/>
        </a:spcAft>
        <a:buNone/>
        <a:tabLst/>
        <a:defRPr lang="en-US" sz="6600" b="0" i="0" u="none" strike="noStrike" kern="1200" cap="all" spc="0" baseline="0">
          <a:solidFill>
            <a:srgbClr val="000000"/>
          </a:solidFill>
          <a:uFillTx/>
          <a:latin typeface="Poppins Light" pitchFamily="2"/>
          <a:ea typeface="Roboto Light" pitchFamily="2"/>
          <a:cs typeface="Poppins Light" pitchFamily="2"/>
        </a:defRPr>
      </a:lvl1pPr>
      <a:lvl2pPr marL="1371600" marR="0" lvl="1" indent="-457200" algn="l" defTabSz="1828800" rtl="0" fontAlgn="auto" hangingPunct="1">
        <a:lnSpc>
          <a:spcPct val="90000"/>
        </a:lnSpc>
        <a:spcBef>
          <a:spcPts val="1000"/>
        </a:spcBef>
        <a:spcAft>
          <a:spcPts val="0"/>
        </a:spcAft>
        <a:buSzPct val="100000"/>
        <a:buFont typeface="Arial" pitchFamily="34"/>
        <a:buChar char="•"/>
        <a:tabLst/>
        <a:defRPr lang="en-US" sz="3600" b="0" i="0" u="none" strike="noStrike" kern="1200" cap="none" spc="0" baseline="0">
          <a:solidFill>
            <a:srgbClr val="000000"/>
          </a:solidFill>
          <a:uFillTx/>
          <a:latin typeface="Roboto Light"/>
          <a:ea typeface="Roboto Light" pitchFamily="2"/>
          <a:cs typeface="Roboto Light" pitchFamily="2"/>
        </a:defRPr>
      </a:lvl2pPr>
      <a:lvl3pPr marL="2400300" marR="0" lvl="2" indent="-571500" algn="l" defTabSz="1828800" rtl="0" fontAlgn="auto" hangingPunct="1">
        <a:lnSpc>
          <a:spcPct val="90000"/>
        </a:lnSpc>
        <a:spcBef>
          <a:spcPts val="1000"/>
        </a:spcBef>
        <a:spcAft>
          <a:spcPts val="0"/>
        </a:spcAft>
        <a:buSzPct val="100000"/>
        <a:buFont typeface="Arial" pitchFamily="34"/>
        <a:buChar char="•"/>
        <a:tabLst/>
        <a:defRPr lang="en-US" sz="3600" b="0" i="0" u="none" strike="noStrike" kern="1200" cap="none" spc="0" baseline="0">
          <a:solidFill>
            <a:srgbClr val="000000"/>
          </a:solidFill>
          <a:uFillTx/>
          <a:latin typeface="Roboto Light"/>
          <a:ea typeface="Roboto Light" pitchFamily="2"/>
          <a:cs typeface="Roboto Light" pitchFamily="2"/>
        </a:defRPr>
      </a:lvl3pPr>
      <a:lvl4pPr marL="3200400" marR="0" lvl="3" indent="-457200" algn="l" defTabSz="1828800" rtl="0" fontAlgn="auto" hangingPunct="1">
        <a:lnSpc>
          <a:spcPct val="90000"/>
        </a:lnSpc>
        <a:spcBef>
          <a:spcPts val="1000"/>
        </a:spcBef>
        <a:spcAft>
          <a:spcPts val="0"/>
        </a:spcAft>
        <a:buSzPct val="100000"/>
        <a:buFont typeface="Arial" pitchFamily="34"/>
        <a:buChar char="•"/>
        <a:tabLst/>
        <a:defRPr lang="en-US" sz="3600" b="0" i="0" u="none" strike="noStrike" kern="1200" cap="none" spc="0" baseline="0">
          <a:solidFill>
            <a:srgbClr val="000000"/>
          </a:solidFill>
          <a:uFillTx/>
          <a:latin typeface="Roboto Light"/>
          <a:ea typeface="Roboto Light" pitchFamily="2"/>
          <a:cs typeface="Roboto Light" pitchFamily="2"/>
        </a:defRPr>
      </a:lvl4pPr>
      <a:lvl5pPr marL="4114800" marR="0" lvl="4" indent="-457200" algn="l" defTabSz="1828800" rtl="0" fontAlgn="auto" hangingPunct="1">
        <a:lnSpc>
          <a:spcPct val="90000"/>
        </a:lnSpc>
        <a:spcBef>
          <a:spcPts val="1000"/>
        </a:spcBef>
        <a:spcAft>
          <a:spcPts val="0"/>
        </a:spcAft>
        <a:buSzPct val="100000"/>
        <a:buFont typeface="Arial" pitchFamily="34"/>
        <a:buChar char="•"/>
        <a:tabLst/>
        <a:defRPr lang="en-US" sz="3600" b="0" i="0" u="none" strike="noStrike" kern="1200" cap="none" spc="0" baseline="0">
          <a:solidFill>
            <a:srgbClr val="000000"/>
          </a:solidFill>
          <a:uFillTx/>
          <a:latin typeface="Roboto Light"/>
          <a:ea typeface="Roboto Light" pitchFamily="2"/>
          <a:cs typeface="Roboto Light"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10.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8.emf"/></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4.emf"/><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name="Slide324">
    <p:spTree>
      <p:nvGrpSpPr>
        <p:cNvPr id="1" name=""/>
        <p:cNvGrpSpPr/>
        <p:nvPr/>
      </p:nvGrpSpPr>
      <p:grpSpPr>
        <a:xfrm>
          <a:off x="0" y="0"/>
          <a:ext cx="0" cy="0"/>
          <a:chOff x="0" y="0"/>
          <a:chExt cx="0" cy="0"/>
        </a:xfrm>
      </p:grpSpPr>
      <p:pic>
        <p:nvPicPr>
          <p:cNvPr id="2" name="Imagem 5" descr="Uma imagem com pessoa, Cara humana, vestuário, interior&#10;&#10;Descrição gerada automaticamente">
            <a:extLst>
              <a:ext uri="{FF2B5EF4-FFF2-40B4-BE49-F238E27FC236}">
                <a16:creationId xmlns:a16="http://schemas.microsoft.com/office/drawing/2014/main" id="{1B1E7AD4-7959-3895-D536-6E14A124D4B7}"/>
              </a:ext>
            </a:extLst>
          </p:cNvPr>
          <p:cNvPicPr>
            <a:picLocks noChangeAspect="1"/>
          </p:cNvPicPr>
          <p:nvPr/>
        </p:nvPicPr>
        <p:blipFill>
          <a:blip r:embed="rId3"/>
          <a:srcRect t="4482" b="4480"/>
          <a:stretch>
            <a:fillRect/>
          </a:stretch>
        </p:blipFill>
        <p:spPr>
          <a:xfrm>
            <a:off x="-32845" y="0"/>
            <a:ext cx="24416848" cy="13716000"/>
          </a:xfrm>
          <a:prstGeom prst="rect">
            <a:avLst/>
          </a:prstGeom>
          <a:noFill/>
          <a:ln cap="flat">
            <a:noFill/>
          </a:ln>
        </p:spPr>
      </p:pic>
      <p:sp>
        <p:nvSpPr>
          <p:cNvPr id="3" name="Retângulo 2">
            <a:extLst>
              <a:ext uri="{FF2B5EF4-FFF2-40B4-BE49-F238E27FC236}">
                <a16:creationId xmlns:a16="http://schemas.microsoft.com/office/drawing/2014/main" id="{15D1FDC0-CE24-1B83-A50A-C5D02EA6A7D1}"/>
              </a:ext>
            </a:extLst>
          </p:cNvPr>
          <p:cNvSpPr/>
          <p:nvPr/>
        </p:nvSpPr>
        <p:spPr>
          <a:xfrm>
            <a:off x="0" y="0"/>
            <a:ext cx="24416848" cy="13716000"/>
          </a:xfrm>
          <a:prstGeom prst="rect">
            <a:avLst/>
          </a:prstGeom>
          <a:solidFill>
            <a:srgbClr val="211F1B">
              <a:alpha val="56000"/>
            </a:srgbClr>
          </a:solidFill>
          <a:ln cap="flat">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4" name="Triângulo retângulo 22">
            <a:extLst>
              <a:ext uri="{FF2B5EF4-FFF2-40B4-BE49-F238E27FC236}">
                <a16:creationId xmlns:a16="http://schemas.microsoft.com/office/drawing/2014/main" id="{96A4F39B-BD32-30F9-4D59-D2926B2BF791}"/>
              </a:ext>
            </a:extLst>
          </p:cNvPr>
          <p:cNvSpPr/>
          <p:nvPr/>
        </p:nvSpPr>
        <p:spPr>
          <a:xfrm>
            <a:off x="-65690" y="0"/>
            <a:ext cx="13258800" cy="13716000"/>
          </a:xfrm>
          <a:custGeom>
            <a:avLst/>
            <a:gdLst>
              <a:gd name="f0" fmla="val 10800000"/>
              <a:gd name="f1" fmla="val 5400000"/>
              <a:gd name="f2" fmla="val 180"/>
              <a:gd name="f3" fmla="val w"/>
              <a:gd name="f4" fmla="val h"/>
              <a:gd name="f5" fmla="val ss"/>
              <a:gd name="f6" fmla="val 0"/>
              <a:gd name="f7" fmla="+- 0 0 -360"/>
              <a:gd name="f8" fmla="+- 0 0 -180"/>
              <a:gd name="f9" fmla="+- 0 0 -90"/>
              <a:gd name="f10" fmla="abs f3"/>
              <a:gd name="f11" fmla="abs f4"/>
              <a:gd name="f12" fmla="abs f5"/>
              <a:gd name="f13" fmla="val f6"/>
              <a:gd name="f14" fmla="*/ f7 f0 1"/>
              <a:gd name="f15" fmla="*/ f8 f0 1"/>
              <a:gd name="f16" fmla="*/ f9 f0 1"/>
              <a:gd name="f17" fmla="?: f10 f3 1"/>
              <a:gd name="f18" fmla="?: f11 f4 1"/>
              <a:gd name="f19" fmla="?: f12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13 f30 1"/>
              <a:gd name="f36" fmla="+- f34 0 f13"/>
              <a:gd name="f37" fmla="+- f33 0 f13"/>
              <a:gd name="f38" fmla="*/ f34 f30 1"/>
              <a:gd name="f39" fmla="*/ f33 f30 1"/>
              <a:gd name="f40" fmla="*/ f36 1 2"/>
              <a:gd name="f41" fmla="*/ f37 1 2"/>
              <a:gd name="f42" fmla="*/ f37 1 12"/>
              <a:gd name="f43" fmla="*/ f36 7 1"/>
              <a:gd name="f44" fmla="*/ f37 7 1"/>
              <a:gd name="f45" fmla="*/ f36 11 1"/>
              <a:gd name="f46" fmla="+- f13 f40 0"/>
              <a:gd name="f47" fmla="+- f13 f41 0"/>
              <a:gd name="f48" fmla="*/ f43 1 12"/>
              <a:gd name="f49" fmla="*/ f44 1 12"/>
              <a:gd name="f50" fmla="*/ f45 1 12"/>
              <a:gd name="f51" fmla="*/ f42 f30 1"/>
              <a:gd name="f52" fmla="*/ f48 f30 1"/>
              <a:gd name="f53" fmla="*/ f49 f30 1"/>
              <a:gd name="f54" fmla="*/ f50 f30 1"/>
              <a:gd name="f55" fmla="*/ f47 f30 1"/>
              <a:gd name="f56" fmla="*/ f46 f30 1"/>
            </a:gdLst>
            <a:ahLst/>
            <a:cxnLst>
              <a:cxn ang="3cd4">
                <a:pos x="hc" y="t"/>
              </a:cxn>
              <a:cxn ang="0">
                <a:pos x="r" y="vc"/>
              </a:cxn>
              <a:cxn ang="cd4">
                <a:pos x="hc" y="b"/>
              </a:cxn>
              <a:cxn ang="cd2">
                <a:pos x="l" y="vc"/>
              </a:cxn>
              <a:cxn ang="f27">
                <a:pos x="f35" y="f35"/>
              </a:cxn>
              <a:cxn ang="f28">
                <a:pos x="f35" y="f38"/>
              </a:cxn>
              <a:cxn ang="f28">
                <a:pos x="f39" y="f38"/>
              </a:cxn>
              <a:cxn ang="f29">
                <a:pos x="f55" y="f56"/>
              </a:cxn>
            </a:cxnLst>
            <a:rect l="f51" t="f52" r="f53" b="f54"/>
            <a:pathLst>
              <a:path>
                <a:moveTo>
                  <a:pt x="f35" y="f38"/>
                </a:moveTo>
                <a:lnTo>
                  <a:pt x="f35" y="f35"/>
                </a:lnTo>
                <a:lnTo>
                  <a:pt x="f39" y="f38"/>
                </a:lnTo>
                <a:close/>
              </a:path>
            </a:pathLst>
          </a:custGeom>
          <a:solidFill>
            <a:srgbClr val="16AD6A">
              <a:alpha val="48000"/>
            </a:srgbClr>
          </a:solidFill>
          <a:ln cap="flat">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pic>
        <p:nvPicPr>
          <p:cNvPr id="5" name="Imagem 8" descr="Uma imagem com Tipo de letra, Gráficos, logótipo, círculo&#10;&#10;Descrição gerada automaticamente">
            <a:extLst>
              <a:ext uri="{FF2B5EF4-FFF2-40B4-BE49-F238E27FC236}">
                <a16:creationId xmlns:a16="http://schemas.microsoft.com/office/drawing/2014/main" id="{395723C2-0A8B-9B0D-5863-3D1348C43250}"/>
              </a:ext>
            </a:extLst>
          </p:cNvPr>
          <p:cNvPicPr>
            <a:picLocks noChangeAspect="1"/>
          </p:cNvPicPr>
          <p:nvPr/>
        </p:nvPicPr>
        <p:blipFill>
          <a:blip r:embed="rId4"/>
          <a:stretch>
            <a:fillRect/>
          </a:stretch>
        </p:blipFill>
        <p:spPr>
          <a:xfrm>
            <a:off x="21290935" y="988265"/>
            <a:ext cx="2258568" cy="1907136"/>
          </a:xfrm>
          <a:prstGeom prst="rect">
            <a:avLst/>
          </a:prstGeom>
          <a:noFill/>
          <a:ln cap="flat">
            <a:noFill/>
          </a:ln>
        </p:spPr>
      </p:pic>
      <p:sp>
        <p:nvSpPr>
          <p:cNvPr id="6" name="TextBox 1">
            <a:extLst>
              <a:ext uri="{FF2B5EF4-FFF2-40B4-BE49-F238E27FC236}">
                <a16:creationId xmlns:a16="http://schemas.microsoft.com/office/drawing/2014/main" id="{30EFB8D7-C3BE-E07D-6265-741F29931C66}"/>
              </a:ext>
            </a:extLst>
          </p:cNvPr>
          <p:cNvSpPr txBox="1"/>
          <p:nvPr/>
        </p:nvSpPr>
        <p:spPr>
          <a:xfrm>
            <a:off x="2190033" y="7849045"/>
            <a:ext cx="18665180" cy="1569659"/>
          </a:xfrm>
          <a:prstGeom prst="rect">
            <a:avLst/>
          </a:prstGeom>
          <a:noFill/>
          <a:ln cap="flat">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9600" b="1" i="0" u="none" strike="noStrike" kern="1200" cap="none" spc="0" baseline="0">
                <a:solidFill>
                  <a:srgbClr val="FFFFFF"/>
                </a:solidFill>
                <a:uFillTx/>
                <a:latin typeface="Poppins" pitchFamily="2"/>
                <a:ea typeface="Roboto"/>
                <a:cs typeface="Poppins" pitchFamily="2"/>
              </a:rPr>
              <a:t>MODULE 1</a:t>
            </a:r>
          </a:p>
        </p:txBody>
      </p:sp>
      <p:sp>
        <p:nvSpPr>
          <p:cNvPr id="7" name="TextBox 1">
            <a:extLst>
              <a:ext uri="{FF2B5EF4-FFF2-40B4-BE49-F238E27FC236}">
                <a16:creationId xmlns:a16="http://schemas.microsoft.com/office/drawing/2014/main" id="{E673DAC3-6546-2FED-F27F-57E65D8F4F08}"/>
              </a:ext>
            </a:extLst>
          </p:cNvPr>
          <p:cNvSpPr txBox="1"/>
          <p:nvPr/>
        </p:nvSpPr>
        <p:spPr>
          <a:xfrm>
            <a:off x="2157188" y="9422315"/>
            <a:ext cx="18665180" cy="2554540"/>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8000" b="1" dirty="0">
                <a:solidFill>
                  <a:srgbClr val="FFFFFF"/>
                </a:solidFill>
                <a:latin typeface="Poppins Light" pitchFamily="2"/>
                <a:ea typeface="Roboto"/>
                <a:cs typeface="Poppins Light" pitchFamily="2"/>
              </a:rPr>
              <a:t>INTRODUCTION AU CONSEIL POUR LE CHOIX (C4C)</a:t>
            </a:r>
            <a:endParaRPr lang="en-US" sz="8000" b="1" i="0" u="none" strike="noStrike" kern="1200" cap="none" spc="0" baseline="0" dirty="0">
              <a:solidFill>
                <a:srgbClr val="FFFFFF"/>
              </a:solidFill>
              <a:uFillTx/>
              <a:latin typeface="Poppins Light" pitchFamily="2"/>
              <a:ea typeface="Roboto"/>
              <a:cs typeface="Poppins Light" pitchFamily="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446">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E450E1-F0AD-29C0-5FE6-B022FCCDC476}"/>
              </a:ext>
            </a:extLst>
          </p:cNvPr>
          <p:cNvSpPr txBox="1"/>
          <p:nvPr/>
        </p:nvSpPr>
        <p:spPr>
          <a:xfrm>
            <a:off x="11570204" y="641131"/>
            <a:ext cx="9548887" cy="2308320"/>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7200" b="1" dirty="0">
                <a:solidFill>
                  <a:srgbClr val="16AD6A"/>
                </a:solidFill>
                <a:latin typeface="Poppins" pitchFamily="2"/>
                <a:ea typeface="Roboto"/>
                <a:cs typeface="Poppins" pitchFamily="2"/>
              </a:rPr>
              <a:t>SOINS </a:t>
            </a:r>
            <a:r>
              <a:rPr lang="fr-FR" sz="7200" b="1" dirty="0">
                <a:latin typeface="Poppins" pitchFamily="2"/>
                <a:ea typeface="Roboto"/>
                <a:cs typeface="Poppins" pitchFamily="2"/>
              </a:rPr>
              <a:t>CENTRÉS SUR LA PERSONNE</a:t>
            </a:r>
            <a:endParaRPr lang="en-US" sz="7200" b="1" i="0" u="none" strike="noStrike" kern="1200" cap="none" spc="0" baseline="0" dirty="0">
              <a:uFillTx/>
              <a:latin typeface="Poppins" pitchFamily="2"/>
              <a:ea typeface="Roboto"/>
              <a:cs typeface="Poppins" pitchFamily="2"/>
            </a:endParaRPr>
          </a:p>
        </p:txBody>
      </p:sp>
      <p:sp>
        <p:nvSpPr>
          <p:cNvPr id="3" name="CaixaDeTexto 7">
            <a:extLst>
              <a:ext uri="{FF2B5EF4-FFF2-40B4-BE49-F238E27FC236}">
                <a16:creationId xmlns:a16="http://schemas.microsoft.com/office/drawing/2014/main" id="{836F5BB7-4FCF-FCC9-20A8-557B73D625B2}"/>
              </a:ext>
            </a:extLst>
          </p:cNvPr>
          <p:cNvSpPr txBox="1"/>
          <p:nvPr/>
        </p:nvSpPr>
        <p:spPr>
          <a:xfrm>
            <a:off x="11570204" y="4410891"/>
            <a:ext cx="11825055" cy="8104783"/>
          </a:xfrm>
          <a:prstGeom prst="rect">
            <a:avLst/>
          </a:prstGeom>
          <a:noFill/>
          <a:ln cap="flat">
            <a:noFill/>
          </a:ln>
        </p:spPr>
        <p:txBody>
          <a:bodyPr vert="horz" wrap="square" lIns="91440" tIns="45720" rIns="91440" bIns="45720" anchor="t" anchorCtr="0" compatLnSpc="1">
            <a:spAutoFit/>
          </a:bodyPr>
          <a:lstStyle/>
          <a:p>
            <a:pPr marL="571500" lvl="0" indent="-571500" defTabSz="457200">
              <a:lnSpc>
                <a:spcPct val="150000"/>
              </a:lnSpc>
              <a:buSzPts val="4400"/>
              <a:buBlip>
                <a:blip r:embed="rId3"/>
              </a:buBlip>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Se concentre sur le client comme individu et ses besoins </a:t>
            </a:r>
            <a:r>
              <a:rPr lang="fr-FR" sz="4400" b="1" dirty="0">
                <a:solidFill>
                  <a:srgbClr val="000000"/>
                </a:solidFill>
                <a:latin typeface="Roboto" pitchFamily="2"/>
                <a:ea typeface="Roboto" pitchFamily="2"/>
              </a:rPr>
              <a:t>spécifiques ;</a:t>
            </a:r>
          </a:p>
          <a:p>
            <a:pPr lvl="0" defTabSz="457200">
              <a:lnSpc>
                <a:spcPct val="150000"/>
              </a:lnSpc>
              <a:buSzPts val="4400"/>
              <a:defRPr sz="1800" b="0" i="0" u="none" strike="noStrike" kern="0" cap="none" spc="0" baseline="0">
                <a:solidFill>
                  <a:srgbClr val="000000"/>
                </a:solidFill>
                <a:uFillTx/>
              </a:defRPr>
            </a:pPr>
            <a:endParaRPr lang="fr-FR" sz="4400" b="1" dirty="0">
              <a:solidFill>
                <a:srgbClr val="000000"/>
              </a:solidFill>
              <a:latin typeface="Roboto" pitchFamily="2"/>
              <a:ea typeface="Roboto" pitchFamily="2"/>
            </a:endParaRPr>
          </a:p>
          <a:p>
            <a:pPr marL="571500" lvl="0" indent="-571500" defTabSz="457200">
              <a:lnSpc>
                <a:spcPct val="150000"/>
              </a:lnSpc>
              <a:buSzPts val="4400"/>
              <a:buBlip>
                <a:blip r:embed="rId3"/>
              </a:buBlip>
              <a:defRPr sz="1800" b="0" i="0" u="none" strike="noStrike" kern="0" cap="none" spc="0" baseline="0">
                <a:solidFill>
                  <a:srgbClr val="000000"/>
                </a:solidFill>
                <a:uFillTx/>
              </a:defRPr>
            </a:pPr>
            <a:r>
              <a:rPr lang="fr-FR" sz="4400" b="1" dirty="0">
                <a:solidFill>
                  <a:srgbClr val="000000"/>
                </a:solidFill>
                <a:latin typeface="Roboto" pitchFamily="2"/>
                <a:ea typeface="Roboto" pitchFamily="2"/>
              </a:rPr>
              <a:t>Respecte le client en tant que personne </a:t>
            </a:r>
            <a:r>
              <a:rPr lang="fr-FR" sz="4400" dirty="0">
                <a:solidFill>
                  <a:srgbClr val="000000"/>
                </a:solidFill>
                <a:latin typeface="Roboto" pitchFamily="2"/>
                <a:ea typeface="Roboto" pitchFamily="2"/>
              </a:rPr>
              <a:t>dans son ensemble, avec sa propre voix et son propre libre arbitre </a:t>
            </a:r>
            <a:r>
              <a:rPr lang="fr-FR" sz="4400" dirty="0">
                <a:solidFill>
                  <a:srgbClr val="00B050"/>
                </a:solidFill>
                <a:latin typeface="Roboto" pitchFamily="2"/>
                <a:ea typeface="Roboto" pitchFamily="2"/>
              </a:rPr>
              <a:t>et le droit de prendre ses propres décisions éclairées </a:t>
            </a:r>
            <a:r>
              <a:rPr lang="fr-FR" sz="4400" dirty="0">
                <a:solidFill>
                  <a:srgbClr val="000000"/>
                </a:solidFill>
                <a:latin typeface="Roboto" pitchFamily="2"/>
                <a:ea typeface="Roboto" pitchFamily="2"/>
              </a:rPr>
              <a:t>concernant sa santé et son bien-être.</a:t>
            </a:r>
            <a:endParaRPr lang="en-US" sz="4400" b="0" i="0" u="none" strike="noStrike" kern="1200" cap="none" spc="0" baseline="0" dirty="0">
              <a:solidFill>
                <a:srgbClr val="000000"/>
              </a:solidFill>
              <a:uFillTx/>
              <a:latin typeface="Roboto" pitchFamily="2"/>
              <a:ea typeface="Roboto" pitchFamily="2"/>
            </a:endParaRPr>
          </a:p>
        </p:txBody>
      </p:sp>
      <p:pic>
        <p:nvPicPr>
          <p:cNvPr id="4" name="Picture 5" descr="Background pattern&#10;&#10;Description automatically generated">
            <a:extLst>
              <a:ext uri="{FF2B5EF4-FFF2-40B4-BE49-F238E27FC236}">
                <a16:creationId xmlns:a16="http://schemas.microsoft.com/office/drawing/2014/main" id="{35CECF68-D240-F0E4-529C-F6F60F7046A6}"/>
              </a:ext>
            </a:extLst>
          </p:cNvPr>
          <p:cNvPicPr>
            <a:picLocks noChangeAspect="1"/>
          </p:cNvPicPr>
          <p:nvPr/>
        </p:nvPicPr>
        <p:blipFill>
          <a:blip r:embed="rId4">
            <a:alphaModFix amt="85000"/>
          </a:blip>
          <a:stretch>
            <a:fillRect/>
          </a:stretch>
        </p:blipFill>
        <p:spPr>
          <a:xfrm rot="10799991">
            <a:off x="-9" y="-1"/>
            <a:ext cx="4298201" cy="4708977"/>
          </a:xfrm>
          <a:prstGeom prst="rect">
            <a:avLst/>
          </a:prstGeom>
          <a:noFill/>
          <a:ln cap="flat">
            <a:noFill/>
          </a:ln>
        </p:spPr>
      </p:pic>
      <p:pic>
        <p:nvPicPr>
          <p:cNvPr id="5" name="Imagem 2">
            <a:extLst>
              <a:ext uri="{FF2B5EF4-FFF2-40B4-BE49-F238E27FC236}">
                <a16:creationId xmlns:a16="http://schemas.microsoft.com/office/drawing/2014/main" id="{5AC58900-21E0-0774-9A19-9FB7AF4F794C}"/>
              </a:ext>
            </a:extLst>
          </p:cNvPr>
          <p:cNvPicPr>
            <a:picLocks noChangeAspect="1"/>
          </p:cNvPicPr>
          <p:nvPr/>
        </p:nvPicPr>
        <p:blipFill>
          <a:blip r:embed="rId5"/>
          <a:srcRect l="4050" r="55300"/>
          <a:stretch>
            <a:fillRect/>
          </a:stretch>
        </p:blipFill>
        <p:spPr>
          <a:xfrm>
            <a:off x="0" y="0"/>
            <a:ext cx="9912096" cy="13716000"/>
          </a:xfrm>
          <a:prstGeom prst="rect">
            <a:avLst/>
          </a:prstGeom>
          <a:noFill/>
          <a:ln cap="flat">
            <a:noFill/>
          </a:ln>
        </p:spPr>
      </p:pic>
      <p:pic>
        <p:nvPicPr>
          <p:cNvPr id="6" name="Picture 5" descr="Background pattern&#10;&#10;Description automatically generated">
            <a:extLst>
              <a:ext uri="{FF2B5EF4-FFF2-40B4-BE49-F238E27FC236}">
                <a16:creationId xmlns:a16="http://schemas.microsoft.com/office/drawing/2014/main" id="{385B9CA0-4FEA-0B6A-2933-8D81A18B8BF0}"/>
              </a:ext>
            </a:extLst>
          </p:cNvPr>
          <p:cNvPicPr>
            <a:picLocks noChangeAspect="1"/>
          </p:cNvPicPr>
          <p:nvPr/>
        </p:nvPicPr>
        <p:blipFill>
          <a:blip r:embed="rId4">
            <a:alphaModFix amt="85000"/>
          </a:blip>
          <a:stretch>
            <a:fillRect/>
          </a:stretch>
        </p:blipFill>
        <p:spPr>
          <a:xfrm>
            <a:off x="20089093" y="9010625"/>
            <a:ext cx="4294909" cy="4705374"/>
          </a:xfrm>
          <a:prstGeom prst="rect">
            <a:avLst/>
          </a:prstGeom>
          <a:noFill/>
          <a:ln cap="flat">
            <a:noFill/>
          </a:ln>
        </p:spPr>
      </p:pic>
      <p:pic>
        <p:nvPicPr>
          <p:cNvPr id="7" name="Imagem 1" descr="Uma imagem com Gráficos, Tipo de letra, design gráfico, círculo&#10;&#10;Descrição gerada automaticamente">
            <a:extLst>
              <a:ext uri="{FF2B5EF4-FFF2-40B4-BE49-F238E27FC236}">
                <a16:creationId xmlns:a16="http://schemas.microsoft.com/office/drawing/2014/main" id="{062BA29A-2083-10D3-4478-D1DADFE1FE4F}"/>
              </a:ext>
            </a:extLst>
          </p:cNvPr>
          <p:cNvPicPr>
            <a:picLocks noChangeAspect="1"/>
          </p:cNvPicPr>
          <p:nvPr/>
        </p:nvPicPr>
        <p:blipFill>
          <a:blip r:embed="rId6"/>
          <a:stretch>
            <a:fillRect/>
          </a:stretch>
        </p:blipFill>
        <p:spPr>
          <a:xfrm>
            <a:off x="22367632" y="641131"/>
            <a:ext cx="1569156" cy="1324993"/>
          </a:xfrm>
          <a:prstGeom prst="rect">
            <a:avLst/>
          </a:prstGeom>
          <a:noFill/>
          <a:ln cap="flat">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447">
    <p:spTree>
      <p:nvGrpSpPr>
        <p:cNvPr id="1" name=""/>
        <p:cNvGrpSpPr/>
        <p:nvPr/>
      </p:nvGrpSpPr>
      <p:grpSpPr>
        <a:xfrm>
          <a:off x="0" y="0"/>
          <a:ext cx="0" cy="0"/>
          <a:chOff x="0" y="0"/>
          <a:chExt cx="0" cy="0"/>
        </a:xfrm>
      </p:grpSpPr>
      <p:sp>
        <p:nvSpPr>
          <p:cNvPr id="2" name="CaixaDeTexto 7">
            <a:extLst>
              <a:ext uri="{FF2B5EF4-FFF2-40B4-BE49-F238E27FC236}">
                <a16:creationId xmlns:a16="http://schemas.microsoft.com/office/drawing/2014/main" id="{3E4BE70F-2FC0-3F12-E24F-C4E0472E4300}"/>
              </a:ext>
            </a:extLst>
          </p:cNvPr>
          <p:cNvSpPr txBox="1"/>
          <p:nvPr/>
        </p:nvSpPr>
        <p:spPr>
          <a:xfrm>
            <a:off x="1499617" y="8736561"/>
            <a:ext cx="21672618" cy="5057795"/>
          </a:xfrm>
          <a:prstGeom prst="rect">
            <a:avLst/>
          </a:prstGeom>
          <a:noFill/>
          <a:ln cap="flat">
            <a:noFill/>
          </a:ln>
        </p:spPr>
        <p:txBody>
          <a:bodyPr vert="horz" wrap="square" lIns="91440" tIns="45720" rIns="91440" bIns="45720" anchor="t" anchorCtr="0" compatLnSpc="1">
            <a:spAutoFit/>
          </a:bodyPr>
          <a:lstStyle/>
          <a:p>
            <a:pPr marL="571500" lvl="0" indent="-571500" defTabSz="457200">
              <a:lnSpc>
                <a:spcPct val="150000"/>
              </a:lnSpc>
              <a:buSzPts val="4400"/>
              <a:buBlip>
                <a:blip r:embed="rId5"/>
              </a:buBlip>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Les préférences du client, le mode de vie et les objectifs de reproduction sont pris en compte ;
La cliente se retrouve avec une méthode qui répond le mieux à ses besoins ;
Le client sait à quoi s’attendre de la méthode ;
La cliente plus confiante dans ses décisions</a:t>
            </a:r>
            <a:endParaRPr lang="en-US" sz="4400" b="0" i="0" u="none" strike="noStrike" kern="1200" cap="none" spc="0" baseline="0" dirty="0">
              <a:solidFill>
                <a:srgbClr val="000000"/>
              </a:solidFill>
              <a:uFillTx/>
              <a:latin typeface="Roboto"/>
              <a:ea typeface="Roboto"/>
              <a:cs typeface="Roboto"/>
            </a:endParaRPr>
          </a:p>
        </p:txBody>
      </p:sp>
      <p:pic>
        <p:nvPicPr>
          <p:cNvPr id="3" name="Picture 5" descr="Background pattern&#10;&#10;Description automatically generated">
            <a:extLst>
              <a:ext uri="{FF2B5EF4-FFF2-40B4-BE49-F238E27FC236}">
                <a16:creationId xmlns:a16="http://schemas.microsoft.com/office/drawing/2014/main" id="{66994EF5-7D5C-3682-ECE7-6A042FB22391}"/>
              </a:ext>
            </a:extLst>
          </p:cNvPr>
          <p:cNvPicPr>
            <a:picLocks noChangeAspect="1"/>
          </p:cNvPicPr>
          <p:nvPr/>
        </p:nvPicPr>
        <p:blipFill>
          <a:blip r:embed="rId6">
            <a:alphaModFix amt="85000"/>
          </a:blip>
          <a:stretch>
            <a:fillRect/>
          </a:stretch>
        </p:blipFill>
        <p:spPr>
          <a:xfrm rot="10799991">
            <a:off x="-9" y="-1"/>
            <a:ext cx="4298201" cy="4708977"/>
          </a:xfrm>
          <a:prstGeom prst="rect">
            <a:avLst/>
          </a:prstGeom>
          <a:noFill/>
          <a:ln cap="flat">
            <a:noFill/>
          </a:ln>
        </p:spPr>
      </p:pic>
      <p:pic>
        <p:nvPicPr>
          <p:cNvPr id="4" name="counseling video_2">
            <a:extLst>
              <a:ext uri="{FF2B5EF4-FFF2-40B4-BE49-F238E27FC236}">
                <a16:creationId xmlns:a16="http://schemas.microsoft.com/office/drawing/2014/main" id="{7B735A69-A6B8-2888-AFD3-D77A1B468E60}"/>
              </a:ext>
            </a:extLst>
          </p:cNvPr>
          <p:cNvPicPr>
            <a:picLocks noChangeAspect="1"/>
          </p:cNvPicPr>
          <p:nvPr>
            <a:videoFile r:link="rId2"/>
            <p:extLst>
              <p:ext uri="{DAA4B4D4-6D71-4841-9C94-3DE7FCFB9230}">
                <p14:media xmlns:p14="http://schemas.microsoft.com/office/powerpoint/2010/main" r:embed="rId1"/>
              </p:ext>
            </p:extLst>
          </p:nvPr>
        </p:nvPicPr>
        <p:blipFill>
          <a:blip r:embed="rId7"/>
          <a:srcRect t="24783" b="12184"/>
          <a:stretch>
            <a:fillRect/>
          </a:stretch>
        </p:blipFill>
        <p:spPr>
          <a:xfrm>
            <a:off x="0" y="0"/>
            <a:ext cx="24384003" cy="8541693"/>
          </a:xfrm>
          <a:prstGeom prst="rect">
            <a:avLst/>
          </a:prstGeom>
          <a:noFill/>
          <a:ln cap="flat">
            <a:noFill/>
          </a:ln>
        </p:spPr>
      </p:pic>
      <p:sp>
        <p:nvSpPr>
          <p:cNvPr id="5" name="Retângulo 8">
            <a:extLst>
              <a:ext uri="{FF2B5EF4-FFF2-40B4-BE49-F238E27FC236}">
                <a16:creationId xmlns:a16="http://schemas.microsoft.com/office/drawing/2014/main" id="{C95B8227-F59B-AFAF-80CB-B8764FBE681E}"/>
              </a:ext>
            </a:extLst>
          </p:cNvPr>
          <p:cNvSpPr/>
          <p:nvPr/>
        </p:nvSpPr>
        <p:spPr>
          <a:xfrm>
            <a:off x="-3877" y="6917399"/>
            <a:ext cx="24397060" cy="1642518"/>
          </a:xfrm>
          <a:prstGeom prst="rect">
            <a:avLst/>
          </a:prstGeom>
          <a:solidFill>
            <a:srgbClr val="211F1B">
              <a:alpha val="67000"/>
            </a:srgbClr>
          </a:solidFill>
          <a:ln cap="flat">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6" name="TextBox 1">
            <a:extLst>
              <a:ext uri="{FF2B5EF4-FFF2-40B4-BE49-F238E27FC236}">
                <a16:creationId xmlns:a16="http://schemas.microsoft.com/office/drawing/2014/main" id="{5FEFA8BC-56C2-E468-31A5-A13D5A023A52}"/>
              </a:ext>
            </a:extLst>
          </p:cNvPr>
          <p:cNvSpPr txBox="1"/>
          <p:nvPr/>
        </p:nvSpPr>
        <p:spPr>
          <a:xfrm>
            <a:off x="1097280" y="7261972"/>
            <a:ext cx="21672618" cy="1200329"/>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7200" b="1" dirty="0">
                <a:solidFill>
                  <a:srgbClr val="FFFFFF"/>
                </a:solidFill>
                <a:latin typeface="Poppins" pitchFamily="2"/>
                <a:ea typeface="Roboto"/>
                <a:cs typeface="Poppins" pitchFamily="2"/>
              </a:rPr>
              <a:t>AVEC DES SOINS </a:t>
            </a:r>
            <a:r>
              <a:rPr lang="fr-FR" sz="7200" b="1" dirty="0">
                <a:solidFill>
                  <a:srgbClr val="00B050"/>
                </a:solidFill>
                <a:latin typeface="Poppins" pitchFamily="2"/>
                <a:ea typeface="Roboto"/>
                <a:cs typeface="Poppins" pitchFamily="2"/>
              </a:rPr>
              <a:t>CENTRÉS SUR LA PERSONNE</a:t>
            </a:r>
            <a:endParaRPr lang="en-US" sz="7200" b="1" i="0" u="none" strike="noStrike" kern="1200" cap="none" spc="0" baseline="0" dirty="0">
              <a:solidFill>
                <a:srgbClr val="00B050"/>
              </a:solidFill>
              <a:uFillTx/>
              <a:latin typeface="Poppins" pitchFamily="2"/>
              <a:ea typeface="Roboto"/>
              <a:cs typeface="Poppins" pitchFamily="2"/>
            </a:endParaRPr>
          </a:p>
        </p:txBody>
      </p:sp>
      <p:pic>
        <p:nvPicPr>
          <p:cNvPr id="7" name="Picture 5" descr="Background pattern&#10;&#10;Description automatically generated">
            <a:extLst>
              <a:ext uri="{FF2B5EF4-FFF2-40B4-BE49-F238E27FC236}">
                <a16:creationId xmlns:a16="http://schemas.microsoft.com/office/drawing/2014/main" id="{FC5C9F50-8277-5DDA-62CC-251FA2FFE99E}"/>
              </a:ext>
            </a:extLst>
          </p:cNvPr>
          <p:cNvPicPr>
            <a:picLocks noChangeAspect="1"/>
          </p:cNvPicPr>
          <p:nvPr/>
        </p:nvPicPr>
        <p:blipFill>
          <a:blip r:embed="rId6">
            <a:alphaModFix amt="85000"/>
          </a:blip>
          <a:stretch>
            <a:fillRect/>
          </a:stretch>
        </p:blipFill>
        <p:spPr>
          <a:xfrm>
            <a:off x="20089093" y="9010625"/>
            <a:ext cx="4294909" cy="4705374"/>
          </a:xfrm>
          <a:prstGeom prst="rect">
            <a:avLst/>
          </a:prstGeom>
          <a:noFill/>
          <a:ln cap="flat">
            <a:noFill/>
          </a:ln>
        </p:spPr>
      </p:pic>
      <p:pic>
        <p:nvPicPr>
          <p:cNvPr id="8" name="Picture 5">
            <a:extLst>
              <a:ext uri="{FF2B5EF4-FFF2-40B4-BE49-F238E27FC236}">
                <a16:creationId xmlns:a16="http://schemas.microsoft.com/office/drawing/2014/main" id="{511B817E-BA12-ADE3-95BB-CD5F743296E7}"/>
              </a:ext>
            </a:extLst>
          </p:cNvPr>
          <p:cNvPicPr>
            <a:picLocks noChangeAspect="1"/>
          </p:cNvPicPr>
          <p:nvPr/>
        </p:nvPicPr>
        <p:blipFill>
          <a:blip r:embed="rId8"/>
          <a:stretch>
            <a:fillRect/>
          </a:stretch>
        </p:blipFill>
        <p:spPr>
          <a:xfrm rot="16200004" flipH="1">
            <a:off x="22145149" y="8559780"/>
            <a:ext cx="2286000" cy="2286274"/>
          </a:xfrm>
          <a:prstGeom prst="rect">
            <a:avLst/>
          </a:prstGeom>
          <a:noFill/>
          <a:ln cap="flat">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00"/>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p:stCondLst>
                    <p:cond delay="indefinite"/>
                  </p:stCondLst>
                  <p:endCondLst>
                    <p:cond evt="onNext" delay="0">
                      <p:tgtEl>
                        <p:sldTgt/>
                      </p:tgtEl>
                    </p:cond>
                    <p:cond evt="onPrev" delay="0">
                      <p:tgtEl>
                        <p:sldTgt/>
                      </p:tgtEl>
                    </p:cond>
                  </p:endCondLst>
                </p:cTn>
                <p:tgtEl>
                  <p:spTgt spid="4"/>
                </p:tgtEl>
              </p:cMediaNode>
            </p:video>
            <p:seq concurrent="1" nextAc="seek">
              <p:cTn id="8" dur="indefinite" nodeType="interactiveSeq">
                <p:stCondLst>
                  <p:cond evt="onClick" delay="0">
                    <p:tgtEl>
                      <p:spTgt spid="4"/>
                    </p:tgtEl>
                  </p:cond>
                </p:stCondLst>
                <p:childTnLst>
                  <p:par>
                    <p:cTn id="9" fill="hold">
                      <p:stCondLst>
                        <p:cond evt="onBegin" delay="0">
                          <p:tn val="8"/>
                        </p:cond>
                      </p:stCondLst>
                      <p:childTnLst>
                        <p:par>
                          <p:cTn id="10" fill="hold">
                            <p:stCondLst>
                              <p:cond delay="0"/>
                            </p:stCondLst>
                            <p:childTnLst>
                              <p:par>
                                <p:cTn id="11" presetID="2" presetClass="mediacall" presetSubtype="0" fill="hold" nodeType="clickEffect">
                                  <p:stCondLst>
                                    <p:cond delay="0"/>
                                  </p:stCondLst>
                                  <p:childTnLst>
                                    <p:cmd type="call" cmd="togglePause">
                                      <p:cBhvr>
                                        <p:cTn id="12"/>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name="Slide4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62C04-3D52-4253-C1FA-B042575CB9D0}"/>
              </a:ext>
            </a:extLst>
          </p:cNvPr>
          <p:cNvSpPr txBox="1">
            <a:spLocks noGrp="1"/>
          </p:cNvSpPr>
          <p:nvPr>
            <p:ph type="title"/>
          </p:nvPr>
        </p:nvSpPr>
        <p:spPr>
          <a:xfrm>
            <a:off x="1462811" y="809326"/>
            <a:ext cx="18252545" cy="4856714"/>
          </a:xfrm>
        </p:spPr>
        <p:txBody>
          <a:bodyPr/>
          <a:lstStyle/>
          <a:p>
            <a:pPr lvl="0" algn="just"/>
            <a:r>
              <a:rPr lang="fr-FR" dirty="0"/>
              <a:t>Grâce à la conception centrée sur l’humain, au prototypage et au pilotage, PSI a développé une approche de conseil centrée sur la personne </a:t>
            </a:r>
            <a:r>
              <a:rPr lang="fr-FR" dirty="0">
                <a:solidFill>
                  <a:schemeClr val="accent5">
                    <a:lumMod val="60000"/>
                    <a:lumOff val="40000"/>
                  </a:schemeClr>
                </a:solidFill>
              </a:rPr>
              <a:t>qui prend en compte </a:t>
            </a:r>
            <a:r>
              <a:rPr lang="fr-FR" dirty="0"/>
              <a:t>ces 3 questions importantes</a:t>
            </a:r>
            <a:endParaRPr lang="en-US" dirty="0"/>
          </a:p>
        </p:txBody>
      </p:sp>
      <p:sp>
        <p:nvSpPr>
          <p:cNvPr id="3" name="Text Placeholder 2">
            <a:extLst>
              <a:ext uri="{FF2B5EF4-FFF2-40B4-BE49-F238E27FC236}">
                <a16:creationId xmlns:a16="http://schemas.microsoft.com/office/drawing/2014/main" id="{A7EFBEE5-50A3-66A6-2A57-26C4061831DA}"/>
              </a:ext>
            </a:extLst>
          </p:cNvPr>
          <p:cNvSpPr txBox="1">
            <a:spLocks noGrp="1"/>
          </p:cNvSpPr>
          <p:nvPr>
            <p:ph type="body" idx="1"/>
          </p:nvPr>
        </p:nvSpPr>
        <p:spPr>
          <a:xfrm>
            <a:off x="1462811" y="5422702"/>
            <a:ext cx="20422602" cy="6805705"/>
          </a:xfrm>
        </p:spPr>
        <p:txBody>
          <a:bodyPr/>
          <a:lstStyle/>
          <a:p>
            <a:pPr marL="914400" lvl="0" indent="-914400">
              <a:lnSpc>
                <a:spcPct val="200000"/>
              </a:lnSpc>
              <a:buClr>
                <a:srgbClr val="ED4699"/>
              </a:buClr>
              <a:buSzPct val="100000"/>
              <a:buFont typeface="Poppins"/>
              <a:buAutoNum type="arabicPeriod"/>
            </a:pPr>
            <a:r>
              <a:rPr lang="fr-FR" sz="5400" dirty="0"/>
              <a:t>Comment les gens prennent-ils des décisions ?
Pourquoi les utilisatrices de contraceptifs ont-elles des expériences négatives avec leurs méthodes ?
Comment les gens se souviennent-ils de l’information ?</a:t>
            </a:r>
            <a:endParaRPr lang="en-US" sz="5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271">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8B5618C7-BA3D-A107-307A-ABCEF2BF4A3E}"/>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pic>
        <p:nvPicPr>
          <p:cNvPr id="3" name="Picture 5" descr="Background pattern&#10;&#10;Description automatically generated">
            <a:extLst>
              <a:ext uri="{FF2B5EF4-FFF2-40B4-BE49-F238E27FC236}">
                <a16:creationId xmlns:a16="http://schemas.microsoft.com/office/drawing/2014/main" id="{E4E169AB-AD6D-C103-2570-8D89F5D9EA12}"/>
              </a:ext>
            </a:extLst>
          </p:cNvPr>
          <p:cNvPicPr>
            <a:picLocks noChangeAspect="1"/>
          </p:cNvPicPr>
          <p:nvPr/>
        </p:nvPicPr>
        <p:blipFill>
          <a:blip r:embed="rId3">
            <a:alphaModFix amt="85000"/>
          </a:blip>
          <a:stretch>
            <a:fillRect/>
          </a:stretch>
        </p:blipFill>
        <p:spPr>
          <a:xfrm>
            <a:off x="20089093" y="9010625"/>
            <a:ext cx="4294909" cy="4705374"/>
          </a:xfrm>
          <a:prstGeom prst="rect">
            <a:avLst/>
          </a:prstGeom>
          <a:noFill/>
          <a:ln cap="flat">
            <a:noFill/>
          </a:ln>
        </p:spPr>
      </p:pic>
      <p:sp>
        <p:nvSpPr>
          <p:cNvPr id="4" name="TextBox 1">
            <a:extLst>
              <a:ext uri="{FF2B5EF4-FFF2-40B4-BE49-F238E27FC236}">
                <a16:creationId xmlns:a16="http://schemas.microsoft.com/office/drawing/2014/main" id="{122C4158-7193-8605-99E7-08E3677157C7}"/>
              </a:ext>
            </a:extLst>
          </p:cNvPr>
          <p:cNvSpPr txBox="1"/>
          <p:nvPr/>
        </p:nvSpPr>
        <p:spPr>
          <a:xfrm>
            <a:off x="1171163" y="765791"/>
            <a:ext cx="12596271" cy="1200332"/>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en-US" sz="7200" b="1" dirty="0">
                <a:solidFill>
                  <a:srgbClr val="00B050"/>
                </a:solidFill>
                <a:latin typeface="Poppins" pitchFamily="2"/>
                <a:ea typeface="Roboto"/>
                <a:cs typeface="Poppins" pitchFamily="2"/>
              </a:rPr>
              <a:t>OBJECTIF DU CONSEIL </a:t>
            </a:r>
            <a:r>
              <a:rPr lang="en-US" sz="7200" b="1" dirty="0">
                <a:solidFill>
                  <a:srgbClr val="211F1B"/>
                </a:solidFill>
                <a:latin typeface="Poppins" pitchFamily="2"/>
                <a:ea typeface="Roboto"/>
                <a:cs typeface="Poppins" pitchFamily="2"/>
              </a:rPr>
              <a:t>C4C</a:t>
            </a:r>
            <a:endParaRPr lang="en-US" sz="7200" b="1" i="0" u="none" strike="noStrike" kern="1200" cap="none" spc="0" baseline="0" dirty="0">
              <a:solidFill>
                <a:srgbClr val="000000"/>
              </a:solidFill>
              <a:uFillTx/>
              <a:latin typeface="Poppins" pitchFamily="2"/>
              <a:ea typeface="Roboto"/>
              <a:cs typeface="Poppins" pitchFamily="2"/>
            </a:endParaRPr>
          </a:p>
        </p:txBody>
      </p:sp>
      <p:pic>
        <p:nvPicPr>
          <p:cNvPr id="5" name="Imagem 14" descr="Uma imagem com círculo, Gráficos&#10;&#10;Descrição gerada automaticamente">
            <a:extLst>
              <a:ext uri="{FF2B5EF4-FFF2-40B4-BE49-F238E27FC236}">
                <a16:creationId xmlns:a16="http://schemas.microsoft.com/office/drawing/2014/main" id="{7D1EFD54-4D41-B6EB-F681-AEAD9B46E4CB}"/>
              </a:ext>
            </a:extLst>
          </p:cNvPr>
          <p:cNvPicPr>
            <a:picLocks noChangeAspect="1"/>
          </p:cNvPicPr>
          <p:nvPr/>
        </p:nvPicPr>
        <p:blipFill>
          <a:blip r:embed="rId4"/>
          <a:srcRect l="27879" t="10808" r="26212" b="10000"/>
          <a:stretch>
            <a:fillRect/>
          </a:stretch>
        </p:blipFill>
        <p:spPr>
          <a:xfrm>
            <a:off x="9047174" y="5959208"/>
            <a:ext cx="6289654" cy="6102833"/>
          </a:xfrm>
          <a:prstGeom prst="rect">
            <a:avLst/>
          </a:prstGeom>
          <a:noFill/>
          <a:ln cap="flat">
            <a:noFill/>
          </a:ln>
        </p:spPr>
      </p:pic>
      <p:sp>
        <p:nvSpPr>
          <p:cNvPr id="6" name="CaixaDeTexto 16">
            <a:extLst>
              <a:ext uri="{FF2B5EF4-FFF2-40B4-BE49-F238E27FC236}">
                <a16:creationId xmlns:a16="http://schemas.microsoft.com/office/drawing/2014/main" id="{C8204D0A-15C3-87C7-B6EE-D6F4D0AF37F0}"/>
              </a:ext>
            </a:extLst>
          </p:cNvPr>
          <p:cNvSpPr txBox="1"/>
          <p:nvPr/>
        </p:nvSpPr>
        <p:spPr>
          <a:xfrm>
            <a:off x="2423123" y="3630561"/>
            <a:ext cx="19537765" cy="2123658"/>
          </a:xfrm>
          <a:prstGeom prst="rect">
            <a:avLst/>
          </a:prstGeom>
          <a:noFill/>
          <a:ln cap="flat">
            <a:noFill/>
          </a:ln>
        </p:spPr>
        <p:txBody>
          <a:bodyPr vert="horz" wrap="square" lIns="91440" tIns="45720" rIns="91440" bIns="45720" anchor="t" anchorCtr="1" compatLnSpc="1">
            <a:spAutoFit/>
          </a:bodyPr>
          <a:lstStyle/>
          <a:p>
            <a:pPr lvl="0" algn="just" defTabSz="457200">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Faites en sorte que l’expérience de conseil soit davantage </a:t>
            </a:r>
            <a:r>
              <a:rPr lang="fr-FR" sz="4400" b="1" dirty="0">
                <a:solidFill>
                  <a:srgbClr val="000000"/>
                </a:solidFill>
                <a:latin typeface="Roboto" pitchFamily="2"/>
                <a:ea typeface="Roboto" pitchFamily="2"/>
              </a:rPr>
              <a:t>centrée sur la personne,</a:t>
            </a:r>
            <a:r>
              <a:rPr lang="fr-FR" sz="4400" dirty="0">
                <a:solidFill>
                  <a:srgbClr val="000000"/>
                </a:solidFill>
                <a:latin typeface="Roboto" pitchFamily="2"/>
                <a:ea typeface="Roboto" pitchFamily="2"/>
              </a:rPr>
              <a:t> afin que les clients puissent prendre </a:t>
            </a:r>
            <a:r>
              <a:rPr lang="fr-FR" sz="4400" b="1" dirty="0">
                <a:solidFill>
                  <a:srgbClr val="000000"/>
                </a:solidFill>
                <a:latin typeface="Roboto" pitchFamily="2"/>
                <a:ea typeface="Roboto" pitchFamily="2"/>
              </a:rPr>
              <a:t>la bonne décision </a:t>
            </a:r>
            <a:r>
              <a:rPr lang="fr-FR" sz="4400" dirty="0">
                <a:solidFill>
                  <a:srgbClr val="000000"/>
                </a:solidFill>
                <a:latin typeface="Roboto" pitchFamily="2"/>
                <a:ea typeface="Roboto" pitchFamily="2"/>
              </a:rPr>
              <a:t>sur la méthode contraceptive qui leur convient</a:t>
            </a:r>
            <a:r>
              <a:rPr lang="en-US" sz="4400" b="0" i="0" u="none" strike="noStrike" kern="1200" cap="none" spc="0" baseline="0" dirty="0">
                <a:solidFill>
                  <a:srgbClr val="000000"/>
                </a:solidFill>
                <a:uFillTx/>
                <a:latin typeface="Roboto" pitchFamily="2"/>
                <a:ea typeface="Roboto" pitchFamily="2"/>
              </a:rPr>
              <a:t>.</a:t>
            </a:r>
          </a:p>
        </p:txBody>
      </p:sp>
      <p:pic>
        <p:nvPicPr>
          <p:cNvPr id="7" name="Imagem 4" descr="Uma imagem com Gráficos, Tipo de letra, design gráfico, círculo&#10;&#10;Descrição gerada automaticamente">
            <a:extLst>
              <a:ext uri="{FF2B5EF4-FFF2-40B4-BE49-F238E27FC236}">
                <a16:creationId xmlns:a16="http://schemas.microsoft.com/office/drawing/2014/main" id="{01597253-2DF0-BF48-A280-C45F8DFD6BA8}"/>
              </a:ext>
            </a:extLst>
          </p:cNvPr>
          <p:cNvPicPr>
            <a:picLocks noChangeAspect="1"/>
          </p:cNvPicPr>
          <p:nvPr/>
        </p:nvPicPr>
        <p:blipFill>
          <a:blip r:embed="rId5"/>
          <a:stretch>
            <a:fillRect/>
          </a:stretch>
        </p:blipFill>
        <p:spPr>
          <a:xfrm>
            <a:off x="22367632" y="641131"/>
            <a:ext cx="1569156" cy="1324993"/>
          </a:xfrm>
          <a:prstGeom prst="rect">
            <a:avLst/>
          </a:prstGeom>
          <a:noFill/>
          <a:ln cap="flat">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272">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85FE5A7C-BF49-9859-2D6F-DB3EA6B50EB0}"/>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pic>
        <p:nvPicPr>
          <p:cNvPr id="3" name="Picture 5" descr="Background pattern&#10;&#10;Description automatically generated">
            <a:extLst>
              <a:ext uri="{FF2B5EF4-FFF2-40B4-BE49-F238E27FC236}">
                <a16:creationId xmlns:a16="http://schemas.microsoft.com/office/drawing/2014/main" id="{50D18A49-037C-8FB5-E624-D961D5CB6D54}"/>
              </a:ext>
            </a:extLst>
          </p:cNvPr>
          <p:cNvPicPr>
            <a:picLocks noChangeAspect="1"/>
          </p:cNvPicPr>
          <p:nvPr/>
        </p:nvPicPr>
        <p:blipFill>
          <a:blip r:embed="rId3">
            <a:alphaModFix amt="85000"/>
          </a:blip>
          <a:stretch>
            <a:fillRect/>
          </a:stretch>
        </p:blipFill>
        <p:spPr>
          <a:xfrm>
            <a:off x="20089093" y="9010625"/>
            <a:ext cx="4294909" cy="4705374"/>
          </a:xfrm>
          <a:prstGeom prst="rect">
            <a:avLst/>
          </a:prstGeom>
          <a:noFill/>
          <a:ln cap="flat">
            <a:noFill/>
          </a:ln>
        </p:spPr>
      </p:pic>
      <p:sp>
        <p:nvSpPr>
          <p:cNvPr id="4" name="TextBox 1">
            <a:extLst>
              <a:ext uri="{FF2B5EF4-FFF2-40B4-BE49-F238E27FC236}">
                <a16:creationId xmlns:a16="http://schemas.microsoft.com/office/drawing/2014/main" id="{F7A86424-9F42-33F4-A6D4-0C577CF02175}"/>
              </a:ext>
            </a:extLst>
          </p:cNvPr>
          <p:cNvSpPr txBox="1"/>
          <p:nvPr/>
        </p:nvSpPr>
        <p:spPr>
          <a:xfrm>
            <a:off x="1423903" y="761859"/>
            <a:ext cx="14993727" cy="1200332"/>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en-US" sz="7200" b="1" dirty="0">
                <a:solidFill>
                  <a:srgbClr val="00B050"/>
                </a:solidFill>
                <a:latin typeface="Poppins" pitchFamily="2"/>
                <a:ea typeface="Roboto"/>
                <a:cs typeface="Poppins" pitchFamily="2"/>
              </a:rPr>
              <a:t>OBJECTIFS DU CONSEIL </a:t>
            </a:r>
            <a:r>
              <a:rPr lang="en-US" sz="7200" b="1" dirty="0">
                <a:solidFill>
                  <a:srgbClr val="211F1B"/>
                </a:solidFill>
                <a:latin typeface="Poppins" pitchFamily="2"/>
                <a:ea typeface="Roboto"/>
                <a:cs typeface="Poppins" pitchFamily="2"/>
              </a:rPr>
              <a:t>C4C</a:t>
            </a:r>
            <a:endParaRPr lang="en-US" sz="7200" b="1" i="0" u="none" strike="noStrike" kern="1200" cap="none" spc="0" baseline="0" dirty="0">
              <a:solidFill>
                <a:srgbClr val="000000"/>
              </a:solidFill>
              <a:uFillTx/>
              <a:latin typeface="Poppins" pitchFamily="2"/>
              <a:ea typeface="Roboto"/>
              <a:cs typeface="Poppins" pitchFamily="2"/>
            </a:endParaRPr>
          </a:p>
        </p:txBody>
      </p:sp>
      <p:sp>
        <p:nvSpPr>
          <p:cNvPr id="5" name="CaixaDeTexto 5">
            <a:extLst>
              <a:ext uri="{FF2B5EF4-FFF2-40B4-BE49-F238E27FC236}">
                <a16:creationId xmlns:a16="http://schemas.microsoft.com/office/drawing/2014/main" id="{EC595584-A4BE-45FF-1305-4BAF9EEB1EB2}"/>
              </a:ext>
            </a:extLst>
          </p:cNvPr>
          <p:cNvSpPr txBox="1"/>
          <p:nvPr/>
        </p:nvSpPr>
        <p:spPr>
          <a:xfrm>
            <a:off x="15530233" y="11594025"/>
            <a:ext cx="4684260" cy="1446550"/>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en-US" sz="4400" b="1" dirty="0">
                <a:solidFill>
                  <a:srgbClr val="16AD6A"/>
                </a:solidFill>
                <a:latin typeface="Roboto" pitchFamily="2"/>
                <a:ea typeface="Roboto" pitchFamily="2"/>
              </a:rPr>
              <a:t>COMMENT NOUS LE DISONS</a:t>
            </a:r>
            <a:endParaRPr lang="en-US" sz="4400" b="1" i="0" u="none" strike="noStrike" kern="1200" cap="none" spc="0" baseline="0" dirty="0">
              <a:solidFill>
                <a:srgbClr val="16AD6A"/>
              </a:solidFill>
              <a:uFillTx/>
              <a:latin typeface="Roboto" pitchFamily="2"/>
              <a:ea typeface="Roboto" pitchFamily="2"/>
            </a:endParaRPr>
          </a:p>
        </p:txBody>
      </p:sp>
      <p:sp>
        <p:nvSpPr>
          <p:cNvPr id="6" name="CaixaDeTexto 7">
            <a:extLst>
              <a:ext uri="{FF2B5EF4-FFF2-40B4-BE49-F238E27FC236}">
                <a16:creationId xmlns:a16="http://schemas.microsoft.com/office/drawing/2014/main" id="{C956E06E-4CFA-8611-9D84-32A4DD49BE59}"/>
              </a:ext>
            </a:extLst>
          </p:cNvPr>
          <p:cNvSpPr txBox="1"/>
          <p:nvPr/>
        </p:nvSpPr>
        <p:spPr>
          <a:xfrm>
            <a:off x="3670026" y="11594034"/>
            <a:ext cx="4684260" cy="1446550"/>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en-US" sz="4400" b="1" dirty="0">
                <a:solidFill>
                  <a:srgbClr val="16AD6A"/>
                </a:solidFill>
                <a:latin typeface="Roboto" pitchFamily="2"/>
                <a:ea typeface="Roboto" pitchFamily="2"/>
              </a:rPr>
              <a:t>CE QUE NOUS DISONS</a:t>
            </a:r>
            <a:endParaRPr lang="en-US" sz="4400" b="1" i="0" u="none" strike="noStrike" kern="1200" cap="none" spc="0" baseline="0" dirty="0">
              <a:solidFill>
                <a:srgbClr val="16AD6A"/>
              </a:solidFill>
              <a:uFillTx/>
              <a:latin typeface="Roboto" pitchFamily="2"/>
              <a:ea typeface="Roboto" pitchFamily="2"/>
            </a:endParaRPr>
          </a:p>
        </p:txBody>
      </p:sp>
      <p:pic>
        <p:nvPicPr>
          <p:cNvPr id="7" name="Imagem 9" descr="Uma imagem com desenho, Gráficos, clipart, arte&#10;&#10;Descrição gerada automaticamente">
            <a:extLst>
              <a:ext uri="{FF2B5EF4-FFF2-40B4-BE49-F238E27FC236}">
                <a16:creationId xmlns:a16="http://schemas.microsoft.com/office/drawing/2014/main" id="{BD59CC92-BAA1-A014-E2BB-27A7E2366D61}"/>
              </a:ext>
            </a:extLst>
          </p:cNvPr>
          <p:cNvPicPr>
            <a:picLocks noChangeAspect="1"/>
          </p:cNvPicPr>
          <p:nvPr/>
        </p:nvPicPr>
        <p:blipFill>
          <a:blip r:embed="rId4"/>
          <a:srcRect l="29015" t="2478" r="26894" b="5556"/>
          <a:stretch>
            <a:fillRect/>
          </a:stretch>
        </p:blipFill>
        <p:spPr>
          <a:xfrm>
            <a:off x="3122429" y="2633289"/>
            <a:ext cx="5798338" cy="6803044"/>
          </a:xfrm>
          <a:prstGeom prst="rect">
            <a:avLst/>
          </a:prstGeom>
          <a:noFill/>
          <a:ln cap="flat">
            <a:noFill/>
          </a:ln>
        </p:spPr>
      </p:pic>
      <p:sp>
        <p:nvSpPr>
          <p:cNvPr id="8" name="CaixaDeTexto 10">
            <a:extLst>
              <a:ext uri="{FF2B5EF4-FFF2-40B4-BE49-F238E27FC236}">
                <a16:creationId xmlns:a16="http://schemas.microsoft.com/office/drawing/2014/main" id="{9EA8DE57-25F5-D4AB-4D5E-132C55B9656F}"/>
              </a:ext>
            </a:extLst>
          </p:cNvPr>
          <p:cNvSpPr txBox="1"/>
          <p:nvPr/>
        </p:nvSpPr>
        <p:spPr>
          <a:xfrm>
            <a:off x="2149091" y="9578202"/>
            <a:ext cx="8260872" cy="1446553"/>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Changer </a:t>
            </a:r>
            <a:r>
              <a:rPr lang="fr-FR" sz="4400" b="1" dirty="0">
                <a:solidFill>
                  <a:srgbClr val="000000"/>
                </a:solidFill>
                <a:latin typeface="Roboto" pitchFamily="2"/>
                <a:ea typeface="Roboto" pitchFamily="2"/>
              </a:rPr>
              <a:t>notre façon de penser aux </a:t>
            </a:r>
            <a:r>
              <a:rPr lang="fr-FR" sz="4400" dirty="0">
                <a:solidFill>
                  <a:srgbClr val="000000"/>
                </a:solidFill>
                <a:latin typeface="Roboto" pitchFamily="2"/>
                <a:ea typeface="Roboto" pitchFamily="2"/>
              </a:rPr>
              <a:t>méthodes contraceptives.</a:t>
            </a:r>
            <a:endParaRPr lang="en-US" sz="4400" b="0" i="0" u="none" strike="noStrike" kern="1200" cap="none" spc="0" baseline="0" dirty="0">
              <a:solidFill>
                <a:srgbClr val="000000"/>
              </a:solidFill>
              <a:uFillTx/>
              <a:latin typeface="Roboto" pitchFamily="2"/>
              <a:ea typeface="Roboto" pitchFamily="2"/>
            </a:endParaRPr>
          </a:p>
        </p:txBody>
      </p:sp>
      <p:pic>
        <p:nvPicPr>
          <p:cNvPr id="9" name="Imagem 12" descr="Uma imagem com Gráficos, clipart, design&#10;&#10;Descrição gerada automaticamente">
            <a:extLst>
              <a:ext uri="{FF2B5EF4-FFF2-40B4-BE49-F238E27FC236}">
                <a16:creationId xmlns:a16="http://schemas.microsoft.com/office/drawing/2014/main" id="{EC2EA2EF-30C6-2443-502A-79DD89EBA0CA}"/>
              </a:ext>
            </a:extLst>
          </p:cNvPr>
          <p:cNvPicPr>
            <a:picLocks noChangeAspect="1"/>
          </p:cNvPicPr>
          <p:nvPr/>
        </p:nvPicPr>
        <p:blipFill>
          <a:blip r:embed="rId5"/>
          <a:stretch>
            <a:fillRect/>
          </a:stretch>
        </p:blipFill>
        <p:spPr>
          <a:xfrm>
            <a:off x="11066681" y="2322091"/>
            <a:ext cx="13410316" cy="7543306"/>
          </a:xfrm>
          <a:prstGeom prst="rect">
            <a:avLst/>
          </a:prstGeom>
          <a:noFill/>
          <a:ln cap="flat">
            <a:noFill/>
          </a:ln>
        </p:spPr>
      </p:pic>
      <p:sp>
        <p:nvSpPr>
          <p:cNvPr id="10" name="CaixaDeTexto 13">
            <a:extLst>
              <a:ext uri="{FF2B5EF4-FFF2-40B4-BE49-F238E27FC236}">
                <a16:creationId xmlns:a16="http://schemas.microsoft.com/office/drawing/2014/main" id="{76990C98-D93D-7DC3-77A6-BCC229BAEF1D}"/>
              </a:ext>
            </a:extLst>
          </p:cNvPr>
          <p:cNvSpPr txBox="1"/>
          <p:nvPr/>
        </p:nvSpPr>
        <p:spPr>
          <a:xfrm>
            <a:off x="12913147" y="9578202"/>
            <a:ext cx="9728202" cy="1446550"/>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Changer </a:t>
            </a:r>
            <a:r>
              <a:rPr lang="fr-FR" sz="4400" b="1" dirty="0">
                <a:solidFill>
                  <a:srgbClr val="000000"/>
                </a:solidFill>
                <a:latin typeface="Roboto" pitchFamily="2"/>
                <a:ea typeface="Roboto" pitchFamily="2"/>
              </a:rPr>
              <a:t>la façon dont nous communiquons </a:t>
            </a:r>
            <a:r>
              <a:rPr lang="fr-FR" sz="4400" dirty="0">
                <a:solidFill>
                  <a:srgbClr val="000000"/>
                </a:solidFill>
                <a:latin typeface="Roboto" pitchFamily="2"/>
                <a:ea typeface="Roboto" pitchFamily="2"/>
              </a:rPr>
              <a:t>avec les clients de PF.</a:t>
            </a:r>
            <a:endParaRPr lang="en-US" sz="4400" b="0" i="0" u="none" strike="noStrike" kern="1200" cap="none" spc="0" baseline="0" dirty="0">
              <a:solidFill>
                <a:srgbClr val="000000"/>
              </a:solidFill>
              <a:uFillTx/>
              <a:latin typeface="Roboto" pitchFamily="2"/>
              <a:ea typeface="Roboto" pitchFamily="2"/>
            </a:endParaRPr>
          </a:p>
        </p:txBody>
      </p:sp>
      <p:pic>
        <p:nvPicPr>
          <p:cNvPr id="11" name="Imagem 4" descr="Uma imagem com Gráficos, Tipo de letra, design gráfico, círculo&#10;&#10;Descrição gerada automaticamente">
            <a:extLst>
              <a:ext uri="{FF2B5EF4-FFF2-40B4-BE49-F238E27FC236}">
                <a16:creationId xmlns:a16="http://schemas.microsoft.com/office/drawing/2014/main" id="{F46E57C3-6CD3-990A-41BC-A71271CA34FD}"/>
              </a:ext>
            </a:extLst>
          </p:cNvPr>
          <p:cNvPicPr>
            <a:picLocks noChangeAspect="1"/>
          </p:cNvPicPr>
          <p:nvPr/>
        </p:nvPicPr>
        <p:blipFill>
          <a:blip r:embed="rId6"/>
          <a:stretch>
            <a:fillRect/>
          </a:stretch>
        </p:blipFill>
        <p:spPr>
          <a:xfrm>
            <a:off x="22367632" y="641131"/>
            <a:ext cx="1569156" cy="1324993"/>
          </a:xfrm>
          <a:prstGeom prst="rect">
            <a:avLst/>
          </a:prstGeom>
          <a:noFill/>
          <a:ln cap="flat">
            <a:noFill/>
          </a:ln>
        </p:spPr>
      </p:pic>
      <p:sp>
        <p:nvSpPr>
          <p:cNvPr id="12" name="Retângulo 3">
            <a:extLst>
              <a:ext uri="{FF2B5EF4-FFF2-40B4-BE49-F238E27FC236}">
                <a16:creationId xmlns:a16="http://schemas.microsoft.com/office/drawing/2014/main" id="{DE0BD259-1275-0391-50EE-3C33CB141245}"/>
              </a:ext>
            </a:extLst>
          </p:cNvPr>
          <p:cNvSpPr/>
          <p:nvPr/>
        </p:nvSpPr>
        <p:spPr>
          <a:xfrm>
            <a:off x="24794303" y="0"/>
            <a:ext cx="6863715" cy="13716000"/>
          </a:xfrm>
          <a:prstGeom prst="rect">
            <a:avLst/>
          </a:prstGeom>
          <a:solidFill>
            <a:srgbClr val="FFFFFF"/>
          </a:solidFill>
          <a:ln w="12701" cap="flat">
            <a:solidFill>
              <a:srgbClr val="FFFFFF"/>
            </a:solidFill>
            <a:prstDash val="solid"/>
            <a:miter/>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3000" b="1" i="0" u="none" strike="noStrike" kern="1200" cap="none" spc="0" baseline="0">
                <a:solidFill>
                  <a:srgbClr val="000000"/>
                </a:solidFill>
                <a:uFillTx/>
                <a:latin typeface="Lato" pitchFamily="34"/>
                <a:ea typeface="Roboto"/>
              </a:rPr>
              <a:t>VOICEOVER SCRIPT IS IN “NOTES” SECTION BELOW</a:t>
            </a:r>
            <a:br>
              <a:rPr lang="en-GB" sz="3000" b="0" i="0" u="none" strike="noStrike" kern="1200" cap="none" spc="0" baseline="0">
                <a:solidFill>
                  <a:srgbClr val="000000"/>
                </a:solidFill>
                <a:uFillTx/>
                <a:latin typeface="Lato" pitchFamily="34"/>
                <a:ea typeface="Roboto"/>
              </a:rPr>
            </a:b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1" i="0" u="none" strike="noStrike" kern="1200" cap="none" spc="0" baseline="0">
                <a:solidFill>
                  <a:srgbClr val="000000"/>
                </a:solidFill>
                <a:uFillTx/>
                <a:latin typeface="Lato" pitchFamily="34"/>
                <a:ea typeface="Roboto"/>
              </a:rPr>
              <a:t>ANIMATION: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Title and logo fade</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First icon appears with narration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“what we say” appears with narration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Second icon appears with narration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“how we say it” appears with narration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273">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945EB028-464B-CDC5-F5E9-DA7ECDB07769}"/>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pic>
        <p:nvPicPr>
          <p:cNvPr id="3" name="Picture 5" descr="Background pattern&#10;&#10;Description automatically generated">
            <a:extLst>
              <a:ext uri="{FF2B5EF4-FFF2-40B4-BE49-F238E27FC236}">
                <a16:creationId xmlns:a16="http://schemas.microsoft.com/office/drawing/2014/main" id="{858C6386-4D9F-9C46-0429-E2A76073F880}"/>
              </a:ext>
            </a:extLst>
          </p:cNvPr>
          <p:cNvPicPr>
            <a:picLocks noChangeAspect="1"/>
          </p:cNvPicPr>
          <p:nvPr/>
        </p:nvPicPr>
        <p:blipFill>
          <a:blip r:embed="rId3">
            <a:alphaModFix amt="85000"/>
          </a:blip>
          <a:stretch>
            <a:fillRect/>
          </a:stretch>
        </p:blipFill>
        <p:spPr>
          <a:xfrm>
            <a:off x="20058378" y="8972083"/>
            <a:ext cx="4294909" cy="4705374"/>
          </a:xfrm>
          <a:prstGeom prst="rect">
            <a:avLst/>
          </a:prstGeom>
          <a:noFill/>
          <a:ln cap="flat">
            <a:noFill/>
          </a:ln>
        </p:spPr>
      </p:pic>
      <p:sp>
        <p:nvSpPr>
          <p:cNvPr id="4" name="TextBox 1">
            <a:extLst>
              <a:ext uri="{FF2B5EF4-FFF2-40B4-BE49-F238E27FC236}">
                <a16:creationId xmlns:a16="http://schemas.microsoft.com/office/drawing/2014/main" id="{EE383935-F55B-948C-49DC-38768ABD9C7F}"/>
              </a:ext>
            </a:extLst>
          </p:cNvPr>
          <p:cNvSpPr txBox="1"/>
          <p:nvPr/>
        </p:nvSpPr>
        <p:spPr>
          <a:xfrm>
            <a:off x="1321902" y="1152354"/>
            <a:ext cx="14993727" cy="1200332"/>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en-US" sz="7200" b="1" dirty="0">
                <a:solidFill>
                  <a:srgbClr val="00B050"/>
                </a:solidFill>
                <a:latin typeface="Poppins" pitchFamily="2"/>
                <a:ea typeface="Roboto"/>
                <a:cs typeface="Poppins" pitchFamily="2"/>
              </a:rPr>
              <a:t>LES PRINCIPES DU </a:t>
            </a:r>
            <a:r>
              <a:rPr lang="en-US" sz="7200" b="1" dirty="0">
                <a:solidFill>
                  <a:srgbClr val="211F1B"/>
                </a:solidFill>
                <a:latin typeface="Poppins" pitchFamily="2"/>
                <a:ea typeface="Roboto"/>
                <a:cs typeface="Poppins" pitchFamily="2"/>
              </a:rPr>
              <a:t>C4C</a:t>
            </a:r>
            <a:endParaRPr lang="en-US" sz="7200" b="1" i="0" u="none" strike="noStrike" kern="1200" cap="none" spc="0" baseline="0" dirty="0">
              <a:solidFill>
                <a:srgbClr val="16AD6A"/>
              </a:solidFill>
              <a:uFillTx/>
              <a:latin typeface="Poppins" pitchFamily="2"/>
              <a:ea typeface="Roboto"/>
              <a:cs typeface="Poppins" pitchFamily="2"/>
            </a:endParaRPr>
          </a:p>
        </p:txBody>
      </p:sp>
      <p:pic>
        <p:nvPicPr>
          <p:cNvPr id="5" name="Imagem 8" descr="Uma imagem com vestuário, em pé, sapatos, pessoa&#10;&#10;Descrição gerada automaticamente">
            <a:extLst>
              <a:ext uri="{FF2B5EF4-FFF2-40B4-BE49-F238E27FC236}">
                <a16:creationId xmlns:a16="http://schemas.microsoft.com/office/drawing/2014/main" id="{81800770-BFF2-4A81-AE5F-D20CD82BD3E9}"/>
              </a:ext>
            </a:extLst>
          </p:cNvPr>
          <p:cNvPicPr>
            <a:picLocks noChangeAspect="1"/>
          </p:cNvPicPr>
          <p:nvPr/>
        </p:nvPicPr>
        <p:blipFill>
          <a:blip r:embed="rId4"/>
          <a:srcRect l="11742" r="56213" b="55153"/>
          <a:stretch>
            <a:fillRect/>
          </a:stretch>
        </p:blipFill>
        <p:spPr>
          <a:xfrm>
            <a:off x="-1424882" y="4705374"/>
            <a:ext cx="11446148" cy="9010625"/>
          </a:xfrm>
          <a:prstGeom prst="rect">
            <a:avLst/>
          </a:prstGeom>
          <a:noFill/>
          <a:ln cap="flat">
            <a:noFill/>
          </a:ln>
        </p:spPr>
      </p:pic>
      <p:sp>
        <p:nvSpPr>
          <p:cNvPr id="6" name="Oval 18">
            <a:extLst>
              <a:ext uri="{FF2B5EF4-FFF2-40B4-BE49-F238E27FC236}">
                <a16:creationId xmlns:a16="http://schemas.microsoft.com/office/drawing/2014/main" id="{2A36BDDE-AAD4-0AE1-4823-76EF87BE64CF}"/>
              </a:ext>
            </a:extLst>
          </p:cNvPr>
          <p:cNvSpPr/>
          <p:nvPr/>
        </p:nvSpPr>
        <p:spPr>
          <a:xfrm>
            <a:off x="14859987" y="6137260"/>
            <a:ext cx="2911294" cy="283483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FFFF"/>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grpSp>
        <p:nvGrpSpPr>
          <p:cNvPr id="7" name="Diagrama 30">
            <a:extLst>
              <a:ext uri="{FF2B5EF4-FFF2-40B4-BE49-F238E27FC236}">
                <a16:creationId xmlns:a16="http://schemas.microsoft.com/office/drawing/2014/main" id="{6B4B255E-D6F7-F11E-7ED5-7F432BB8B9CE}"/>
              </a:ext>
            </a:extLst>
          </p:cNvPr>
          <p:cNvGrpSpPr/>
          <p:nvPr/>
        </p:nvGrpSpPr>
        <p:grpSpPr>
          <a:xfrm>
            <a:off x="9416472" y="3377162"/>
            <a:ext cx="14002335" cy="9010625"/>
            <a:chOff x="9416472" y="3377162"/>
            <a:chExt cx="14002335" cy="9010625"/>
          </a:xfrm>
        </p:grpSpPr>
        <p:sp>
          <p:nvSpPr>
            <p:cNvPr id="8" name="Rectangle 7">
              <a:extLst>
                <a:ext uri="{FF2B5EF4-FFF2-40B4-BE49-F238E27FC236}">
                  <a16:creationId xmlns:a16="http://schemas.microsoft.com/office/drawing/2014/main" id="{2672BBA6-0ED3-2427-33CE-4DD45E104969}"/>
                </a:ext>
              </a:extLst>
            </p:cNvPr>
            <p:cNvSpPr/>
            <p:nvPr/>
          </p:nvSpPr>
          <p:spPr>
            <a:xfrm>
              <a:off x="9416472" y="3377162"/>
              <a:ext cx="14002335" cy="9010625"/>
            </a:xfrm>
            <a:prstGeom prst="rect">
              <a:avLst/>
            </a:prstGeom>
            <a:noFill/>
            <a:ln cap="flat">
              <a:noFill/>
              <a:prstDash val="solid"/>
            </a:ln>
          </p:spPr>
          <p:txBody>
            <a:bodyPr lIns="0" tIns="0" rIns="0" bIns="0"/>
            <a:lstStyle/>
            <a:p>
              <a:endParaRPr lang="fr-FR"/>
            </a:p>
          </p:txBody>
        </p:sp>
        <p:sp>
          <p:nvSpPr>
            <p:cNvPr id="9" name="Forme libre : forme 8">
              <a:extLst>
                <a:ext uri="{FF2B5EF4-FFF2-40B4-BE49-F238E27FC236}">
                  <a16:creationId xmlns:a16="http://schemas.microsoft.com/office/drawing/2014/main" id="{A1383ED3-F4D8-864F-4CD4-89E0F9FD40D5}"/>
                </a:ext>
              </a:extLst>
            </p:cNvPr>
            <p:cNvSpPr/>
            <p:nvPr/>
          </p:nvSpPr>
          <p:spPr>
            <a:xfrm>
              <a:off x="9416472" y="3377162"/>
              <a:ext cx="7001167" cy="4505312"/>
            </a:xfrm>
            <a:custGeom>
              <a:avLst/>
              <a:gdLst>
                <a:gd name="f0" fmla="val 10800000"/>
                <a:gd name="f1" fmla="val 5400000"/>
                <a:gd name="f2" fmla="val 180"/>
                <a:gd name="f3" fmla="val w"/>
                <a:gd name="f4" fmla="val h"/>
                <a:gd name="f5" fmla="val 0"/>
                <a:gd name="f6" fmla="val 4505311"/>
                <a:gd name="f7" fmla="val 7001165"/>
                <a:gd name="f8" fmla="val 1166884"/>
                <a:gd name="f9" fmla="val 522431"/>
                <a:gd name="f10" fmla="val 216341"/>
                <a:gd name="f11" fmla="val 483211"/>
                <a:gd name="f12" fmla="+- 0 0 -90"/>
                <a:gd name="f13" fmla="*/ f3 1 4505311"/>
                <a:gd name="f14" fmla="*/ f4 1 7001165"/>
                <a:gd name="f15" fmla="val f5"/>
                <a:gd name="f16" fmla="val f6"/>
                <a:gd name="f17" fmla="val f7"/>
                <a:gd name="f18" fmla="*/ f12 f0 1"/>
                <a:gd name="f19" fmla="+- f17 0 f15"/>
                <a:gd name="f20" fmla="+- f16 0 f15"/>
                <a:gd name="f21" fmla="*/ f18 1 f2"/>
                <a:gd name="f22" fmla="*/ f20 1 4505311"/>
                <a:gd name="f23" fmla="*/ f19 1 7001165"/>
                <a:gd name="f24" fmla="*/ 0 f20 1"/>
                <a:gd name="f25" fmla="*/ 0 f19 1"/>
                <a:gd name="f26" fmla="*/ 3754411 f20 1"/>
                <a:gd name="f27" fmla="*/ 4505311 f20 1"/>
                <a:gd name="f28" fmla="*/ 750900 f19 1"/>
                <a:gd name="f29" fmla="*/ 7001165 f19 1"/>
                <a:gd name="f30" fmla="+- f21 0 f1"/>
                <a:gd name="f31" fmla="*/ f24 1 4505311"/>
                <a:gd name="f32" fmla="*/ f25 1 7001165"/>
                <a:gd name="f33" fmla="*/ f26 1 4505311"/>
                <a:gd name="f34" fmla="*/ f27 1 4505311"/>
                <a:gd name="f35" fmla="*/ f28 1 7001165"/>
                <a:gd name="f36" fmla="*/ f29 1 7001165"/>
                <a:gd name="f37" fmla="*/ f15 1 f22"/>
                <a:gd name="f38" fmla="*/ f16 1 f22"/>
                <a:gd name="f39" fmla="*/ f15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 ang="f30">
                  <a:pos x="f51" y="f56"/>
                </a:cxn>
                <a:cxn ang="f30">
                  <a:pos x="f51" y="f52"/>
                </a:cxn>
              </a:cxnLst>
              <a:rect l="f47" t="f50" r="f48" b="f49"/>
              <a:pathLst>
                <a:path w="4505311" h="7001165">
                  <a:moveTo>
                    <a:pt x="f5" y="f7"/>
                  </a:moveTo>
                  <a:lnTo>
                    <a:pt x="f5" y="f8"/>
                  </a:lnTo>
                  <a:cubicBezTo>
                    <a:pt x="f5" y="f9"/>
                    <a:pt x="f10" y="f5"/>
                    <a:pt x="f11" y="f5"/>
                  </a:cubicBezTo>
                  <a:lnTo>
                    <a:pt x="f6" y="f5"/>
                  </a:lnTo>
                  <a:lnTo>
                    <a:pt x="f6" y="f7"/>
                  </a:lnTo>
                  <a:lnTo>
                    <a:pt x="f5" y="f7"/>
                  </a:lnTo>
                  <a:close/>
                </a:path>
              </a:pathLst>
            </a:custGeom>
            <a:solidFill>
              <a:srgbClr val="16AD6A"/>
            </a:solidFill>
            <a:ln w="12701" cap="flat">
              <a:solidFill>
                <a:srgbClr val="FFFFFF"/>
              </a:solidFill>
              <a:prstDash val="solid"/>
              <a:miter/>
            </a:ln>
          </p:spPr>
          <p:txBody>
            <a:bodyPr vert="horz" wrap="square" lIns="291593" tIns="291593" rIns="291593" bIns="1417923" anchor="ctr" anchorCtr="1" compatLnSpc="1">
              <a:noAutofit/>
            </a:bodyPr>
            <a:lstStyle/>
            <a:p>
              <a:pPr marL="0" marR="0" lvl="0" indent="0" algn="ctr" defTabSz="1822454" rtl="0" fontAlgn="auto" hangingPunct="1">
                <a:lnSpc>
                  <a:spcPct val="90000"/>
                </a:lnSpc>
                <a:spcBef>
                  <a:spcPts val="0"/>
                </a:spcBef>
                <a:spcAft>
                  <a:spcPts val="1700"/>
                </a:spcAft>
                <a:buNone/>
                <a:tabLst/>
                <a:defRPr sz="1800" b="0" i="0" u="none" strike="noStrike" kern="0" cap="none" spc="0" baseline="0">
                  <a:solidFill>
                    <a:srgbClr val="000000"/>
                  </a:solidFill>
                  <a:uFillTx/>
                </a:defRPr>
              </a:pPr>
              <a:endParaRPr lang="en-US" sz="4100" b="0" i="0" u="none" strike="noStrike" kern="1200" cap="none" spc="0" baseline="0" dirty="0">
                <a:solidFill>
                  <a:srgbClr val="FFFFFF"/>
                </a:solidFill>
                <a:uFillTx/>
                <a:latin typeface="Roboto" pitchFamily="2"/>
                <a:ea typeface="Roboto" pitchFamily="2"/>
              </a:endParaRPr>
            </a:p>
            <a:p>
              <a:pPr lvl="0" algn="ctr" defTabSz="1822454">
                <a:lnSpc>
                  <a:spcPct val="90000"/>
                </a:lnSpc>
                <a:spcAft>
                  <a:spcPts val="1700"/>
                </a:spcAft>
                <a:defRPr sz="1800" b="0" i="0" u="none" strike="noStrike" kern="0" cap="none" spc="0" baseline="0">
                  <a:solidFill>
                    <a:srgbClr val="000000"/>
                  </a:solidFill>
                  <a:uFillTx/>
                </a:defRPr>
              </a:pPr>
              <a:r>
                <a:rPr lang="fr-FR" sz="4100" dirty="0">
                  <a:solidFill>
                    <a:srgbClr val="FFFFFF"/>
                  </a:solidFill>
                  <a:latin typeface="Roboto" pitchFamily="2"/>
                  <a:ea typeface="Roboto" pitchFamily="2"/>
                </a:rPr>
                <a:t>Place le 
</a:t>
              </a:r>
              <a:r>
                <a:rPr lang="fr-FR" sz="4100" b="1" dirty="0">
                  <a:solidFill>
                    <a:srgbClr val="FFFFFF"/>
                  </a:solidFill>
                  <a:latin typeface="Roboto" pitchFamily="2"/>
                  <a:ea typeface="Roboto" pitchFamily="2"/>
                </a:rPr>
                <a:t>client au centre.</a:t>
              </a:r>
              <a:endParaRPr lang="pt-PT" sz="4100" b="1" i="0" u="none" strike="noStrike" kern="1200" cap="none" spc="0" baseline="0" dirty="0">
                <a:solidFill>
                  <a:srgbClr val="FFFFFF"/>
                </a:solidFill>
                <a:uFillTx/>
                <a:latin typeface="Roboto Light"/>
                <a:ea typeface="Roboto"/>
              </a:endParaRPr>
            </a:p>
          </p:txBody>
        </p:sp>
        <p:sp>
          <p:nvSpPr>
            <p:cNvPr id="10" name="Forme libre : forme 9">
              <a:extLst>
                <a:ext uri="{FF2B5EF4-FFF2-40B4-BE49-F238E27FC236}">
                  <a16:creationId xmlns:a16="http://schemas.microsoft.com/office/drawing/2014/main" id="{A5FDD3EA-91CD-6067-FC01-1054BD810DC9}"/>
                </a:ext>
              </a:extLst>
            </p:cNvPr>
            <p:cNvSpPr/>
            <p:nvPr/>
          </p:nvSpPr>
          <p:spPr>
            <a:xfrm>
              <a:off x="16417631" y="3377162"/>
              <a:ext cx="7001167" cy="4505312"/>
            </a:xfrm>
            <a:custGeom>
              <a:avLst/>
              <a:gdLst>
                <a:gd name="f0" fmla="val 10800000"/>
                <a:gd name="f1" fmla="val 5400000"/>
                <a:gd name="f2" fmla="val 180"/>
                <a:gd name="f3" fmla="val w"/>
                <a:gd name="f4" fmla="val h"/>
                <a:gd name="f5" fmla="val 0"/>
                <a:gd name="f6" fmla="val 7001165"/>
                <a:gd name="f7" fmla="val 4505311"/>
                <a:gd name="f8" fmla="val 6250265"/>
                <a:gd name="f9" fmla="val 6664976"/>
                <a:gd name="f10" fmla="val 336189"/>
                <a:gd name="f11" fmla="val 750900"/>
                <a:gd name="f12" fmla="+- 0 0 -90"/>
                <a:gd name="f13" fmla="*/ f3 1 7001165"/>
                <a:gd name="f14" fmla="*/ f4 1 4505311"/>
                <a:gd name="f15" fmla="val f5"/>
                <a:gd name="f16" fmla="val f6"/>
                <a:gd name="f17" fmla="val f7"/>
                <a:gd name="f18" fmla="*/ f12 f0 1"/>
                <a:gd name="f19" fmla="+- f17 0 f15"/>
                <a:gd name="f20" fmla="+- f16 0 f15"/>
                <a:gd name="f21" fmla="*/ f18 1 f2"/>
                <a:gd name="f22" fmla="*/ f20 1 7001165"/>
                <a:gd name="f23" fmla="*/ f19 1 4505311"/>
                <a:gd name="f24" fmla="*/ 0 f20 1"/>
                <a:gd name="f25" fmla="*/ 0 f19 1"/>
                <a:gd name="f26" fmla="*/ 6250265 f20 1"/>
                <a:gd name="f27" fmla="*/ 7001165 f20 1"/>
                <a:gd name="f28" fmla="*/ 750900 f19 1"/>
                <a:gd name="f29" fmla="*/ 4505311 f19 1"/>
                <a:gd name="f30" fmla="+- f21 0 f1"/>
                <a:gd name="f31" fmla="*/ f24 1 7001165"/>
                <a:gd name="f32" fmla="*/ f25 1 4505311"/>
                <a:gd name="f33" fmla="*/ f26 1 7001165"/>
                <a:gd name="f34" fmla="*/ f27 1 7001165"/>
                <a:gd name="f35" fmla="*/ f28 1 4505311"/>
                <a:gd name="f36" fmla="*/ f29 1 4505311"/>
                <a:gd name="f37" fmla="*/ f15 1 f22"/>
                <a:gd name="f38" fmla="*/ f16 1 f22"/>
                <a:gd name="f39" fmla="*/ f15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 ang="f30">
                  <a:pos x="f51" y="f56"/>
                </a:cxn>
                <a:cxn ang="f30">
                  <a:pos x="f51" y="f52"/>
                </a:cxn>
              </a:cxnLst>
              <a:rect l="f47" t="f50" r="f48" b="f49"/>
              <a:pathLst>
                <a:path w="7001165" h="4505311">
                  <a:moveTo>
                    <a:pt x="f5" y="f5"/>
                  </a:moveTo>
                  <a:lnTo>
                    <a:pt x="f8" y="f5"/>
                  </a:lnTo>
                  <a:cubicBezTo>
                    <a:pt x="f9" y="f5"/>
                    <a:pt x="f6" y="f10"/>
                    <a:pt x="f6" y="f11"/>
                  </a:cubicBezTo>
                  <a:lnTo>
                    <a:pt x="f6" y="f7"/>
                  </a:lnTo>
                  <a:lnTo>
                    <a:pt x="f5" y="f7"/>
                  </a:lnTo>
                  <a:lnTo>
                    <a:pt x="f5" y="f5"/>
                  </a:lnTo>
                  <a:close/>
                </a:path>
              </a:pathLst>
            </a:custGeom>
            <a:solidFill>
              <a:srgbClr val="90CAC9"/>
            </a:solidFill>
            <a:ln w="12701" cap="flat">
              <a:solidFill>
                <a:srgbClr val="FFFFFF"/>
              </a:solidFill>
              <a:prstDash val="solid"/>
              <a:miter/>
            </a:ln>
          </p:spPr>
          <p:txBody>
            <a:bodyPr vert="horz" wrap="square" lIns="291593" tIns="291593" rIns="291593" bIns="1417923" anchor="ctr" anchorCtr="1" compatLnSpc="1">
              <a:noAutofit/>
            </a:bodyPr>
            <a:lstStyle/>
            <a:p>
              <a:pPr marL="0" marR="0" lvl="0" indent="0" algn="ctr" defTabSz="1822454" rtl="0" fontAlgn="auto" hangingPunct="1">
                <a:lnSpc>
                  <a:spcPct val="90000"/>
                </a:lnSpc>
                <a:spcBef>
                  <a:spcPts val="0"/>
                </a:spcBef>
                <a:spcAft>
                  <a:spcPts val="1700"/>
                </a:spcAft>
                <a:buNone/>
                <a:tabLst/>
                <a:defRPr sz="1800" b="0" i="0" u="none" strike="noStrike" kern="0" cap="none" spc="0" baseline="0">
                  <a:solidFill>
                    <a:srgbClr val="000000"/>
                  </a:solidFill>
                  <a:uFillTx/>
                </a:defRPr>
              </a:pPr>
              <a:endParaRPr lang="en-US" sz="4100" b="0" i="0" u="none" strike="noStrike" kern="1200" cap="none" spc="0" baseline="0" dirty="0">
                <a:solidFill>
                  <a:srgbClr val="211F1B"/>
                </a:solidFill>
                <a:uFillTx/>
                <a:latin typeface="Roboto" pitchFamily="2"/>
                <a:ea typeface="Roboto" pitchFamily="2"/>
              </a:endParaRPr>
            </a:p>
            <a:p>
              <a:pPr lvl="0" algn="ctr" defTabSz="1822454">
                <a:lnSpc>
                  <a:spcPct val="90000"/>
                </a:lnSpc>
                <a:spcAft>
                  <a:spcPts val="1700"/>
                </a:spcAft>
                <a:defRPr sz="1800" b="0" i="0" u="none" strike="noStrike" kern="0" cap="none" spc="0" baseline="0">
                  <a:solidFill>
                    <a:srgbClr val="000000"/>
                  </a:solidFill>
                  <a:uFillTx/>
                </a:defRPr>
              </a:pPr>
              <a:r>
                <a:rPr lang="fr-FR" sz="4100" dirty="0">
                  <a:solidFill>
                    <a:srgbClr val="FFFFFF"/>
                  </a:solidFill>
                  <a:latin typeface="Roboto" pitchFamily="2"/>
                  <a:ea typeface="Roboto" pitchFamily="2"/>
                </a:rPr>
                <a:t>Est adapté aux besoins du client et est ancré dans des principes de choix éclairés.</a:t>
              </a:r>
              <a:endParaRPr lang="pt-PT" sz="4100" b="0" i="0" u="none" strike="noStrike" kern="1200" cap="none" spc="0" baseline="0" dirty="0">
                <a:solidFill>
                  <a:srgbClr val="FFFFFF"/>
                </a:solidFill>
                <a:uFillTx/>
                <a:latin typeface="Roboto Light"/>
                <a:ea typeface="Roboto"/>
              </a:endParaRPr>
            </a:p>
          </p:txBody>
        </p:sp>
        <p:sp>
          <p:nvSpPr>
            <p:cNvPr id="11" name="Forme libre : forme 10">
              <a:extLst>
                <a:ext uri="{FF2B5EF4-FFF2-40B4-BE49-F238E27FC236}">
                  <a16:creationId xmlns:a16="http://schemas.microsoft.com/office/drawing/2014/main" id="{7435F510-ED06-3903-50D2-3E9C7F426FE7}"/>
                </a:ext>
              </a:extLst>
            </p:cNvPr>
            <p:cNvSpPr/>
            <p:nvPr/>
          </p:nvSpPr>
          <p:spPr>
            <a:xfrm>
              <a:off x="9416472" y="7882475"/>
              <a:ext cx="7001167" cy="4505312"/>
            </a:xfrm>
            <a:custGeom>
              <a:avLst/>
              <a:gdLst>
                <a:gd name="f0" fmla="val 10800000"/>
                <a:gd name="f1" fmla="val 5400000"/>
                <a:gd name="f2" fmla="val 180"/>
                <a:gd name="f3" fmla="val w"/>
                <a:gd name="f4" fmla="val h"/>
                <a:gd name="f5" fmla="val 0"/>
                <a:gd name="f6" fmla="val 7001165"/>
                <a:gd name="f7" fmla="val 4505311"/>
                <a:gd name="f8" fmla="val 750900"/>
                <a:gd name="f9" fmla="val 336189"/>
                <a:gd name="f10" fmla="val 4169122"/>
                <a:gd name="f11" fmla="val 3754411"/>
                <a:gd name="f12" fmla="+- 0 0 -90"/>
                <a:gd name="f13" fmla="*/ f3 1 7001165"/>
                <a:gd name="f14" fmla="*/ f4 1 4505311"/>
                <a:gd name="f15" fmla="val f5"/>
                <a:gd name="f16" fmla="val f6"/>
                <a:gd name="f17" fmla="val f7"/>
                <a:gd name="f18" fmla="*/ f12 f0 1"/>
                <a:gd name="f19" fmla="+- f17 0 f15"/>
                <a:gd name="f20" fmla="+- f16 0 f15"/>
                <a:gd name="f21" fmla="*/ f18 1 f2"/>
                <a:gd name="f22" fmla="*/ f20 1 7001165"/>
                <a:gd name="f23" fmla="*/ f19 1 4505311"/>
                <a:gd name="f24" fmla="*/ 0 f20 1"/>
                <a:gd name="f25" fmla="*/ 0 f19 1"/>
                <a:gd name="f26" fmla="*/ 6250265 f20 1"/>
                <a:gd name="f27" fmla="*/ 7001165 f20 1"/>
                <a:gd name="f28" fmla="*/ 750900 f19 1"/>
                <a:gd name="f29" fmla="*/ 4505311 f19 1"/>
                <a:gd name="f30" fmla="+- f21 0 f1"/>
                <a:gd name="f31" fmla="*/ f24 1 7001165"/>
                <a:gd name="f32" fmla="*/ f25 1 4505311"/>
                <a:gd name="f33" fmla="*/ f26 1 7001165"/>
                <a:gd name="f34" fmla="*/ f27 1 7001165"/>
                <a:gd name="f35" fmla="*/ f28 1 4505311"/>
                <a:gd name="f36" fmla="*/ f29 1 4505311"/>
                <a:gd name="f37" fmla="*/ f15 1 f22"/>
                <a:gd name="f38" fmla="*/ f16 1 f22"/>
                <a:gd name="f39" fmla="*/ f15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 ang="f30">
                  <a:pos x="f51" y="f56"/>
                </a:cxn>
                <a:cxn ang="f30">
                  <a:pos x="f51" y="f52"/>
                </a:cxn>
              </a:cxnLst>
              <a:rect l="f47" t="f50" r="f48" b="f49"/>
              <a:pathLst>
                <a:path w="7001165" h="4505311">
                  <a:moveTo>
                    <a:pt x="f6" y="f7"/>
                  </a:moveTo>
                  <a:lnTo>
                    <a:pt x="f8" y="f7"/>
                  </a:lnTo>
                  <a:cubicBezTo>
                    <a:pt x="f9" y="f7"/>
                    <a:pt x="f5" y="f10"/>
                    <a:pt x="f5" y="f11"/>
                  </a:cubicBezTo>
                  <a:lnTo>
                    <a:pt x="f5" y="f5"/>
                  </a:lnTo>
                  <a:lnTo>
                    <a:pt x="f6" y="f5"/>
                  </a:lnTo>
                  <a:lnTo>
                    <a:pt x="f6" y="f7"/>
                  </a:lnTo>
                  <a:close/>
                </a:path>
              </a:pathLst>
            </a:custGeom>
            <a:solidFill>
              <a:srgbClr val="4EA4A2"/>
            </a:solidFill>
            <a:ln w="12701" cap="flat">
              <a:solidFill>
                <a:srgbClr val="FFFFFF"/>
              </a:solidFill>
              <a:prstDash val="solid"/>
              <a:miter/>
            </a:ln>
          </p:spPr>
          <p:txBody>
            <a:bodyPr vert="horz" wrap="square" lIns="291593" tIns="1417923" rIns="291593" bIns="291593" anchor="ctr" anchorCtr="1" compatLnSpc="1">
              <a:noAutofit/>
            </a:bodyPr>
            <a:lstStyle/>
            <a:p>
              <a:pPr lvl="0" algn="ctr" defTabSz="1822454">
                <a:lnSpc>
                  <a:spcPct val="90000"/>
                </a:lnSpc>
                <a:spcAft>
                  <a:spcPts val="1700"/>
                </a:spcAft>
                <a:defRPr sz="1800" b="0" i="0" u="none" strike="noStrike" kern="0" cap="none" spc="0" baseline="0">
                  <a:solidFill>
                    <a:srgbClr val="000000"/>
                  </a:solidFill>
                  <a:uFillTx/>
                </a:defRPr>
              </a:pPr>
              <a:r>
                <a:rPr lang="fr-FR" sz="4100" dirty="0">
                  <a:solidFill>
                    <a:srgbClr val="FFFFFF"/>
                  </a:solidFill>
                  <a:latin typeface="Roboto" pitchFamily="2"/>
                  <a:ea typeface="Roboto" pitchFamily="2"/>
                </a:rPr>
                <a:t>Aide les clients à trouver une méthode qui les satisfait, leur permettant de continuer à l’utiliser.</a:t>
              </a:r>
              <a:endParaRPr lang="pt-PT" sz="4100" b="0" i="0" u="none" strike="noStrike" kern="1200" cap="none" spc="0" baseline="0" dirty="0">
                <a:solidFill>
                  <a:srgbClr val="FFFFFF"/>
                </a:solidFill>
                <a:uFillTx/>
                <a:latin typeface="Roboto Light"/>
                <a:ea typeface="Roboto"/>
              </a:endParaRPr>
            </a:p>
          </p:txBody>
        </p:sp>
        <p:sp>
          <p:nvSpPr>
            <p:cNvPr id="12" name="Forme libre : forme 11">
              <a:extLst>
                <a:ext uri="{FF2B5EF4-FFF2-40B4-BE49-F238E27FC236}">
                  <a16:creationId xmlns:a16="http://schemas.microsoft.com/office/drawing/2014/main" id="{6CA61C03-11BC-EC78-4402-3DADA9AB9609}"/>
                </a:ext>
              </a:extLst>
            </p:cNvPr>
            <p:cNvSpPr/>
            <p:nvPr/>
          </p:nvSpPr>
          <p:spPr>
            <a:xfrm>
              <a:off x="16417631" y="7882475"/>
              <a:ext cx="7001167" cy="4505312"/>
            </a:xfrm>
            <a:custGeom>
              <a:avLst/>
              <a:gdLst>
                <a:gd name="f0" fmla="val 10800000"/>
                <a:gd name="f1" fmla="val 5400000"/>
                <a:gd name="f2" fmla="val 180"/>
                <a:gd name="f3" fmla="val w"/>
                <a:gd name="f4" fmla="val h"/>
                <a:gd name="f5" fmla="val 0"/>
                <a:gd name="f6" fmla="val 4505311"/>
                <a:gd name="f7" fmla="val 7001165"/>
                <a:gd name="f8" fmla="val 5834281"/>
                <a:gd name="f9" fmla="val 6478734"/>
                <a:gd name="f10" fmla="val 4288970"/>
                <a:gd name="f11" fmla="val 4022100"/>
                <a:gd name="f12" fmla="+- 0 0 -90"/>
                <a:gd name="f13" fmla="*/ f3 1 4505311"/>
                <a:gd name="f14" fmla="*/ f4 1 7001165"/>
                <a:gd name="f15" fmla="val f5"/>
                <a:gd name="f16" fmla="val f6"/>
                <a:gd name="f17" fmla="val f7"/>
                <a:gd name="f18" fmla="*/ f12 f0 1"/>
                <a:gd name="f19" fmla="+- f17 0 f15"/>
                <a:gd name="f20" fmla="+- f16 0 f15"/>
                <a:gd name="f21" fmla="*/ f18 1 f2"/>
                <a:gd name="f22" fmla="*/ f20 1 4505311"/>
                <a:gd name="f23" fmla="*/ f19 1 7001165"/>
                <a:gd name="f24" fmla="*/ 0 f20 1"/>
                <a:gd name="f25" fmla="*/ 0 f19 1"/>
                <a:gd name="f26" fmla="*/ 3754411 f20 1"/>
                <a:gd name="f27" fmla="*/ 4505311 f20 1"/>
                <a:gd name="f28" fmla="*/ 750900 f19 1"/>
                <a:gd name="f29" fmla="*/ 7001165 f19 1"/>
                <a:gd name="f30" fmla="+- f21 0 f1"/>
                <a:gd name="f31" fmla="*/ f24 1 4505311"/>
                <a:gd name="f32" fmla="*/ f25 1 7001165"/>
                <a:gd name="f33" fmla="*/ f26 1 4505311"/>
                <a:gd name="f34" fmla="*/ f27 1 4505311"/>
                <a:gd name="f35" fmla="*/ f28 1 7001165"/>
                <a:gd name="f36" fmla="*/ f29 1 7001165"/>
                <a:gd name="f37" fmla="*/ f15 1 f22"/>
                <a:gd name="f38" fmla="*/ f16 1 f22"/>
                <a:gd name="f39" fmla="*/ f15 1 f23"/>
                <a:gd name="f40" fmla="*/ f17 1 f23"/>
                <a:gd name="f41" fmla="*/ f31 1 f22"/>
                <a:gd name="f42" fmla="*/ f32 1 f23"/>
                <a:gd name="f43" fmla="*/ f33 1 f22"/>
                <a:gd name="f44" fmla="*/ f34 1 f22"/>
                <a:gd name="f45" fmla="*/ f35 1 f23"/>
                <a:gd name="f46" fmla="*/ f36 1 f23"/>
                <a:gd name="f47" fmla="*/ f37 f13 1"/>
                <a:gd name="f48" fmla="*/ f38 f13 1"/>
                <a:gd name="f49" fmla="*/ f40 f14 1"/>
                <a:gd name="f50" fmla="*/ f39 f14 1"/>
                <a:gd name="f51" fmla="*/ f41 f13 1"/>
                <a:gd name="f52" fmla="*/ f42 f14 1"/>
                <a:gd name="f53" fmla="*/ f43 f13 1"/>
                <a:gd name="f54" fmla="*/ f44 f13 1"/>
                <a:gd name="f55" fmla="*/ f45 f14 1"/>
                <a:gd name="f56" fmla="*/ f46 f14 1"/>
              </a:gdLst>
              <a:ahLst/>
              <a:cxnLst>
                <a:cxn ang="3cd4">
                  <a:pos x="hc" y="t"/>
                </a:cxn>
                <a:cxn ang="0">
                  <a:pos x="r" y="vc"/>
                </a:cxn>
                <a:cxn ang="cd4">
                  <a:pos x="hc" y="b"/>
                </a:cxn>
                <a:cxn ang="cd2">
                  <a:pos x="l" y="vc"/>
                </a:cxn>
                <a:cxn ang="f30">
                  <a:pos x="f51" y="f52"/>
                </a:cxn>
                <a:cxn ang="f30">
                  <a:pos x="f53" y="f52"/>
                </a:cxn>
                <a:cxn ang="f30">
                  <a:pos x="f54" y="f55"/>
                </a:cxn>
                <a:cxn ang="f30">
                  <a:pos x="f54" y="f56"/>
                </a:cxn>
                <a:cxn ang="f30">
                  <a:pos x="f51" y="f56"/>
                </a:cxn>
                <a:cxn ang="f30">
                  <a:pos x="f51" y="f52"/>
                </a:cxn>
              </a:cxnLst>
              <a:rect l="f47" t="f50" r="f48" b="f49"/>
              <a:pathLst>
                <a:path w="4505311" h="7001165">
                  <a:moveTo>
                    <a:pt x="f6" y="f5"/>
                  </a:moveTo>
                  <a:lnTo>
                    <a:pt x="f6" y="f8"/>
                  </a:lnTo>
                  <a:cubicBezTo>
                    <a:pt x="f6" y="f9"/>
                    <a:pt x="f10" y="f7"/>
                    <a:pt x="f11" y="f7"/>
                  </a:cubicBezTo>
                  <a:lnTo>
                    <a:pt x="f5" y="f7"/>
                  </a:lnTo>
                  <a:lnTo>
                    <a:pt x="f5" y="f5"/>
                  </a:lnTo>
                  <a:lnTo>
                    <a:pt x="f6" y="f5"/>
                  </a:lnTo>
                  <a:close/>
                </a:path>
              </a:pathLst>
            </a:custGeom>
            <a:solidFill>
              <a:srgbClr val="0E6C41"/>
            </a:solidFill>
            <a:ln w="12701" cap="flat">
              <a:solidFill>
                <a:srgbClr val="FFFFFF"/>
              </a:solidFill>
              <a:prstDash val="solid"/>
              <a:miter/>
            </a:ln>
          </p:spPr>
          <p:txBody>
            <a:bodyPr vert="horz" wrap="square" lIns="291593" tIns="1417923" rIns="291593" bIns="291593" anchor="ctr" anchorCtr="1" compatLnSpc="1">
              <a:noAutofit/>
            </a:bodyPr>
            <a:lstStyle/>
            <a:p>
              <a:pPr lvl="0" algn="ctr" defTabSz="1822454">
                <a:lnSpc>
                  <a:spcPct val="90000"/>
                </a:lnSpc>
                <a:spcAft>
                  <a:spcPts val="1700"/>
                </a:spcAft>
                <a:defRPr sz="1800" b="0" i="0" u="none" strike="noStrike" kern="0" cap="none" spc="0" baseline="0">
                  <a:solidFill>
                    <a:srgbClr val="000000"/>
                  </a:solidFill>
                  <a:uFillTx/>
                </a:defRPr>
              </a:pPr>
              <a:r>
                <a:rPr lang="fr-FR" sz="4100" dirty="0">
                  <a:solidFill>
                    <a:srgbClr val="FFFFFF"/>
                  </a:solidFill>
                  <a:latin typeface="Roboto" pitchFamily="2"/>
                  <a:ea typeface="Roboto" pitchFamily="2"/>
                </a:rPr>
                <a:t>Met l’accent sur un dialogue collaboratif entre le client et le fournisseur</a:t>
              </a:r>
              <a:r>
                <a:rPr lang="en-US" sz="4100" b="0" i="0" u="none" strike="noStrike" kern="1200" cap="none" spc="0" baseline="0" dirty="0">
                  <a:solidFill>
                    <a:srgbClr val="FFFFFF"/>
                  </a:solidFill>
                  <a:uFillTx/>
                  <a:latin typeface="Roboto" pitchFamily="2"/>
                  <a:ea typeface="Roboto" pitchFamily="2"/>
                </a:rPr>
                <a:t>.</a:t>
              </a:r>
              <a:endParaRPr lang="pt-PT" sz="4100" b="0" i="0" u="none" strike="noStrike" kern="1200" cap="none" spc="0" baseline="0" dirty="0">
                <a:solidFill>
                  <a:srgbClr val="FFFFFF"/>
                </a:solidFill>
                <a:uFillTx/>
                <a:latin typeface="Roboto Light"/>
                <a:ea typeface="Roboto"/>
              </a:endParaRPr>
            </a:p>
          </p:txBody>
        </p:sp>
        <p:sp>
          <p:nvSpPr>
            <p:cNvPr id="13" name="Forme libre : forme 12">
              <a:extLst>
                <a:ext uri="{FF2B5EF4-FFF2-40B4-BE49-F238E27FC236}">
                  <a16:creationId xmlns:a16="http://schemas.microsoft.com/office/drawing/2014/main" id="{864B83B7-E573-159A-6186-8B9D330CF8E6}"/>
                </a:ext>
              </a:extLst>
            </p:cNvPr>
            <p:cNvSpPr/>
            <p:nvPr/>
          </p:nvSpPr>
          <p:spPr>
            <a:xfrm>
              <a:off x="14317282" y="6756144"/>
              <a:ext cx="4200698" cy="2252651"/>
            </a:xfrm>
            <a:custGeom>
              <a:avLst/>
              <a:gdLst>
                <a:gd name="f0" fmla="val 10800000"/>
                <a:gd name="f1" fmla="val 5400000"/>
                <a:gd name="f2" fmla="val 180"/>
                <a:gd name="f3" fmla="val w"/>
                <a:gd name="f4" fmla="val h"/>
                <a:gd name="f5" fmla="val 0"/>
                <a:gd name="f6" fmla="val 4200699"/>
                <a:gd name="f7" fmla="val 2252655"/>
                <a:gd name="f8" fmla="val 375450"/>
                <a:gd name="f9" fmla="val 168095"/>
                <a:gd name="f10" fmla="val 3825249"/>
                <a:gd name="f11" fmla="val 4032604"/>
                <a:gd name="f12" fmla="val 1877205"/>
                <a:gd name="f13" fmla="val 2084560"/>
                <a:gd name="f14" fmla="+- 0 0 -90"/>
                <a:gd name="f15" fmla="*/ f3 1 4200699"/>
                <a:gd name="f16" fmla="*/ f4 1 2252655"/>
                <a:gd name="f17" fmla="val f5"/>
                <a:gd name="f18" fmla="val f6"/>
                <a:gd name="f19" fmla="val f7"/>
                <a:gd name="f20" fmla="*/ f14 f0 1"/>
                <a:gd name="f21" fmla="+- f19 0 f17"/>
                <a:gd name="f22" fmla="+- f18 0 f17"/>
                <a:gd name="f23" fmla="*/ f20 1 f2"/>
                <a:gd name="f24" fmla="*/ f22 1 4200699"/>
                <a:gd name="f25" fmla="*/ f21 1 2252655"/>
                <a:gd name="f26" fmla="*/ 0 f22 1"/>
                <a:gd name="f27" fmla="*/ 375450 f21 1"/>
                <a:gd name="f28" fmla="*/ 375450 f22 1"/>
                <a:gd name="f29" fmla="*/ 0 f21 1"/>
                <a:gd name="f30" fmla="*/ 3825249 f22 1"/>
                <a:gd name="f31" fmla="*/ 4200699 f22 1"/>
                <a:gd name="f32" fmla="*/ 1877205 f21 1"/>
                <a:gd name="f33" fmla="*/ 2252655 f21 1"/>
                <a:gd name="f34" fmla="+- f23 0 f1"/>
                <a:gd name="f35" fmla="*/ f26 1 4200699"/>
                <a:gd name="f36" fmla="*/ f27 1 2252655"/>
                <a:gd name="f37" fmla="*/ f28 1 4200699"/>
                <a:gd name="f38" fmla="*/ f29 1 2252655"/>
                <a:gd name="f39" fmla="*/ f30 1 4200699"/>
                <a:gd name="f40" fmla="*/ f31 1 4200699"/>
                <a:gd name="f41" fmla="*/ f32 1 2252655"/>
                <a:gd name="f42" fmla="*/ f33 1 2252655"/>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4200699" h="2252655">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FFFFFF"/>
            </a:solidFill>
            <a:ln w="12701" cap="flat">
              <a:solidFill>
                <a:srgbClr val="FFFFFF"/>
              </a:solidFill>
              <a:prstDash val="solid"/>
              <a:miter/>
            </a:ln>
          </p:spPr>
          <p:txBody>
            <a:bodyPr vert="horz" wrap="square" lIns="266172" tIns="266172" rIns="266172" bIns="266172" anchor="ctr" anchorCtr="1" compatLnSpc="1">
              <a:noAutofit/>
            </a:bodyPr>
            <a:lstStyle/>
            <a:p>
              <a:pPr marL="0" marR="0" lvl="0" indent="0" algn="ctr" defTabSz="1822454" rtl="0" fontAlgn="auto" hangingPunct="1">
                <a:lnSpc>
                  <a:spcPct val="90000"/>
                </a:lnSpc>
                <a:spcBef>
                  <a:spcPts val="0"/>
                </a:spcBef>
                <a:spcAft>
                  <a:spcPts val="1700"/>
                </a:spcAft>
                <a:buNone/>
                <a:tabLst/>
                <a:defRPr sz="1800" b="0" i="0" u="none" strike="noStrike" kern="0" cap="none" spc="0" baseline="0">
                  <a:solidFill>
                    <a:srgbClr val="000000"/>
                  </a:solidFill>
                  <a:uFillTx/>
                </a:defRPr>
              </a:pPr>
              <a:r>
                <a:rPr lang="pt-PT" sz="4100" b="0" i="0" u="none" strike="noStrike" kern="1200" cap="none" spc="0" baseline="0">
                  <a:solidFill>
                    <a:srgbClr val="000000"/>
                  </a:solidFill>
                  <a:uFillTx/>
                  <a:latin typeface="Roboto Light"/>
                  <a:ea typeface="Roboto"/>
                </a:rPr>
                <a:t> </a:t>
              </a:r>
            </a:p>
          </p:txBody>
        </p:sp>
      </p:grpSp>
      <p:pic>
        <p:nvPicPr>
          <p:cNvPr id="14" name="Imagem 4" descr="Uma imagem com Gráficos, Tipo de letra, design gráfico, círculo&#10;&#10;Descrição gerada automaticamente">
            <a:extLst>
              <a:ext uri="{FF2B5EF4-FFF2-40B4-BE49-F238E27FC236}">
                <a16:creationId xmlns:a16="http://schemas.microsoft.com/office/drawing/2014/main" id="{974054C2-A803-D4C3-7020-A26A8C015177}"/>
              </a:ext>
            </a:extLst>
          </p:cNvPr>
          <p:cNvPicPr>
            <a:picLocks noChangeAspect="1"/>
          </p:cNvPicPr>
          <p:nvPr/>
        </p:nvPicPr>
        <p:blipFill>
          <a:blip r:embed="rId5"/>
          <a:stretch>
            <a:fillRect/>
          </a:stretch>
        </p:blipFill>
        <p:spPr>
          <a:xfrm>
            <a:off x="15348524" y="6979715"/>
            <a:ext cx="2138223" cy="1805510"/>
          </a:xfrm>
          <a:prstGeom prst="rect">
            <a:avLst/>
          </a:prstGeom>
          <a:noFill/>
          <a:ln cap="flat">
            <a:noFill/>
          </a:ln>
        </p:spPr>
      </p:pic>
      <p:sp>
        <p:nvSpPr>
          <p:cNvPr id="15" name="Retângulo 3">
            <a:extLst>
              <a:ext uri="{FF2B5EF4-FFF2-40B4-BE49-F238E27FC236}">
                <a16:creationId xmlns:a16="http://schemas.microsoft.com/office/drawing/2014/main" id="{A918E6FE-12F2-0A0B-6F88-3C737B23E0B9}"/>
              </a:ext>
            </a:extLst>
          </p:cNvPr>
          <p:cNvSpPr/>
          <p:nvPr/>
        </p:nvSpPr>
        <p:spPr>
          <a:xfrm>
            <a:off x="24794303" y="0"/>
            <a:ext cx="6863715" cy="13716000"/>
          </a:xfrm>
          <a:prstGeom prst="rect">
            <a:avLst/>
          </a:prstGeom>
          <a:solidFill>
            <a:srgbClr val="FFFFFF"/>
          </a:solidFill>
          <a:ln w="12701" cap="flat">
            <a:solidFill>
              <a:srgbClr val="FFFFFF"/>
            </a:solidFill>
            <a:prstDash val="solid"/>
            <a:miter/>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3000" b="1" i="0" u="none" strike="noStrike" kern="1200" cap="none" spc="0" baseline="0">
                <a:solidFill>
                  <a:srgbClr val="000000"/>
                </a:solidFill>
                <a:uFillTx/>
                <a:latin typeface="Lato" pitchFamily="34"/>
                <a:ea typeface="Roboto"/>
              </a:rPr>
              <a:t>VOICEOVER SCRIPT IS IN “NOTES” SECTION BELOW</a:t>
            </a:r>
            <a:br>
              <a:rPr lang="en-GB" sz="3000" b="0" i="0" u="none" strike="noStrike" kern="1200" cap="none" spc="0" baseline="0">
                <a:solidFill>
                  <a:srgbClr val="000000"/>
                </a:solidFill>
                <a:uFillTx/>
                <a:latin typeface="Lato" pitchFamily="34"/>
                <a:ea typeface="Roboto"/>
              </a:rPr>
            </a:b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1" i="0" u="none" strike="noStrike" kern="1200" cap="none" spc="0" baseline="0">
                <a:solidFill>
                  <a:srgbClr val="000000"/>
                </a:solidFill>
                <a:uFillTx/>
                <a:latin typeface="Lato" pitchFamily="34"/>
                <a:ea typeface="Roboto"/>
              </a:rPr>
              <a:t>ANIMATION: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Title and and animated woman fade</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r>
              <a:rPr lang="en-US" sz="3000" b="0" i="0" u="none" strike="noStrike" kern="1200" cap="none" spc="0" baseline="0">
                <a:solidFill>
                  <a:srgbClr val="000000"/>
                </a:solidFill>
                <a:uFillTx/>
                <a:latin typeface="Lato" pitchFamily="34"/>
                <a:ea typeface="Roboto"/>
              </a:rPr>
              <a:t>Each box appears in time with narration</a:t>
            </a: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342900" marR="0" lvl="0" indent="-342900" algn="l" defTabSz="457200" rtl="0" fontAlgn="auto" hangingPunct="1">
              <a:lnSpc>
                <a:spcPct val="100000"/>
              </a:lnSpc>
              <a:spcBef>
                <a:spcPts val="0"/>
              </a:spcBef>
              <a:spcAft>
                <a:spcPts val="0"/>
              </a:spcAft>
              <a:buSzPct val="100000"/>
              <a:buFont typeface="Poppins"/>
              <a:buAutoNum type="arabicPeriod"/>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3000" b="0" i="0" u="none" strike="noStrike" kern="1200" cap="none" spc="0" baseline="0">
              <a:solidFill>
                <a:srgbClr val="000000"/>
              </a:solidFill>
              <a:uFillTx/>
              <a:latin typeface="Lato" pitchFamily="34"/>
              <a:ea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229">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C96F83A1-BB33-D02F-3433-65D02EF86007}"/>
              </a:ext>
            </a:extLst>
          </p:cNvPr>
          <p:cNvGraphicFramePr/>
          <p:nvPr>
            <p:extLst>
              <p:ext uri="{D42A27DB-BD31-4B8C-83A1-F6EECF244321}">
                <p14:modId xmlns:p14="http://schemas.microsoft.com/office/powerpoint/2010/main" val="1730153621"/>
              </p:ext>
            </p:extLst>
          </p:nvPr>
        </p:nvGraphicFramePr>
        <p:xfrm>
          <a:off x="3369418" y="2459932"/>
          <a:ext cx="18146011" cy="11724418"/>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A10B4AD6-D212-0D4A-60C4-2C79E64ED8D8}"/>
              </a:ext>
            </a:extLst>
          </p:cNvPr>
          <p:cNvSpPr/>
          <p:nvPr/>
        </p:nvSpPr>
        <p:spPr>
          <a:xfrm>
            <a:off x="814739" y="521299"/>
            <a:ext cx="21626757" cy="3139318"/>
          </a:xfrm>
          <a:prstGeom prst="rect">
            <a:avLst/>
          </a:prstGeom>
          <a:noFill/>
          <a:ln cap="flat">
            <a:noFill/>
            <a:prstDash val="solid"/>
          </a:ln>
        </p:spPr>
        <p:txBody>
          <a:bodyPr vert="horz" wrap="square" lIns="91440" tIns="45720" rIns="91440" bIns="45720" anchor="t" anchorCtr="0" compatLnSpc="1">
            <a:spAutoFit/>
          </a:bodyPr>
          <a:lstStyle/>
          <a:p>
            <a:pPr lvl="0" defTabSz="1828800">
              <a:defRPr sz="1800" b="0" i="0" u="none" strike="noStrike" kern="0" cap="none" spc="0" baseline="0">
                <a:solidFill>
                  <a:srgbClr val="000000"/>
                </a:solidFill>
                <a:uFillTx/>
              </a:defRPr>
            </a:pPr>
            <a:r>
              <a:rPr lang="fr-FR" sz="6600" dirty="0">
                <a:solidFill>
                  <a:srgbClr val="000000"/>
                </a:solidFill>
                <a:latin typeface="Poppins"/>
                <a:ea typeface="Calibri" pitchFamily="34"/>
                <a:cs typeface="Calibri" pitchFamily="34"/>
              </a:rPr>
              <a:t>LES PERSONNES CONSEILLÉES PAR UN PRESTATAIRE FORMÉ AU </a:t>
            </a:r>
            <a:r>
              <a:rPr lang="fr-FR" sz="6600" b="1" dirty="0">
                <a:solidFill>
                  <a:srgbClr val="000000"/>
                </a:solidFill>
                <a:latin typeface="Poppins"/>
                <a:ea typeface="Calibri" pitchFamily="34"/>
                <a:cs typeface="Calibri" pitchFamily="34"/>
              </a:rPr>
              <a:t>C4C</a:t>
            </a:r>
            <a:r>
              <a:rPr lang="fr-FR" sz="6600" dirty="0">
                <a:solidFill>
                  <a:srgbClr val="000000"/>
                </a:solidFill>
                <a:latin typeface="Poppins"/>
                <a:ea typeface="Calibri" pitchFamily="34"/>
                <a:cs typeface="Calibri" pitchFamily="34"/>
              </a:rPr>
              <a:t> ONT DÉCLARÉ AVOIR BÉNÉFICIÉ D’UNE </a:t>
            </a:r>
            <a:r>
              <a:rPr lang="fr-FR" sz="6600" b="1" dirty="0">
                <a:solidFill>
                  <a:srgbClr val="00B050"/>
                </a:solidFill>
                <a:latin typeface="Poppins"/>
                <a:ea typeface="Calibri" pitchFamily="34"/>
                <a:cs typeface="Calibri" pitchFamily="34"/>
              </a:rPr>
              <a:t>MEILLEURE SÉANCE DE CONSEIL DANS L’ENSEMBLE</a:t>
            </a:r>
            <a:endParaRPr lang="en-GB" sz="6600" b="1" i="0" u="none" strike="noStrike" kern="1200" cap="none" spc="0" baseline="0" dirty="0">
              <a:solidFill>
                <a:srgbClr val="00B050"/>
              </a:solidFill>
              <a:uFillTx/>
              <a:latin typeface="Poppins"/>
              <a:ea typeface="Calibri" pitchFamily="34"/>
              <a:cs typeface="Arial" pitchFamily="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458A79-0405-93E3-F723-D5EDFA01AE91}"/>
              </a:ext>
            </a:extLst>
          </p:cNvPr>
          <p:cNvSpPr>
            <a:spLocks noGrp="1"/>
          </p:cNvSpPr>
          <p:nvPr>
            <p:ph type="title"/>
          </p:nvPr>
        </p:nvSpPr>
        <p:spPr>
          <a:xfrm>
            <a:off x="498764" y="332510"/>
            <a:ext cx="23637945" cy="2105892"/>
          </a:xfrm>
        </p:spPr>
        <p:txBody>
          <a:bodyPr/>
          <a:lstStyle/>
          <a:p>
            <a:r>
              <a:rPr lang="fr-FR" sz="5400" dirty="0"/>
              <a:t>Taux de prévalence </a:t>
            </a:r>
            <a:r>
              <a:rPr lang="fr-FR" sz="5400" dirty="0" err="1"/>
              <a:t>contracptive</a:t>
            </a:r>
            <a:r>
              <a:rPr lang="fr-FR" sz="5400" dirty="0"/>
              <a:t> VS Taux de DISCONTINUATION/PROVINCE AU BURUNDI (EDSIII 2016-2017)</a:t>
            </a:r>
            <a:endParaRPr lang="fr-BI" sz="5400" dirty="0"/>
          </a:p>
        </p:txBody>
      </p:sp>
      <p:pic>
        <p:nvPicPr>
          <p:cNvPr id="10" name="Image 9">
            <a:extLst>
              <a:ext uri="{FF2B5EF4-FFF2-40B4-BE49-F238E27FC236}">
                <a16:creationId xmlns:a16="http://schemas.microsoft.com/office/drawing/2014/main" id="{D15C95EE-D4F5-D6B5-0EF2-F5D1464DBAEA}"/>
              </a:ext>
            </a:extLst>
          </p:cNvPr>
          <p:cNvPicPr>
            <a:picLocks noChangeAspect="1"/>
          </p:cNvPicPr>
          <p:nvPr/>
        </p:nvPicPr>
        <p:blipFill>
          <a:blip r:embed="rId3"/>
          <a:stretch>
            <a:fillRect/>
          </a:stretch>
        </p:blipFill>
        <p:spPr>
          <a:xfrm>
            <a:off x="3090671" y="3519055"/>
            <a:ext cx="7715873" cy="9062747"/>
          </a:xfrm>
          <a:prstGeom prst="rect">
            <a:avLst/>
          </a:prstGeom>
        </p:spPr>
      </p:pic>
      <p:pic>
        <p:nvPicPr>
          <p:cNvPr id="11" name="Image 10">
            <a:extLst>
              <a:ext uri="{FF2B5EF4-FFF2-40B4-BE49-F238E27FC236}">
                <a16:creationId xmlns:a16="http://schemas.microsoft.com/office/drawing/2014/main" id="{3594AE86-CEAF-BC57-2540-AD71033A4312}"/>
              </a:ext>
            </a:extLst>
          </p:cNvPr>
          <p:cNvPicPr>
            <a:picLocks noChangeAspect="1"/>
          </p:cNvPicPr>
          <p:nvPr/>
        </p:nvPicPr>
        <p:blipFill>
          <a:blip r:embed="rId4"/>
          <a:stretch>
            <a:fillRect/>
          </a:stretch>
        </p:blipFill>
        <p:spPr>
          <a:xfrm>
            <a:off x="11942618" y="3186546"/>
            <a:ext cx="9088582" cy="9120170"/>
          </a:xfrm>
          <a:prstGeom prst="rect">
            <a:avLst/>
          </a:prstGeom>
        </p:spPr>
      </p:pic>
    </p:spTree>
    <p:extLst>
      <p:ext uri="{BB962C8B-B14F-4D97-AF65-F5344CB8AC3E}">
        <p14:creationId xmlns:p14="http://schemas.microsoft.com/office/powerpoint/2010/main" val="3124667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224">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id="{41570FC1-5E57-AD61-A333-7DF7F547E9E8}"/>
              </a:ext>
            </a:extLst>
          </p:cNvPr>
          <p:cNvSpPr txBox="1"/>
          <p:nvPr/>
        </p:nvSpPr>
        <p:spPr>
          <a:xfrm>
            <a:off x="10535817" y="3602653"/>
            <a:ext cx="12684968" cy="9831482"/>
          </a:xfrm>
          <a:prstGeom prst="rect">
            <a:avLst/>
          </a:prstGeom>
          <a:noFill/>
          <a:ln cap="flat">
            <a:noFill/>
          </a:ln>
        </p:spPr>
        <p:txBody>
          <a:bodyPr vert="horz" wrap="square" lIns="91440" tIns="45720" rIns="91440" bIns="45720" anchor="t" anchorCtr="0" compatLnSpc="1">
            <a:normAutofit/>
          </a:bodyPr>
          <a:lstStyle/>
          <a:p>
            <a:pPr marL="857250" lvl="0" indent="-857250" defTabSz="1828800">
              <a:lnSpc>
                <a:spcPct val="90000"/>
              </a:lnSpc>
              <a:spcBef>
                <a:spcPts val="200"/>
              </a:spcBef>
              <a:spcAft>
                <a:spcPts val="1000"/>
              </a:spcAft>
              <a:buSzPct val="100000"/>
              <a:buFont typeface="Arial" pitchFamily="34"/>
              <a:buChar char="•"/>
              <a:defRPr sz="1800" b="0" i="0" u="none" strike="noStrike" kern="0" cap="none" spc="0" baseline="0">
                <a:solidFill>
                  <a:srgbClr val="000000"/>
                </a:solidFill>
                <a:uFillTx/>
              </a:defRPr>
            </a:pPr>
            <a:r>
              <a:rPr lang="fr-FR" sz="3600" dirty="0">
                <a:solidFill>
                  <a:srgbClr val="000000"/>
                </a:solidFill>
                <a:latin typeface="Roboto Light"/>
                <a:ea typeface="Roboto Light" pitchFamily="2"/>
                <a:cs typeface="Poppins Light" pitchFamily="2"/>
              </a:rPr>
              <a:t>Réduction du temps global de consultation en simplifiant le processus de consultation et en aidant les prestataires à se concentrer uniquement sur les renseignements pertinents et spécifiques au client :</a:t>
            </a:r>
          </a:p>
          <a:p>
            <a:pPr lvl="0" defTabSz="1828800">
              <a:lnSpc>
                <a:spcPct val="90000"/>
              </a:lnSpc>
              <a:spcBef>
                <a:spcPts val="200"/>
              </a:spcBef>
              <a:spcAft>
                <a:spcPts val="1000"/>
              </a:spcAft>
              <a:buSzPct val="100000"/>
              <a:defRPr sz="1800" b="0" i="0" u="none" strike="noStrike" kern="0" cap="none" spc="0" baseline="0">
                <a:solidFill>
                  <a:srgbClr val="000000"/>
                </a:solidFill>
                <a:uFillTx/>
              </a:defRPr>
            </a:pPr>
            <a:endParaRPr lang="fr-FR" sz="3600" dirty="0">
              <a:solidFill>
                <a:srgbClr val="000000"/>
              </a:solidFill>
              <a:latin typeface="Roboto Light"/>
              <a:ea typeface="Roboto Light" pitchFamily="2"/>
              <a:cs typeface="Poppins Light" pitchFamily="2"/>
            </a:endParaRPr>
          </a:p>
          <a:p>
            <a:pPr lvl="3" defTabSz="1828800">
              <a:lnSpc>
                <a:spcPct val="90000"/>
              </a:lnSpc>
              <a:spcBef>
                <a:spcPts val="200"/>
              </a:spcBef>
              <a:spcAft>
                <a:spcPts val="1000"/>
              </a:spcAft>
              <a:buSzPct val="100000"/>
              <a:defRPr sz="1800" b="0" i="0" u="none" strike="noStrike" kern="0" cap="none" spc="0" baseline="0">
                <a:solidFill>
                  <a:srgbClr val="000000"/>
                </a:solidFill>
                <a:uFillTx/>
              </a:defRPr>
            </a:pPr>
            <a:r>
              <a:rPr lang="fr-FR" sz="3600" dirty="0">
                <a:solidFill>
                  <a:srgbClr val="00B050"/>
                </a:solidFill>
                <a:latin typeface="Roboto Light"/>
                <a:ea typeface="Roboto Light" pitchFamily="2"/>
                <a:cs typeface="Poppins Light" pitchFamily="2"/>
              </a:rPr>
              <a:t>« Avant de commencer à utiliser le </a:t>
            </a:r>
            <a:r>
              <a:rPr lang="fr-FR" sz="3600" dirty="0" err="1">
                <a:solidFill>
                  <a:srgbClr val="00B050"/>
                </a:solidFill>
                <a:latin typeface="Roboto Light"/>
                <a:ea typeface="Roboto Light" pitchFamily="2"/>
                <a:cs typeface="Poppins Light" pitchFamily="2"/>
              </a:rPr>
              <a:t>Choice</a:t>
            </a:r>
            <a:r>
              <a:rPr lang="fr-FR" sz="3600" dirty="0">
                <a:solidFill>
                  <a:srgbClr val="00B050"/>
                </a:solidFill>
                <a:latin typeface="Roboto Light"/>
                <a:ea typeface="Roboto Light" pitchFamily="2"/>
                <a:cs typeface="Poppins Light" pitchFamily="2"/>
              </a:rPr>
              <a:t> Book, nous utilisions </a:t>
            </a:r>
            <a:r>
              <a:rPr lang="fr-FR" sz="3600" b="1" dirty="0">
                <a:solidFill>
                  <a:srgbClr val="00B050"/>
                </a:solidFill>
                <a:latin typeface="Roboto Light"/>
                <a:ea typeface="Roboto Light" pitchFamily="2"/>
                <a:cs typeface="Poppins Light" pitchFamily="2"/>
              </a:rPr>
              <a:t>Banja Book </a:t>
            </a:r>
            <a:r>
              <a:rPr lang="fr-FR" sz="3600" dirty="0">
                <a:solidFill>
                  <a:srgbClr val="00B050"/>
                </a:solidFill>
                <a:latin typeface="Roboto Light"/>
                <a:ea typeface="Roboto Light" pitchFamily="2"/>
                <a:cs typeface="Poppins Light" pitchFamily="2"/>
              </a:rPr>
              <a:t>(livre de planification familiale) qui contient trop d’informations, dont certaines ne sont pas pertinentes pour les clients. Mais avec </a:t>
            </a:r>
            <a:r>
              <a:rPr lang="fr-FR" sz="3600" b="1" dirty="0">
                <a:solidFill>
                  <a:srgbClr val="00B050"/>
                </a:solidFill>
                <a:latin typeface="Roboto Light"/>
                <a:ea typeface="Roboto Light" pitchFamily="2"/>
                <a:cs typeface="Poppins Light" pitchFamily="2"/>
              </a:rPr>
              <a:t>le Livret de Choix </a:t>
            </a:r>
            <a:r>
              <a:rPr lang="fr-FR" sz="3600" dirty="0">
                <a:solidFill>
                  <a:srgbClr val="00B050"/>
                </a:solidFill>
                <a:latin typeface="Roboto Light"/>
                <a:ea typeface="Roboto Light" pitchFamily="2"/>
                <a:cs typeface="Poppins Light" pitchFamily="2"/>
              </a:rPr>
              <a:t>nous ne transmettons que des messages spécifiques pour des méthodes particulières. - Prestataire dans le secteur public</a:t>
            </a:r>
            <a:endParaRPr lang="fr-FR" sz="3600" dirty="0">
              <a:solidFill>
                <a:srgbClr val="000000"/>
              </a:solidFill>
              <a:latin typeface="Roboto Light"/>
              <a:ea typeface="Roboto Light" pitchFamily="2"/>
              <a:cs typeface="Poppins Light" pitchFamily="2"/>
            </a:endParaRPr>
          </a:p>
          <a:p>
            <a:pPr lvl="3" defTabSz="1828800">
              <a:lnSpc>
                <a:spcPct val="90000"/>
              </a:lnSpc>
              <a:spcBef>
                <a:spcPts val="200"/>
              </a:spcBef>
              <a:spcAft>
                <a:spcPts val="1000"/>
              </a:spcAft>
              <a:buSzPct val="100000"/>
              <a:defRPr sz="1800" b="0" i="0" u="none" strike="noStrike" kern="0" cap="none" spc="0" baseline="0">
                <a:solidFill>
                  <a:srgbClr val="000000"/>
                </a:solidFill>
                <a:uFillTx/>
              </a:defRPr>
            </a:pPr>
            <a:endParaRPr lang="fr-FR" sz="3600" dirty="0">
              <a:solidFill>
                <a:srgbClr val="000000"/>
              </a:solidFill>
              <a:latin typeface="Roboto Light"/>
              <a:ea typeface="Roboto Light" pitchFamily="2"/>
              <a:cs typeface="Poppins Light" pitchFamily="2"/>
            </a:endParaRPr>
          </a:p>
          <a:p>
            <a:pPr marL="857250" indent="-857250" defTabSz="1828800">
              <a:lnSpc>
                <a:spcPct val="90000"/>
              </a:lnSpc>
              <a:spcBef>
                <a:spcPts val="200"/>
              </a:spcBef>
              <a:spcAft>
                <a:spcPts val="1000"/>
              </a:spcAft>
              <a:buSzPct val="100000"/>
              <a:buFont typeface="Arial" pitchFamily="34"/>
              <a:buChar char="•"/>
              <a:defRPr sz="1800" b="0" i="0" u="none" strike="noStrike" kern="0" cap="none" spc="0" baseline="0">
                <a:solidFill>
                  <a:srgbClr val="000000"/>
                </a:solidFill>
                <a:uFillTx/>
              </a:defRPr>
            </a:pPr>
            <a:r>
              <a:rPr lang="fr-FR" sz="3600" kern="0" dirty="0">
                <a:solidFill>
                  <a:srgbClr val="000000"/>
                </a:solidFill>
                <a:latin typeface="Roboto Light"/>
                <a:ea typeface="Roboto Light" pitchFamily="2"/>
                <a:cs typeface="Poppins Light" pitchFamily="2"/>
              </a:rPr>
              <a:t>Fournir des commentaires constructifs sur la façon de rendre le Livret de Choix plus convivial. Ces modifications ont été adoptées</a:t>
            </a:r>
            <a:endParaRPr lang="en-US" sz="3600" kern="0" dirty="0">
              <a:solidFill>
                <a:srgbClr val="000000"/>
              </a:solidFill>
              <a:latin typeface="Roboto Light"/>
              <a:ea typeface="Roboto Light" pitchFamily="2"/>
              <a:cs typeface="Poppins Light" pitchFamily="2"/>
            </a:endParaRPr>
          </a:p>
        </p:txBody>
      </p:sp>
      <p:sp>
        <p:nvSpPr>
          <p:cNvPr id="3" name="Rectangle 2">
            <a:extLst>
              <a:ext uri="{FF2B5EF4-FFF2-40B4-BE49-F238E27FC236}">
                <a16:creationId xmlns:a16="http://schemas.microsoft.com/office/drawing/2014/main" id="{7649BF67-5130-53F3-0334-9A6F991B6572}"/>
              </a:ext>
            </a:extLst>
          </p:cNvPr>
          <p:cNvSpPr/>
          <p:nvPr/>
        </p:nvSpPr>
        <p:spPr>
          <a:xfrm>
            <a:off x="1030757" y="428908"/>
            <a:ext cx="23353236" cy="3139318"/>
          </a:xfrm>
          <a:prstGeom prst="rect">
            <a:avLst/>
          </a:prstGeom>
          <a:noFill/>
          <a:ln cap="flat">
            <a:noFill/>
            <a:prstDash val="solid"/>
          </a:ln>
        </p:spPr>
        <p:txBody>
          <a:bodyPr vert="horz" wrap="square" lIns="91440" tIns="45720" rIns="91440" bIns="45720" anchor="t" anchorCtr="0" compatLnSpc="1">
            <a:spAutoFit/>
          </a:bodyPr>
          <a:lstStyle/>
          <a:p>
            <a:pPr lvl="0" defTabSz="1828800">
              <a:defRPr sz="1800" b="0" i="0" u="none" strike="noStrike" kern="0" cap="none" spc="0" baseline="0">
                <a:solidFill>
                  <a:srgbClr val="000000"/>
                </a:solidFill>
                <a:uFillTx/>
              </a:defRPr>
            </a:pPr>
            <a:r>
              <a:rPr lang="fr-FR" sz="6600" b="1" dirty="0">
                <a:solidFill>
                  <a:srgbClr val="000000"/>
                </a:solidFill>
                <a:latin typeface="Poppins"/>
                <a:ea typeface="Roboto Light" pitchFamily="2"/>
              </a:rPr>
              <a:t>LES FOURNISSEURS SIGNALENT QUE C4C PERMET DE GAGNER DU TEMPS ET FACILITE UNE SÉANCE DE CONSEIL PLUS AXÉE SUR LE CLIENT</a:t>
            </a:r>
            <a:endParaRPr lang="en-GB" sz="6600" b="1" i="0" u="none" strike="noStrike" kern="1200" cap="none" spc="0" baseline="0" dirty="0">
              <a:solidFill>
                <a:srgbClr val="000000"/>
              </a:solidFill>
              <a:uFillTx/>
              <a:latin typeface="Poppins"/>
              <a:ea typeface="Roboto Light" pitchFamily="2"/>
            </a:endParaRPr>
          </a:p>
        </p:txBody>
      </p:sp>
      <p:pic>
        <p:nvPicPr>
          <p:cNvPr id="4" name="Picture 5">
            <a:extLst>
              <a:ext uri="{FF2B5EF4-FFF2-40B4-BE49-F238E27FC236}">
                <a16:creationId xmlns:a16="http://schemas.microsoft.com/office/drawing/2014/main" id="{20CFBA07-8B83-72DA-B0BE-B342D4E66B13}"/>
              </a:ext>
            </a:extLst>
          </p:cNvPr>
          <p:cNvPicPr>
            <a:picLocks noChangeAspect="1"/>
          </p:cNvPicPr>
          <p:nvPr/>
        </p:nvPicPr>
        <p:blipFill>
          <a:blip r:embed="rId3"/>
          <a:stretch>
            <a:fillRect/>
          </a:stretch>
        </p:blipFill>
        <p:spPr>
          <a:xfrm rot="1140885">
            <a:off x="4854824" y="5065437"/>
            <a:ext cx="4303916" cy="4303916"/>
          </a:xfrm>
          <a:prstGeom prst="rect">
            <a:avLst/>
          </a:prstGeom>
          <a:noFill/>
          <a:ln cap="flat">
            <a:noFill/>
          </a:ln>
        </p:spPr>
      </p:pic>
      <p:pic>
        <p:nvPicPr>
          <p:cNvPr id="5" name="Picture 6">
            <a:extLst>
              <a:ext uri="{FF2B5EF4-FFF2-40B4-BE49-F238E27FC236}">
                <a16:creationId xmlns:a16="http://schemas.microsoft.com/office/drawing/2014/main" id="{8E3D7827-791C-0547-D041-09CFD71324BB}"/>
              </a:ext>
            </a:extLst>
          </p:cNvPr>
          <p:cNvPicPr>
            <a:picLocks noChangeAspect="1"/>
          </p:cNvPicPr>
          <p:nvPr/>
        </p:nvPicPr>
        <p:blipFill>
          <a:blip r:embed="rId4"/>
          <a:stretch>
            <a:fillRect/>
          </a:stretch>
        </p:blipFill>
        <p:spPr>
          <a:xfrm rot="20830064">
            <a:off x="915150" y="4685057"/>
            <a:ext cx="4414165" cy="4428658"/>
          </a:xfrm>
          <a:prstGeom prst="rect">
            <a:avLst/>
          </a:prstGeom>
          <a:noFill/>
          <a:ln cap="flat">
            <a:noFill/>
          </a:ln>
        </p:spPr>
      </p:pic>
      <p:pic>
        <p:nvPicPr>
          <p:cNvPr id="6" name="Picture 7">
            <a:extLst>
              <a:ext uri="{FF2B5EF4-FFF2-40B4-BE49-F238E27FC236}">
                <a16:creationId xmlns:a16="http://schemas.microsoft.com/office/drawing/2014/main" id="{909A88AE-A3DD-7281-A630-3C121C7BDBC9}"/>
              </a:ext>
            </a:extLst>
          </p:cNvPr>
          <p:cNvPicPr>
            <a:picLocks noChangeAspect="1"/>
          </p:cNvPicPr>
          <p:nvPr/>
        </p:nvPicPr>
        <p:blipFill>
          <a:blip r:embed="rId5"/>
          <a:stretch>
            <a:fillRect/>
          </a:stretch>
        </p:blipFill>
        <p:spPr>
          <a:xfrm>
            <a:off x="2559743" y="7760165"/>
            <a:ext cx="4447038" cy="4454335"/>
          </a:xfrm>
          <a:prstGeom prst="rect">
            <a:avLst/>
          </a:prstGeom>
          <a:noFill/>
          <a:ln cap="flat">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name="Slide2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99FC7-7357-9204-4A29-AA285D58152F}"/>
              </a:ext>
            </a:extLst>
          </p:cNvPr>
          <p:cNvSpPr txBox="1">
            <a:spLocks noGrp="1"/>
          </p:cNvSpPr>
          <p:nvPr>
            <p:ph type="title"/>
          </p:nvPr>
        </p:nvSpPr>
        <p:spPr>
          <a:xfrm>
            <a:off x="1663695" y="1961452"/>
            <a:ext cx="12141515" cy="1754326"/>
          </a:xfrm>
        </p:spPr>
        <p:txBody>
          <a:bodyPr/>
          <a:lstStyle/>
          <a:p>
            <a:pPr lvl="0"/>
            <a:r>
              <a:rPr lang="en-US" dirty="0"/>
              <a:t>Résultats du module 1</a:t>
            </a:r>
          </a:p>
        </p:txBody>
      </p:sp>
      <p:sp>
        <p:nvSpPr>
          <p:cNvPr id="3" name="Text Placeholder 2">
            <a:extLst>
              <a:ext uri="{FF2B5EF4-FFF2-40B4-BE49-F238E27FC236}">
                <a16:creationId xmlns:a16="http://schemas.microsoft.com/office/drawing/2014/main" id="{15BBA700-024F-FCE5-E028-6FA415425DE1}"/>
              </a:ext>
            </a:extLst>
          </p:cNvPr>
          <p:cNvSpPr txBox="1">
            <a:spLocks noGrp="1"/>
          </p:cNvSpPr>
          <p:nvPr>
            <p:ph type="body" idx="1"/>
          </p:nvPr>
        </p:nvSpPr>
        <p:spPr>
          <a:xfrm>
            <a:off x="1980694" y="3992423"/>
            <a:ext cx="21191539" cy="7762125"/>
          </a:xfrm>
        </p:spPr>
        <p:txBody>
          <a:bodyPr/>
          <a:lstStyle/>
          <a:p>
            <a:pPr marL="571500" lvl="0" indent="-571500">
              <a:buSzPts val="4800"/>
              <a:buBlip>
                <a:blip r:embed="rId3"/>
              </a:buBlip>
            </a:pPr>
            <a:r>
              <a:rPr lang="fr-FR" sz="4800" dirty="0">
                <a:solidFill>
                  <a:srgbClr val="404040"/>
                </a:solidFill>
                <a:ea typeface="Roboto Light"/>
                <a:cs typeface="Roboto Light"/>
              </a:rPr>
              <a:t>La prévalence de l’utilisation des contraceptifs modernes augmente à l’échelle mondiale, mais l’arrêt de la méthode lorsqu’une femme en a besoin reste élevé.</a:t>
            </a:r>
          </a:p>
          <a:p>
            <a:pPr marL="571500" lvl="0" indent="-571500">
              <a:buSzPts val="4800"/>
              <a:buBlip>
                <a:blip r:embed="rId3"/>
              </a:buBlip>
            </a:pPr>
            <a:endParaRPr lang="fr-FR" sz="4800" dirty="0">
              <a:solidFill>
                <a:srgbClr val="404040"/>
              </a:solidFill>
              <a:ea typeface="Roboto Light"/>
              <a:cs typeface="Roboto Light"/>
            </a:endParaRPr>
          </a:p>
          <a:p>
            <a:pPr marL="571500" lvl="0" indent="-571500">
              <a:buSzPts val="4800"/>
              <a:buBlip>
                <a:blip r:embed="rId3"/>
              </a:buBlip>
            </a:pPr>
            <a:r>
              <a:rPr lang="fr-FR" sz="4800" dirty="0">
                <a:solidFill>
                  <a:srgbClr val="404040"/>
                </a:solidFill>
                <a:ea typeface="Roboto Light"/>
                <a:cs typeface="Roboto Light"/>
              </a:rPr>
              <a:t>L’une des principales raisons de cet arrêt est les effets secondaires liés à la méthode utilisée.</a:t>
            </a:r>
          </a:p>
          <a:p>
            <a:pPr marL="571500" lvl="0" indent="-571500">
              <a:buSzPts val="4800"/>
              <a:buBlip>
                <a:blip r:embed="rId3"/>
              </a:buBlip>
            </a:pPr>
            <a:endParaRPr lang="fr-FR" sz="4800" dirty="0">
              <a:solidFill>
                <a:srgbClr val="404040"/>
              </a:solidFill>
              <a:ea typeface="Roboto Light"/>
              <a:cs typeface="Roboto Light"/>
            </a:endParaRPr>
          </a:p>
          <a:p>
            <a:pPr marL="571500" lvl="0" indent="-571500">
              <a:buSzPts val="4800"/>
              <a:buBlip>
                <a:blip r:embed="rId3"/>
              </a:buBlip>
            </a:pPr>
            <a:r>
              <a:rPr lang="fr-FR" sz="4800" dirty="0">
                <a:solidFill>
                  <a:srgbClr val="404040"/>
                </a:solidFill>
                <a:ea typeface="Roboto Light"/>
                <a:cs typeface="Roboto Light"/>
              </a:rPr>
              <a:t>Le counseling est l’un des meilleurs moyens de gérer les effets secondaires et de rassurer le client sur les changements de saignement induits par la contraception</a:t>
            </a:r>
          </a:p>
          <a:p>
            <a:pPr marL="571500" lvl="0" indent="-571500">
              <a:buSzPts val="4800"/>
              <a:buBlip>
                <a:blip r:embed="rId3"/>
              </a:buBlip>
            </a:pPr>
            <a:endParaRPr lang="fr-FR" sz="4800" dirty="0">
              <a:solidFill>
                <a:srgbClr val="404040"/>
              </a:solidFill>
              <a:ea typeface="Roboto Light"/>
              <a:cs typeface="Roboto Light"/>
            </a:endParaRPr>
          </a:p>
          <a:p>
            <a:pPr marL="571500" lvl="0" indent="-571500">
              <a:buSzPts val="4800"/>
              <a:buBlip>
                <a:blip r:embed="rId3"/>
              </a:buBlip>
            </a:pPr>
            <a:r>
              <a:rPr lang="fr-FR" sz="4800" dirty="0">
                <a:solidFill>
                  <a:srgbClr val="404040"/>
                </a:solidFill>
                <a:ea typeface="Roboto Light"/>
                <a:cs typeface="Roboto Light"/>
              </a:rPr>
              <a:t>Le C4C est une approche fondée sur des preuves qui améliore la qualité de l’expérience du counseling pour les clients</a:t>
            </a:r>
            <a:endParaRPr lang="en-US" sz="4800" dirty="0">
              <a:solidFill>
                <a:srgbClr val="404040"/>
              </a:solidFill>
              <a:ea typeface="Roboto Light"/>
              <a:cs typeface="Roboto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198">
    <p:spTree>
      <p:nvGrpSpPr>
        <p:cNvPr id="1" name=""/>
        <p:cNvGrpSpPr/>
        <p:nvPr/>
      </p:nvGrpSpPr>
      <p:grpSpPr>
        <a:xfrm>
          <a:off x="0" y="0"/>
          <a:ext cx="0" cy="0"/>
          <a:chOff x="0" y="0"/>
          <a:chExt cx="0" cy="0"/>
        </a:xfrm>
      </p:grpSpPr>
      <p:pic>
        <p:nvPicPr>
          <p:cNvPr id="2" name="Picture 9">
            <a:extLst>
              <a:ext uri="{FF2B5EF4-FFF2-40B4-BE49-F238E27FC236}">
                <a16:creationId xmlns:a16="http://schemas.microsoft.com/office/drawing/2014/main" id="{6F5EA568-EE46-2950-6B3B-B3BAF95C2A99}"/>
              </a:ext>
            </a:extLst>
          </p:cNvPr>
          <p:cNvPicPr>
            <a:picLocks noChangeAspect="1"/>
          </p:cNvPicPr>
          <p:nvPr/>
        </p:nvPicPr>
        <p:blipFill>
          <a:blip r:embed="rId3"/>
          <a:srcRect l="33515" t="-224" r="152" b="224"/>
          <a:stretch>
            <a:fillRect/>
          </a:stretch>
        </p:blipFill>
        <p:spPr>
          <a:xfrm>
            <a:off x="0" y="1828800"/>
            <a:ext cx="10058400" cy="10058400"/>
          </a:xfrm>
          <a:prstGeom prst="rect">
            <a:avLst/>
          </a:prstGeom>
          <a:noFill/>
          <a:ln cap="flat">
            <a:noFill/>
          </a:ln>
        </p:spPr>
      </p:pic>
      <p:sp>
        <p:nvSpPr>
          <p:cNvPr id="3" name="Rectangle 11">
            <a:extLst>
              <a:ext uri="{FF2B5EF4-FFF2-40B4-BE49-F238E27FC236}">
                <a16:creationId xmlns:a16="http://schemas.microsoft.com/office/drawing/2014/main" id="{9B4825E6-E812-D973-2FE6-8C9100150CA0}"/>
              </a:ext>
            </a:extLst>
          </p:cNvPr>
          <p:cNvSpPr/>
          <p:nvPr/>
        </p:nvSpPr>
        <p:spPr>
          <a:xfrm>
            <a:off x="13344378" y="3613379"/>
            <a:ext cx="6452088" cy="985650"/>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457200" rtl="0" fontAlgn="auto" hangingPunct="1">
              <a:lnSpc>
                <a:spcPts val="6600"/>
              </a:lnSpc>
              <a:spcBef>
                <a:spcPts val="0"/>
              </a:spcBef>
              <a:spcAft>
                <a:spcPts val="0"/>
              </a:spcAft>
              <a:buNone/>
              <a:tabLst/>
              <a:defRPr sz="1800" b="0" i="0" u="none" strike="noStrike" kern="0" cap="none" spc="0" baseline="0">
                <a:solidFill>
                  <a:srgbClr val="000000"/>
                </a:solidFill>
                <a:uFillTx/>
              </a:defRPr>
            </a:pPr>
            <a:r>
              <a:rPr lang="en-US" sz="7200" b="1" i="0" u="none" strike="noStrike" kern="1200" cap="none" spc="0" baseline="0">
                <a:solidFill>
                  <a:srgbClr val="000000"/>
                </a:solidFill>
                <a:uFillTx/>
                <a:latin typeface="Poppins" pitchFamily="2"/>
                <a:ea typeface="Roboto Light"/>
                <a:cs typeface="Poppins" pitchFamily="2"/>
              </a:rPr>
              <a:t>OBJECTIVES</a:t>
            </a:r>
          </a:p>
        </p:txBody>
      </p:sp>
      <p:sp>
        <p:nvSpPr>
          <p:cNvPr id="4" name="Rectangle 15">
            <a:extLst>
              <a:ext uri="{FF2B5EF4-FFF2-40B4-BE49-F238E27FC236}">
                <a16:creationId xmlns:a16="http://schemas.microsoft.com/office/drawing/2014/main" id="{71145FFB-60CF-550C-5879-F7E040242878}"/>
              </a:ext>
            </a:extLst>
          </p:cNvPr>
          <p:cNvSpPr/>
          <p:nvPr/>
        </p:nvSpPr>
        <p:spPr>
          <a:xfrm>
            <a:off x="10972801" y="5345828"/>
            <a:ext cx="12980020" cy="5509200"/>
          </a:xfrm>
          <a:prstGeom prst="rect">
            <a:avLst/>
          </a:prstGeom>
          <a:noFill/>
          <a:ln cap="flat">
            <a:noFill/>
            <a:prstDash val="solid"/>
          </a:ln>
        </p:spPr>
        <p:txBody>
          <a:bodyPr vert="horz" wrap="square" lIns="91440" tIns="45720" rIns="91440" bIns="45720" anchor="t" anchorCtr="0" compatLnSpc="1">
            <a:spAutoFit/>
          </a:bodyPr>
          <a:lstStyle/>
          <a:p>
            <a:pPr lvl="0" defTabSz="457200">
              <a:lnSpc>
                <a:spcPct val="150000"/>
              </a:lnSpc>
              <a:defRPr sz="1800" b="0" i="0" u="none" strike="noStrike" kern="0" cap="none" spc="0" baseline="0">
                <a:solidFill>
                  <a:srgbClr val="000000"/>
                </a:solidFill>
                <a:uFillTx/>
              </a:defRPr>
            </a:pPr>
            <a:r>
              <a:rPr lang="fr-FR" sz="4800" dirty="0">
                <a:solidFill>
                  <a:srgbClr val="404040"/>
                </a:solidFill>
                <a:latin typeface="Roboto Light" pitchFamily="2"/>
                <a:ea typeface="Roboto Light" pitchFamily="2"/>
                <a:cs typeface="Roboto Light" pitchFamily="2"/>
              </a:rPr>
              <a:t>À la fin de ce module, vous serez en mesure de : </a:t>
            </a:r>
          </a:p>
          <a:p>
            <a:pPr marL="1028700" lvl="1" indent="-571500" defTabSz="457200">
              <a:lnSpc>
                <a:spcPct val="150000"/>
              </a:lnSpc>
              <a:buFont typeface="Wingdings" panose="05000000000000000000" pitchFamily="2" charset="2"/>
              <a:buChar char="ü"/>
              <a:defRPr sz="1800" b="0" i="0" u="none" strike="noStrike" kern="0" cap="none" spc="0" baseline="0">
                <a:solidFill>
                  <a:srgbClr val="000000"/>
                </a:solidFill>
                <a:uFillTx/>
              </a:defRPr>
            </a:pPr>
            <a:r>
              <a:rPr lang="fr-FR" sz="4800" dirty="0">
                <a:solidFill>
                  <a:srgbClr val="404040"/>
                </a:solidFill>
                <a:latin typeface="Roboto Light" pitchFamily="2"/>
                <a:ea typeface="Roboto Light" pitchFamily="2"/>
                <a:cs typeface="Roboto Light" pitchFamily="2"/>
              </a:rPr>
              <a:t>Décrire le contexte des défis courants liés au counseling en matière de contraception 
Expliquer la raison d’être du C4C 
Expliquer certaines évidences sur le C4C</a:t>
            </a:r>
            <a:endParaRPr lang="en-US" sz="4800" b="0" i="0" u="none" strike="noStrike" kern="1200" cap="none" spc="0" baseline="0" dirty="0">
              <a:solidFill>
                <a:srgbClr val="404040"/>
              </a:solidFill>
              <a:uFillTx/>
              <a:latin typeface="Roboto Light" pitchFamily="2"/>
              <a:ea typeface="Roboto Light" pitchFamily="2"/>
              <a:cs typeface="Roboto Light" pitchFamily="2"/>
            </a:endParaRPr>
          </a:p>
        </p:txBody>
      </p:sp>
      <p:sp>
        <p:nvSpPr>
          <p:cNvPr id="5" name="Rectangle 12">
            <a:extLst>
              <a:ext uri="{FF2B5EF4-FFF2-40B4-BE49-F238E27FC236}">
                <a16:creationId xmlns:a16="http://schemas.microsoft.com/office/drawing/2014/main" id="{664F7021-C2C2-63FE-0FDF-7C5C85ADD548}"/>
              </a:ext>
            </a:extLst>
          </p:cNvPr>
          <p:cNvSpPr/>
          <p:nvPr/>
        </p:nvSpPr>
        <p:spPr>
          <a:xfrm flipH="1">
            <a:off x="15051" y="1828800"/>
            <a:ext cx="10058400" cy="10058400"/>
          </a:xfrm>
          <a:custGeom>
            <a:avLst/>
            <a:gdLst>
              <a:gd name="f0" fmla="val 10800000"/>
              <a:gd name="f1" fmla="val 5400000"/>
              <a:gd name="f2" fmla="val 180"/>
              <a:gd name="f3" fmla="val w"/>
              <a:gd name="f4" fmla="val h"/>
              <a:gd name="f5" fmla="val 0"/>
              <a:gd name="f6" fmla="val 12212728"/>
              <a:gd name="f7" fmla="val 10471338"/>
              <a:gd name="f8" fmla="val 5569527"/>
              <a:gd name="f9" fmla="val 4777120"/>
              <a:gd name="f10" fmla="+- 0 0 -90"/>
              <a:gd name="f11" fmla="*/ f3 1 12212728"/>
              <a:gd name="f12" fmla="*/ f4 1 10471338"/>
              <a:gd name="f13" fmla="val f5"/>
              <a:gd name="f14" fmla="val f6"/>
              <a:gd name="f15" fmla="val f7"/>
              <a:gd name="f16" fmla="*/ f10 f0 1"/>
              <a:gd name="f17" fmla="+- f15 0 f13"/>
              <a:gd name="f18" fmla="+- f14 0 f13"/>
              <a:gd name="f19" fmla="*/ f16 1 f2"/>
              <a:gd name="f20" fmla="*/ f18 1 12212728"/>
              <a:gd name="f21" fmla="*/ f17 1 10471338"/>
              <a:gd name="f22" fmla="*/ 0 f18 1"/>
              <a:gd name="f23" fmla="*/ 0 f17 1"/>
              <a:gd name="f24" fmla="*/ 12212728 f18 1"/>
              <a:gd name="f25" fmla="*/ 10471338 f17 1"/>
              <a:gd name="f26" fmla="*/ 5569527 f18 1"/>
              <a:gd name="f27" fmla="*/ 4777120 f17 1"/>
              <a:gd name="f28" fmla="+- f19 0 f1"/>
              <a:gd name="f29" fmla="*/ f22 1 12212728"/>
              <a:gd name="f30" fmla="*/ f23 1 10471338"/>
              <a:gd name="f31" fmla="*/ f24 1 12212728"/>
              <a:gd name="f32" fmla="*/ f25 1 10471338"/>
              <a:gd name="f33" fmla="*/ f26 1 12212728"/>
              <a:gd name="f34" fmla="*/ f27 1 10471338"/>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0"/>
              </a:cxn>
              <a:cxn ang="f28">
                <a:pos x="f51" y="f52"/>
              </a:cxn>
              <a:cxn ang="f28">
                <a:pos x="f53" y="f54"/>
              </a:cxn>
              <a:cxn ang="f28">
                <a:pos x="f49" y="f50"/>
              </a:cxn>
            </a:cxnLst>
            <a:rect l="f45" t="f48" r="f46" b="f47"/>
            <a:pathLst>
              <a:path w="12212728" h="10471338">
                <a:moveTo>
                  <a:pt x="f5" y="f5"/>
                </a:moveTo>
                <a:lnTo>
                  <a:pt x="f6" y="f5"/>
                </a:lnTo>
                <a:lnTo>
                  <a:pt x="f6" y="f7"/>
                </a:lnTo>
                <a:lnTo>
                  <a:pt x="f8" y="f9"/>
                </a:lnTo>
                <a:lnTo>
                  <a:pt x="f5" y="f5"/>
                </a:lnTo>
                <a:close/>
              </a:path>
            </a:pathLst>
          </a:custGeom>
          <a:solidFill>
            <a:srgbClr val="EE4799">
              <a:alpha val="60000"/>
            </a:srgbClr>
          </a:solidFill>
          <a:ln cap="flat">
            <a:noFill/>
            <a:prstDash val="solid"/>
          </a:ln>
          <a:effectLst>
            <a:outerShdw dir="16200000" algn="tl">
              <a:srgbClr val="000000"/>
            </a:outerShdw>
          </a:effectLst>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a:solidFill>
                  <a:srgbClr val="FFFFFF"/>
                </a:solidFill>
                <a:uFillTx/>
                <a:latin typeface="Poppins Black" pitchFamily="2"/>
                <a:ea typeface="Roboto"/>
              </a:rPr>
              <a:t> </a:t>
            </a:r>
            <a:endParaRPr lang="ru-RU" sz="1800" b="0" i="0" u="none" strike="noStrike" kern="1200" cap="none" spc="0" baseline="0">
              <a:solidFill>
                <a:srgbClr val="FFFFFF"/>
              </a:solidFill>
              <a:uFillTx/>
              <a:latin typeface="Roboto Light" pitchFamily="2"/>
              <a:ea typeface="Roboto"/>
            </a:endParaRPr>
          </a:p>
        </p:txBody>
      </p:sp>
      <p:grpSp>
        <p:nvGrpSpPr>
          <p:cNvPr id="6" name="Group 1">
            <a:extLst>
              <a:ext uri="{FF2B5EF4-FFF2-40B4-BE49-F238E27FC236}">
                <a16:creationId xmlns:a16="http://schemas.microsoft.com/office/drawing/2014/main" id="{E219FA25-6F62-B04E-A074-8C965B6F2F7C}"/>
              </a:ext>
            </a:extLst>
          </p:cNvPr>
          <p:cNvGrpSpPr/>
          <p:nvPr/>
        </p:nvGrpSpPr>
        <p:grpSpPr>
          <a:xfrm>
            <a:off x="19824448" y="164"/>
            <a:ext cx="4559555" cy="4560908"/>
            <a:chOff x="19824448" y="164"/>
            <a:chExt cx="4559555" cy="4560908"/>
          </a:xfrm>
        </p:grpSpPr>
        <p:pic>
          <p:nvPicPr>
            <p:cNvPr id="7" name="Picture 5">
              <a:extLst>
                <a:ext uri="{FF2B5EF4-FFF2-40B4-BE49-F238E27FC236}">
                  <a16:creationId xmlns:a16="http://schemas.microsoft.com/office/drawing/2014/main" id="{B6CDE93B-7591-D2DE-17E9-34B1EF408AFA}"/>
                </a:ext>
              </a:extLst>
            </p:cNvPr>
            <p:cNvPicPr>
              <a:picLocks noChangeAspect="1"/>
            </p:cNvPicPr>
            <p:nvPr/>
          </p:nvPicPr>
          <p:blipFill>
            <a:blip r:embed="rId4"/>
            <a:stretch>
              <a:fillRect/>
            </a:stretch>
          </p:blipFill>
          <p:spPr>
            <a:xfrm rot="10799991">
              <a:off x="22098003" y="2274798"/>
              <a:ext cx="2286000" cy="2286274"/>
            </a:xfrm>
            <a:prstGeom prst="rect">
              <a:avLst/>
            </a:prstGeom>
            <a:noFill/>
            <a:ln cap="flat">
              <a:noFill/>
            </a:ln>
          </p:spPr>
        </p:pic>
        <p:pic>
          <p:nvPicPr>
            <p:cNvPr id="8" name="Picture 6">
              <a:extLst>
                <a:ext uri="{FF2B5EF4-FFF2-40B4-BE49-F238E27FC236}">
                  <a16:creationId xmlns:a16="http://schemas.microsoft.com/office/drawing/2014/main" id="{7D0973B5-4E7D-94DC-A6FC-9AB882BFB83B}"/>
                </a:ext>
              </a:extLst>
            </p:cNvPr>
            <p:cNvPicPr>
              <a:picLocks noChangeAspect="1"/>
            </p:cNvPicPr>
            <p:nvPr/>
          </p:nvPicPr>
          <p:blipFill>
            <a:blip r:embed="rId5"/>
            <a:stretch>
              <a:fillRect/>
            </a:stretch>
          </p:blipFill>
          <p:spPr>
            <a:xfrm rot="10799991">
              <a:off x="19824448" y="164"/>
              <a:ext cx="2288596" cy="2286000"/>
            </a:xfrm>
            <a:prstGeom prst="rect">
              <a:avLst/>
            </a:prstGeom>
            <a:noFill/>
            <a:ln cap="flat">
              <a:noFill/>
            </a:ln>
          </p:spPr>
        </p:pic>
        <p:pic>
          <p:nvPicPr>
            <p:cNvPr id="9" name="Picture 7">
              <a:extLst>
                <a:ext uri="{FF2B5EF4-FFF2-40B4-BE49-F238E27FC236}">
                  <a16:creationId xmlns:a16="http://schemas.microsoft.com/office/drawing/2014/main" id="{E4697525-36FB-B061-4BDB-C1B98042E453}"/>
                </a:ext>
              </a:extLst>
            </p:cNvPr>
            <p:cNvPicPr>
              <a:picLocks noChangeAspect="1"/>
            </p:cNvPicPr>
            <p:nvPr/>
          </p:nvPicPr>
          <p:blipFill>
            <a:blip r:embed="rId6"/>
            <a:stretch>
              <a:fillRect/>
            </a:stretch>
          </p:blipFill>
          <p:spPr>
            <a:xfrm rot="5400013">
              <a:off x="22098003" y="164"/>
              <a:ext cx="2286000" cy="2286000"/>
            </a:xfrm>
            <a:prstGeom prst="rect">
              <a:avLst/>
            </a:prstGeom>
            <a:noFill/>
            <a:ln cap="flat">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185">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786470-7B58-D2B3-5E5A-31334A3ED79F}"/>
              </a:ext>
            </a:extLst>
          </p:cNvPr>
          <p:cNvPicPr>
            <a:picLocks noChangeAspect="1"/>
          </p:cNvPicPr>
          <p:nvPr/>
        </p:nvPicPr>
        <p:blipFill>
          <a:blip r:embed="rId3"/>
          <a:srcRect l="-24" t="7813" r="24" b="7813"/>
          <a:stretch>
            <a:fillRect/>
          </a:stretch>
        </p:blipFill>
        <p:spPr>
          <a:xfrm>
            <a:off x="0" y="0"/>
            <a:ext cx="24384003" cy="13716000"/>
          </a:xfrm>
          <a:prstGeom prst="rect">
            <a:avLst/>
          </a:prstGeom>
          <a:noFill/>
          <a:ln cap="flat">
            <a:noFill/>
          </a:ln>
        </p:spPr>
      </p:pic>
      <p:sp>
        <p:nvSpPr>
          <p:cNvPr id="3" name="Rectangle 12">
            <a:extLst>
              <a:ext uri="{FF2B5EF4-FFF2-40B4-BE49-F238E27FC236}">
                <a16:creationId xmlns:a16="http://schemas.microsoft.com/office/drawing/2014/main" id="{838784B4-4D48-0FDB-1456-481FD33011B3}"/>
              </a:ext>
            </a:extLst>
          </p:cNvPr>
          <p:cNvSpPr/>
          <p:nvPr/>
        </p:nvSpPr>
        <p:spPr>
          <a:xfrm rot="5399996" flipV="1">
            <a:off x="0" y="0"/>
            <a:ext cx="13716000" cy="13716000"/>
          </a:xfrm>
          <a:custGeom>
            <a:avLst/>
            <a:gdLst>
              <a:gd name="f0" fmla="val 10800000"/>
              <a:gd name="f1" fmla="val 5400000"/>
              <a:gd name="f2" fmla="val 180"/>
              <a:gd name="f3" fmla="val w"/>
              <a:gd name="f4" fmla="val h"/>
              <a:gd name="f5" fmla="val 0"/>
              <a:gd name="f6" fmla="val 12212728"/>
              <a:gd name="f7" fmla="val 10471338"/>
              <a:gd name="f8" fmla="val 5569527"/>
              <a:gd name="f9" fmla="val 4777120"/>
              <a:gd name="f10" fmla="+- 0 0 -90"/>
              <a:gd name="f11" fmla="*/ f3 1 12212728"/>
              <a:gd name="f12" fmla="*/ f4 1 10471338"/>
              <a:gd name="f13" fmla="val f5"/>
              <a:gd name="f14" fmla="val f6"/>
              <a:gd name="f15" fmla="val f7"/>
              <a:gd name="f16" fmla="*/ f10 f0 1"/>
              <a:gd name="f17" fmla="+- f15 0 f13"/>
              <a:gd name="f18" fmla="+- f14 0 f13"/>
              <a:gd name="f19" fmla="*/ f16 1 f2"/>
              <a:gd name="f20" fmla="*/ f18 1 12212728"/>
              <a:gd name="f21" fmla="*/ f17 1 10471338"/>
              <a:gd name="f22" fmla="*/ 0 f18 1"/>
              <a:gd name="f23" fmla="*/ 0 f17 1"/>
              <a:gd name="f24" fmla="*/ 12212728 f18 1"/>
              <a:gd name="f25" fmla="*/ 10471338 f17 1"/>
              <a:gd name="f26" fmla="*/ 5569527 f18 1"/>
              <a:gd name="f27" fmla="*/ 4777120 f17 1"/>
              <a:gd name="f28" fmla="+- f19 0 f1"/>
              <a:gd name="f29" fmla="*/ f22 1 12212728"/>
              <a:gd name="f30" fmla="*/ f23 1 10471338"/>
              <a:gd name="f31" fmla="*/ f24 1 12212728"/>
              <a:gd name="f32" fmla="*/ f25 1 10471338"/>
              <a:gd name="f33" fmla="*/ f26 1 12212728"/>
              <a:gd name="f34" fmla="*/ f27 1 10471338"/>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0"/>
              </a:cxn>
              <a:cxn ang="f28">
                <a:pos x="f51" y="f52"/>
              </a:cxn>
              <a:cxn ang="f28">
                <a:pos x="f53" y="f54"/>
              </a:cxn>
              <a:cxn ang="f28">
                <a:pos x="f49" y="f50"/>
              </a:cxn>
            </a:cxnLst>
            <a:rect l="f45" t="f48" r="f46" b="f47"/>
            <a:pathLst>
              <a:path w="12212728" h="10471338">
                <a:moveTo>
                  <a:pt x="f5" y="f5"/>
                </a:moveTo>
                <a:lnTo>
                  <a:pt x="f6" y="f5"/>
                </a:lnTo>
                <a:lnTo>
                  <a:pt x="f6" y="f7"/>
                </a:lnTo>
                <a:lnTo>
                  <a:pt x="f8" y="f9"/>
                </a:lnTo>
                <a:lnTo>
                  <a:pt x="f5" y="f5"/>
                </a:lnTo>
                <a:close/>
              </a:path>
            </a:pathLst>
          </a:custGeom>
          <a:solidFill>
            <a:srgbClr val="EE4799">
              <a:alpha val="70000"/>
            </a:srgbClr>
          </a:solidFill>
          <a:ln cap="flat">
            <a:noFill/>
            <a:prstDash val="solid"/>
          </a:ln>
          <a:effectLst>
            <a:outerShdw dir="16200000" algn="tl">
              <a:srgbClr val="000000"/>
            </a:outerShdw>
          </a:effectLst>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1" u="none" strike="noStrike" kern="1200" cap="none" spc="0" baseline="0">
                <a:solidFill>
                  <a:srgbClr val="FFFFFF"/>
                </a:solidFill>
                <a:uFillTx/>
                <a:latin typeface="Poppins Black" pitchFamily="2"/>
                <a:ea typeface="Roboto"/>
              </a:rPr>
              <a:t> </a:t>
            </a:r>
            <a:endParaRPr lang="ru-RU" sz="1800" b="0" i="0" u="none" strike="noStrike" kern="1200" cap="none" spc="0" baseline="0">
              <a:solidFill>
                <a:srgbClr val="FFFFFF"/>
              </a:solidFill>
              <a:uFillTx/>
              <a:latin typeface="Roboto Light" pitchFamily="2"/>
              <a:ea typeface="Roboto"/>
            </a:endParaRPr>
          </a:p>
        </p:txBody>
      </p:sp>
      <p:sp>
        <p:nvSpPr>
          <p:cNvPr id="4" name="Rectangle 5">
            <a:extLst>
              <a:ext uri="{FF2B5EF4-FFF2-40B4-BE49-F238E27FC236}">
                <a16:creationId xmlns:a16="http://schemas.microsoft.com/office/drawing/2014/main" id="{E4091070-933C-179F-004C-5211CC131582}"/>
              </a:ext>
            </a:extLst>
          </p:cNvPr>
          <p:cNvSpPr/>
          <p:nvPr/>
        </p:nvSpPr>
        <p:spPr>
          <a:xfrm>
            <a:off x="-398751" y="9968706"/>
            <a:ext cx="10890741" cy="2308320"/>
          </a:xfrm>
          <a:prstGeom prst="rect">
            <a:avLst/>
          </a:prstGeom>
          <a:noFill/>
          <a:ln cap="flat">
            <a:noFill/>
            <a:prstDash val="solid"/>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200" b="1" i="0" u="none" strike="noStrike" kern="1200" cap="none" spc="0" baseline="0" dirty="0">
                <a:solidFill>
                  <a:srgbClr val="FFFFFF"/>
                </a:solidFill>
                <a:uFillTx/>
                <a:latin typeface="Poppins" pitchFamily="2"/>
                <a:ea typeface="Roboto Light"/>
                <a:cs typeface="Poppins" pitchFamily="2"/>
              </a:rPr>
              <a:t>Module 1: </a:t>
            </a:r>
          </a:p>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200" b="1" i="0" u="none" strike="noStrike" kern="1200" cap="none" spc="0" baseline="0" dirty="0">
                <a:solidFill>
                  <a:srgbClr val="FFFFFF"/>
                </a:solidFill>
                <a:uFillTx/>
                <a:latin typeface="Poppins" pitchFamily="2"/>
                <a:ea typeface="Roboto Light"/>
                <a:cs typeface="Poppins" pitchFamily="2"/>
              </a:rPr>
              <a:t>QUESTIONS?</a:t>
            </a:r>
            <a:endParaRPr lang="ru-RU" sz="7200" b="1" i="0" u="none" strike="noStrike" kern="1200" cap="none" spc="0" baseline="0" dirty="0">
              <a:solidFill>
                <a:srgbClr val="FFFFFF"/>
              </a:solidFill>
              <a:uFillTx/>
              <a:latin typeface="Roboto Light"/>
              <a:ea typeface="Roboto Light"/>
              <a:cs typeface="Poppins" pitchFamily="2"/>
            </a:endParaRPr>
          </a:p>
        </p:txBody>
      </p:sp>
      <p:pic>
        <p:nvPicPr>
          <p:cNvPr id="5" name="Picture 8">
            <a:extLst>
              <a:ext uri="{FF2B5EF4-FFF2-40B4-BE49-F238E27FC236}">
                <a16:creationId xmlns:a16="http://schemas.microsoft.com/office/drawing/2014/main" id="{5C432850-FDD7-9AB2-8A4D-1C5A6322271D}"/>
              </a:ext>
            </a:extLst>
          </p:cNvPr>
          <p:cNvPicPr>
            <a:picLocks noChangeAspect="1"/>
          </p:cNvPicPr>
          <p:nvPr/>
        </p:nvPicPr>
        <p:blipFill>
          <a:blip r:embed="rId4"/>
          <a:stretch>
            <a:fillRect/>
          </a:stretch>
        </p:blipFill>
        <p:spPr>
          <a:xfrm>
            <a:off x="20976976" y="665308"/>
            <a:ext cx="2588236" cy="2186613"/>
          </a:xfrm>
          <a:prstGeom prst="rect">
            <a:avLst/>
          </a:prstGeom>
          <a:noFill/>
          <a:ln cap="flat">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141">
    <p:spTree>
      <p:nvGrpSpPr>
        <p:cNvPr id="1" name=""/>
        <p:cNvGrpSpPr/>
        <p:nvPr/>
      </p:nvGrpSpPr>
      <p:grpSpPr>
        <a:xfrm>
          <a:off x="0" y="0"/>
          <a:ext cx="0" cy="0"/>
          <a:chOff x="0" y="0"/>
          <a:chExt cx="0" cy="0"/>
        </a:xfrm>
      </p:grpSpPr>
      <p:grpSp>
        <p:nvGrpSpPr>
          <p:cNvPr id="6" name="Group 16">
            <a:extLst>
              <a:ext uri="{FF2B5EF4-FFF2-40B4-BE49-F238E27FC236}">
                <a16:creationId xmlns:a16="http://schemas.microsoft.com/office/drawing/2014/main" id="{8FBAD0A8-635A-0C67-E6C4-651D2DF49435}"/>
              </a:ext>
            </a:extLst>
          </p:cNvPr>
          <p:cNvGrpSpPr/>
          <p:nvPr/>
        </p:nvGrpSpPr>
        <p:grpSpPr>
          <a:xfrm>
            <a:off x="22098001" y="5118198"/>
            <a:ext cx="2288596" cy="6385551"/>
            <a:chOff x="22098001" y="5118198"/>
            <a:chExt cx="2288596" cy="6385551"/>
          </a:xfrm>
        </p:grpSpPr>
        <p:pic>
          <p:nvPicPr>
            <p:cNvPr id="7" name="Picture 17">
              <a:extLst>
                <a:ext uri="{FF2B5EF4-FFF2-40B4-BE49-F238E27FC236}">
                  <a16:creationId xmlns:a16="http://schemas.microsoft.com/office/drawing/2014/main" id="{34265836-0492-3362-8115-FBEA8E53E48F}"/>
                </a:ext>
              </a:extLst>
            </p:cNvPr>
            <p:cNvPicPr>
              <a:picLocks noChangeAspect="1"/>
            </p:cNvPicPr>
            <p:nvPr/>
          </p:nvPicPr>
          <p:blipFill>
            <a:blip r:embed="rId3"/>
            <a:stretch>
              <a:fillRect/>
            </a:stretch>
          </p:blipFill>
          <p:spPr>
            <a:xfrm rot="10799991">
              <a:off x="22098003" y="7392832"/>
              <a:ext cx="2286000" cy="2286274"/>
            </a:xfrm>
            <a:prstGeom prst="rect">
              <a:avLst/>
            </a:prstGeom>
            <a:noFill/>
            <a:ln cap="flat">
              <a:noFill/>
            </a:ln>
          </p:spPr>
        </p:pic>
        <p:pic>
          <p:nvPicPr>
            <p:cNvPr id="8" name="Picture 18">
              <a:extLst>
                <a:ext uri="{FF2B5EF4-FFF2-40B4-BE49-F238E27FC236}">
                  <a16:creationId xmlns:a16="http://schemas.microsoft.com/office/drawing/2014/main" id="{AF857676-112D-7FB3-A910-EF55B037008F}"/>
                </a:ext>
              </a:extLst>
            </p:cNvPr>
            <p:cNvPicPr>
              <a:picLocks noChangeAspect="1"/>
            </p:cNvPicPr>
            <p:nvPr/>
          </p:nvPicPr>
          <p:blipFill>
            <a:blip r:embed="rId4"/>
            <a:stretch>
              <a:fillRect/>
            </a:stretch>
          </p:blipFill>
          <p:spPr>
            <a:xfrm rot="10799991">
              <a:off x="22098001" y="9217749"/>
              <a:ext cx="2288596" cy="2286000"/>
            </a:xfrm>
            <a:prstGeom prst="rect">
              <a:avLst/>
            </a:prstGeom>
            <a:noFill/>
            <a:ln cap="flat">
              <a:noFill/>
            </a:ln>
          </p:spPr>
        </p:pic>
        <p:pic>
          <p:nvPicPr>
            <p:cNvPr id="9" name="Picture 19">
              <a:extLst>
                <a:ext uri="{FF2B5EF4-FFF2-40B4-BE49-F238E27FC236}">
                  <a16:creationId xmlns:a16="http://schemas.microsoft.com/office/drawing/2014/main" id="{F92B19EC-C5F0-1541-682C-F0EBAA7E70CD}"/>
                </a:ext>
              </a:extLst>
            </p:cNvPr>
            <p:cNvPicPr>
              <a:picLocks noChangeAspect="1"/>
            </p:cNvPicPr>
            <p:nvPr/>
          </p:nvPicPr>
          <p:blipFill>
            <a:blip r:embed="rId5"/>
            <a:stretch>
              <a:fillRect/>
            </a:stretch>
          </p:blipFill>
          <p:spPr>
            <a:xfrm rot="5400013">
              <a:off x="22098003" y="5118198"/>
              <a:ext cx="2286000" cy="2286000"/>
            </a:xfrm>
            <a:prstGeom prst="rect">
              <a:avLst/>
            </a:prstGeom>
            <a:noFill/>
            <a:ln cap="flat">
              <a:noFill/>
            </a:ln>
          </p:spPr>
        </p:pic>
      </p:grpSp>
      <p:pic>
        <p:nvPicPr>
          <p:cNvPr id="2" name="Picture Placeholder 1">
            <a:extLst>
              <a:ext uri="{FF2B5EF4-FFF2-40B4-BE49-F238E27FC236}">
                <a16:creationId xmlns:a16="http://schemas.microsoft.com/office/drawing/2014/main" id="{62570842-C91E-8839-962F-ED1D38EEE348}"/>
              </a:ext>
            </a:extLst>
          </p:cNvPr>
          <p:cNvPicPr>
            <a:picLocks noGrp="1" noChangeAspect="1"/>
          </p:cNvPicPr>
          <p:nvPr>
            <p:ph type="pic" idx="4294967295"/>
          </p:nvPr>
        </p:nvPicPr>
        <p:blipFill>
          <a:blip r:embed="rId6"/>
          <a:srcRect t="15070" b="52818"/>
          <a:stretch>
            <a:fillRect/>
          </a:stretch>
        </p:blipFill>
        <p:spPr>
          <a:xfrm>
            <a:off x="0" y="-90324"/>
            <a:ext cx="24384003" cy="5242556"/>
          </a:xfrm>
          <a:solidFill>
            <a:srgbClr val="BFBFBF"/>
          </a:solidFill>
        </p:spPr>
      </p:pic>
      <p:sp>
        <p:nvSpPr>
          <p:cNvPr id="3" name="Rectangle 10">
            <a:extLst>
              <a:ext uri="{FF2B5EF4-FFF2-40B4-BE49-F238E27FC236}">
                <a16:creationId xmlns:a16="http://schemas.microsoft.com/office/drawing/2014/main" id="{5BFF442E-1969-7565-7849-2AC80E4860ED}"/>
              </a:ext>
            </a:extLst>
          </p:cNvPr>
          <p:cNvSpPr/>
          <p:nvPr/>
        </p:nvSpPr>
        <p:spPr>
          <a:xfrm>
            <a:off x="0" y="-98627"/>
            <a:ext cx="5242556" cy="5242556"/>
          </a:xfrm>
          <a:custGeom>
            <a:avLst/>
            <a:gdLst>
              <a:gd name="f0" fmla="val 10800000"/>
              <a:gd name="f1" fmla="val 5400000"/>
              <a:gd name="f2" fmla="val 180"/>
              <a:gd name="f3" fmla="val w"/>
              <a:gd name="f4" fmla="val h"/>
              <a:gd name="f5" fmla="val 0"/>
              <a:gd name="f6" fmla="val 6827520"/>
              <a:gd name="f7" fmla="val 5913120"/>
              <a:gd name="f8" fmla="val 6004560"/>
              <a:gd name="f9" fmla="+- 0 0 -90"/>
              <a:gd name="f10" fmla="*/ f3 1 6827520"/>
              <a:gd name="f11" fmla="*/ f4 1 6827520"/>
              <a:gd name="f12" fmla="val f5"/>
              <a:gd name="f13" fmla="val f6"/>
              <a:gd name="f14" fmla="*/ f9 f0 1"/>
              <a:gd name="f15" fmla="+- f13 0 f12"/>
              <a:gd name="f16" fmla="*/ f14 1 f2"/>
              <a:gd name="f17" fmla="*/ f15 1 6827520"/>
              <a:gd name="f18" fmla="*/ 0 f15 1"/>
              <a:gd name="f19" fmla="*/ 6827520 f15 1"/>
              <a:gd name="f20" fmla="*/ 5913120 f15 1"/>
              <a:gd name="f21" fmla="*/ 6004560 f15 1"/>
              <a:gd name="f22" fmla="+- f16 0 f1"/>
              <a:gd name="f23" fmla="*/ f18 1 6827520"/>
              <a:gd name="f24" fmla="*/ f19 1 6827520"/>
              <a:gd name="f25" fmla="*/ f20 1 6827520"/>
              <a:gd name="f26" fmla="*/ f21 1 6827520"/>
              <a:gd name="f27" fmla="*/ f12 1 f17"/>
              <a:gd name="f28" fmla="*/ f13 1 f17"/>
              <a:gd name="f29" fmla="*/ f23 1 f17"/>
              <a:gd name="f30" fmla="*/ f25 1 f17"/>
              <a:gd name="f31" fmla="*/ f26 1 f17"/>
              <a:gd name="f32" fmla="*/ f24 1 f17"/>
              <a:gd name="f33" fmla="*/ f27 f10 1"/>
              <a:gd name="f34" fmla="*/ f28 f10 1"/>
              <a:gd name="f35" fmla="*/ f28 f11 1"/>
              <a:gd name="f36" fmla="*/ f27 f11 1"/>
              <a:gd name="f37" fmla="*/ f29 f10 1"/>
              <a:gd name="f38" fmla="*/ f29 f11 1"/>
              <a:gd name="f39" fmla="*/ f30 f10 1"/>
              <a:gd name="f40" fmla="*/ f31 f11 1"/>
              <a:gd name="f41" fmla="*/ f32 f10 1"/>
              <a:gd name="f42" fmla="*/ f32 f11 1"/>
            </a:gdLst>
            <a:ahLst/>
            <a:cxnLst>
              <a:cxn ang="3cd4">
                <a:pos x="hc" y="t"/>
              </a:cxn>
              <a:cxn ang="0">
                <a:pos x="r" y="vc"/>
              </a:cxn>
              <a:cxn ang="cd4">
                <a:pos x="hc" y="b"/>
              </a:cxn>
              <a:cxn ang="cd2">
                <a:pos x="l" y="vc"/>
              </a:cxn>
              <a:cxn ang="f22">
                <a:pos x="f37" y="f38"/>
              </a:cxn>
              <a:cxn ang="f22">
                <a:pos x="f39" y="f40"/>
              </a:cxn>
              <a:cxn ang="f22">
                <a:pos x="f41" y="f42"/>
              </a:cxn>
              <a:cxn ang="f22">
                <a:pos x="f37" y="f42"/>
              </a:cxn>
              <a:cxn ang="f22">
                <a:pos x="f37" y="f38"/>
              </a:cxn>
            </a:cxnLst>
            <a:rect l="f33" t="f36" r="f34" b="f35"/>
            <a:pathLst>
              <a:path w="6827520" h="6827520">
                <a:moveTo>
                  <a:pt x="f5" y="f5"/>
                </a:moveTo>
                <a:lnTo>
                  <a:pt x="f7" y="f8"/>
                </a:lnTo>
                <a:lnTo>
                  <a:pt x="f6" y="f6"/>
                </a:lnTo>
                <a:lnTo>
                  <a:pt x="f5" y="f6"/>
                </a:lnTo>
                <a:lnTo>
                  <a:pt x="f5" y="f5"/>
                </a:lnTo>
                <a:close/>
              </a:path>
            </a:pathLst>
          </a:custGeom>
          <a:solidFill>
            <a:srgbClr val="EE4799">
              <a:alpha val="60000"/>
            </a:srgbClr>
          </a:solidFill>
          <a:ln cap="flat">
            <a:noFill/>
            <a:prstDash val="solid"/>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Roboto Light" pitchFamily="2"/>
              <a:ea typeface="Roboto"/>
            </a:endParaRPr>
          </a:p>
        </p:txBody>
      </p:sp>
      <p:sp>
        <p:nvSpPr>
          <p:cNvPr id="4" name="Rectangle 7">
            <a:extLst>
              <a:ext uri="{FF2B5EF4-FFF2-40B4-BE49-F238E27FC236}">
                <a16:creationId xmlns:a16="http://schemas.microsoft.com/office/drawing/2014/main" id="{F782112B-51CE-9DD7-7912-9B8F3540BD2E}"/>
              </a:ext>
            </a:extLst>
          </p:cNvPr>
          <p:cNvSpPr/>
          <p:nvPr/>
        </p:nvSpPr>
        <p:spPr>
          <a:xfrm>
            <a:off x="310676" y="5909986"/>
            <a:ext cx="23548784" cy="863891"/>
          </a:xfrm>
          <a:prstGeom prst="rect">
            <a:avLst/>
          </a:prstGeom>
          <a:noFill/>
          <a:ln cap="flat">
            <a:noFill/>
            <a:prstDash val="solid"/>
          </a:ln>
        </p:spPr>
        <p:txBody>
          <a:bodyPr vert="horz" wrap="square" lIns="91440" tIns="45720" rIns="91440" bIns="45720" anchor="t" anchorCtr="0" compatLnSpc="1">
            <a:spAutoFit/>
          </a:bodyPr>
          <a:lstStyle/>
          <a:p>
            <a:pPr lvl="0" defTabSz="457200">
              <a:lnSpc>
                <a:spcPts val="5400"/>
              </a:lnSpc>
              <a:defRPr sz="1800" b="0" i="0" u="none" strike="noStrike" kern="0" cap="none" spc="0" baseline="0">
                <a:solidFill>
                  <a:srgbClr val="000000"/>
                </a:solidFill>
                <a:uFillTx/>
              </a:defRPr>
            </a:pPr>
            <a:r>
              <a:rPr lang="fr-FR" sz="7200" b="1" dirty="0">
                <a:solidFill>
                  <a:srgbClr val="000000"/>
                </a:solidFill>
                <a:latin typeface="Roboto Light"/>
                <a:ea typeface="Roboto"/>
              </a:rPr>
              <a:t>POURQUOI LE COUNSELING EN PF EST-IL IMPORTANT ?</a:t>
            </a:r>
            <a:endParaRPr lang="en-US" sz="7200" b="1" i="0" u="none" strike="noStrike" kern="1200" cap="none" spc="0" baseline="0" dirty="0">
              <a:solidFill>
                <a:srgbClr val="000000"/>
              </a:solidFill>
              <a:uFillTx/>
              <a:latin typeface="Poppins Light" pitchFamily="2"/>
              <a:ea typeface="Roboto"/>
              <a:cs typeface="Poppins Light" pitchFamily="2"/>
            </a:endParaRPr>
          </a:p>
        </p:txBody>
      </p:sp>
      <p:sp>
        <p:nvSpPr>
          <p:cNvPr id="5" name="Rectangle 9">
            <a:extLst>
              <a:ext uri="{FF2B5EF4-FFF2-40B4-BE49-F238E27FC236}">
                <a16:creationId xmlns:a16="http://schemas.microsoft.com/office/drawing/2014/main" id="{A24DAC9D-2106-8CAB-E66A-0CFAF694D055}"/>
              </a:ext>
            </a:extLst>
          </p:cNvPr>
          <p:cNvSpPr/>
          <p:nvPr/>
        </p:nvSpPr>
        <p:spPr>
          <a:xfrm>
            <a:off x="310676" y="7315719"/>
            <a:ext cx="21040910" cy="6073458"/>
          </a:xfrm>
          <a:prstGeom prst="rect">
            <a:avLst/>
          </a:prstGeom>
          <a:noFill/>
          <a:ln cap="flat">
            <a:noFill/>
            <a:prstDash val="solid"/>
          </a:ln>
        </p:spPr>
        <p:txBody>
          <a:bodyPr vert="horz" wrap="square" lIns="91440" tIns="45720" rIns="91440" bIns="45720" anchor="t" anchorCtr="0" compatLnSpc="1">
            <a:spAutoFit/>
          </a:bodyPr>
          <a:lstStyle/>
          <a:p>
            <a:pPr marL="571500" lvl="0" indent="-571500" defTabSz="457200">
              <a:lnSpc>
                <a:spcPct val="150000"/>
              </a:lnSpc>
              <a:buSzPts val="4400"/>
              <a:buBlip>
                <a:blip r:embed="rId7"/>
              </a:buBlip>
              <a:defRPr sz="1800" b="0" i="0" u="none" strike="noStrike" kern="0" cap="none" spc="0" baseline="0">
                <a:solidFill>
                  <a:srgbClr val="000000"/>
                </a:solidFill>
                <a:uFillTx/>
              </a:defRPr>
            </a:pPr>
            <a:r>
              <a:rPr lang="fr-FR" sz="4400" dirty="0">
                <a:solidFill>
                  <a:srgbClr val="000000"/>
                </a:solidFill>
                <a:latin typeface="Roboto Light"/>
                <a:ea typeface="Roboto Light"/>
                <a:cs typeface="Poppins Light"/>
              </a:rPr>
              <a:t>Aidez les femmes à atteindre leurs objectifs de reproduction en choisissant une méthode qui les aidera à éviter une grossesse non désirée.
Le conseil est lié à la qualité des soins ; Un conseil de qualité peut aider à réduire les besoins non satisfaits. 
Lorsque les clients sont conseillés efficacement, ils peuvent choisir une méthode qui répond à leurs besoins et continuer à utiliser des méthodes qui les satisfont.</a:t>
            </a:r>
            <a:endParaRPr lang="en-US" sz="4400" b="1" i="0" u="none" strike="noStrike" kern="1200" cap="none" spc="0" baseline="0" dirty="0">
              <a:solidFill>
                <a:srgbClr val="000000"/>
              </a:solidFill>
              <a:uFillTx/>
              <a:latin typeface="Roboto Light"/>
              <a:ea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name="Slide20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D4DCD-D2CC-6C60-DB1A-05E1EF5F7CD5}"/>
              </a:ext>
            </a:extLst>
          </p:cNvPr>
          <p:cNvSpPr txBox="1">
            <a:spLocks noGrp="1"/>
          </p:cNvSpPr>
          <p:nvPr>
            <p:ph type="title"/>
          </p:nvPr>
        </p:nvSpPr>
        <p:spPr>
          <a:xfrm>
            <a:off x="1663695" y="1961452"/>
            <a:ext cx="19255993" cy="1754322"/>
          </a:xfrm>
        </p:spPr>
        <p:txBody>
          <a:bodyPr/>
          <a:lstStyle/>
          <a:p>
            <a:pPr lvl="0"/>
            <a:r>
              <a:rPr lang="fr-FR"/>
              <a:t>DES LACUNES POUR RÉDUIRE DAVANTAGE LES BESOINS NON SATISFAITS</a:t>
            </a:r>
            <a:endParaRPr lang="en-US" dirty="0"/>
          </a:p>
        </p:txBody>
      </p:sp>
      <p:sp>
        <p:nvSpPr>
          <p:cNvPr id="3" name="Text Placeholder 2">
            <a:extLst>
              <a:ext uri="{FF2B5EF4-FFF2-40B4-BE49-F238E27FC236}">
                <a16:creationId xmlns:a16="http://schemas.microsoft.com/office/drawing/2014/main" id="{9D78CDC4-D4B2-D006-B0B8-63140259DF6E}"/>
              </a:ext>
            </a:extLst>
          </p:cNvPr>
          <p:cNvSpPr txBox="1">
            <a:spLocks noGrp="1"/>
          </p:cNvSpPr>
          <p:nvPr>
            <p:ph type="body" idx="1"/>
          </p:nvPr>
        </p:nvSpPr>
        <p:spPr>
          <a:xfrm>
            <a:off x="1630978" y="4497796"/>
            <a:ext cx="20422602" cy="8956298"/>
          </a:xfrm>
        </p:spPr>
        <p:txBody>
          <a:bodyPr/>
          <a:lstStyle/>
          <a:p>
            <a:pPr lvl="0" algn="just">
              <a:lnSpc>
                <a:spcPct val="100000"/>
              </a:lnSpc>
            </a:pPr>
            <a:r>
              <a:rPr lang="fr-FR" sz="9600" dirty="0">
                <a:ea typeface="Roboto Light"/>
                <a:cs typeface="Poppins Light"/>
              </a:rPr>
              <a:t>Alors que </a:t>
            </a:r>
            <a:r>
              <a:rPr lang="fr-FR" sz="9600" b="1" dirty="0">
                <a:ea typeface="Roboto Light"/>
                <a:cs typeface="Poppins Light"/>
              </a:rPr>
              <a:t>les taux de prévalence </a:t>
            </a:r>
            <a:r>
              <a:rPr lang="fr-FR" sz="9600" dirty="0">
                <a:ea typeface="Roboto Light"/>
                <a:cs typeface="Poppins Light"/>
              </a:rPr>
              <a:t>de la contraception moderne augmentent et que </a:t>
            </a:r>
            <a:r>
              <a:rPr lang="fr-FR" sz="9600" b="1" dirty="0">
                <a:ea typeface="Roboto Light"/>
                <a:cs typeface="Poppins Light"/>
              </a:rPr>
              <a:t>les besoins non satisfaits </a:t>
            </a:r>
            <a:r>
              <a:rPr lang="fr-FR" sz="9600" dirty="0">
                <a:ea typeface="Roboto Light"/>
                <a:cs typeface="Poppins Light"/>
              </a:rPr>
              <a:t>diminuent, </a:t>
            </a:r>
            <a:r>
              <a:rPr lang="fr-FR" sz="9600" b="1" dirty="0">
                <a:ea typeface="Roboto Light"/>
                <a:cs typeface="Poppins Light"/>
              </a:rPr>
              <a:t>le taux d’abandon </a:t>
            </a:r>
            <a:r>
              <a:rPr lang="fr-FR" sz="9600" dirty="0">
                <a:ea typeface="Roboto Light"/>
                <a:cs typeface="Poppins Light"/>
              </a:rPr>
              <a:t>de la contraception parmi les utilisateurs qui en ont besoin reste élevé.</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265">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B1BA041B-AE95-AA7A-FC34-DC179883AE52}"/>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pic>
        <p:nvPicPr>
          <p:cNvPr id="3" name="Picture 5" descr="Background pattern&#10;&#10;Description automatically generated">
            <a:extLst>
              <a:ext uri="{FF2B5EF4-FFF2-40B4-BE49-F238E27FC236}">
                <a16:creationId xmlns:a16="http://schemas.microsoft.com/office/drawing/2014/main" id="{A09ED089-7FC9-A686-EEAA-AF14993682AB}"/>
              </a:ext>
            </a:extLst>
          </p:cNvPr>
          <p:cNvPicPr>
            <a:picLocks noChangeAspect="1"/>
          </p:cNvPicPr>
          <p:nvPr/>
        </p:nvPicPr>
        <p:blipFill>
          <a:blip r:embed="rId3">
            <a:alphaModFix amt="85000"/>
          </a:blip>
          <a:stretch>
            <a:fillRect/>
          </a:stretch>
        </p:blipFill>
        <p:spPr>
          <a:xfrm>
            <a:off x="20089093" y="9010625"/>
            <a:ext cx="4294909" cy="4705374"/>
          </a:xfrm>
          <a:prstGeom prst="rect">
            <a:avLst/>
          </a:prstGeom>
          <a:noFill/>
          <a:ln cap="flat">
            <a:noFill/>
          </a:ln>
        </p:spPr>
      </p:pic>
      <p:pic>
        <p:nvPicPr>
          <p:cNvPr id="4" name="Imagem 17" descr="Uma imagem com bola, Mundo&#10;&#10;Descrição gerada automaticamente">
            <a:extLst>
              <a:ext uri="{FF2B5EF4-FFF2-40B4-BE49-F238E27FC236}">
                <a16:creationId xmlns:a16="http://schemas.microsoft.com/office/drawing/2014/main" id="{BF598484-DB78-0A36-FB42-46011448AAB5}"/>
              </a:ext>
            </a:extLst>
          </p:cNvPr>
          <p:cNvPicPr>
            <a:picLocks noChangeAspect="1"/>
          </p:cNvPicPr>
          <p:nvPr/>
        </p:nvPicPr>
        <p:blipFill>
          <a:blip r:embed="rId4"/>
          <a:srcRect l="2621" t="2475" r="3021" b="3168"/>
          <a:stretch>
            <a:fillRect/>
          </a:stretch>
        </p:blipFill>
        <p:spPr>
          <a:xfrm>
            <a:off x="2569025" y="2955633"/>
            <a:ext cx="7804742" cy="7804742"/>
          </a:xfrm>
          <a:prstGeom prst="rect">
            <a:avLst/>
          </a:prstGeom>
          <a:noFill/>
          <a:ln cap="flat">
            <a:noFill/>
          </a:ln>
        </p:spPr>
      </p:pic>
      <p:sp>
        <p:nvSpPr>
          <p:cNvPr id="5" name="CaixaDeTexto 18">
            <a:extLst>
              <a:ext uri="{FF2B5EF4-FFF2-40B4-BE49-F238E27FC236}">
                <a16:creationId xmlns:a16="http://schemas.microsoft.com/office/drawing/2014/main" id="{F0486C39-01DF-A8E9-D907-8BAADAF795FB}"/>
              </a:ext>
            </a:extLst>
          </p:cNvPr>
          <p:cNvSpPr txBox="1"/>
          <p:nvPr/>
        </p:nvSpPr>
        <p:spPr>
          <a:xfrm>
            <a:off x="11426278" y="6618792"/>
            <a:ext cx="10941354" cy="3785652"/>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6000" dirty="0">
                <a:solidFill>
                  <a:srgbClr val="211F1B"/>
                </a:solidFill>
                <a:latin typeface="Roboto" pitchFamily="2"/>
                <a:ea typeface="Roboto" pitchFamily="2"/>
                <a:cs typeface="Roboto Light"/>
              </a:rPr>
              <a:t>Des utilisatrices de contraceptifs cessent d’utiliser une méthode dans les 12 premiers mois.</a:t>
            </a:r>
            <a:endParaRPr lang="en-US" sz="6000" b="0" i="0" u="none" strike="noStrike" kern="1200" cap="none" spc="0" baseline="0" dirty="0">
              <a:solidFill>
                <a:srgbClr val="211F1B"/>
              </a:solidFill>
              <a:uFillTx/>
              <a:latin typeface="Roboto" pitchFamily="2"/>
              <a:ea typeface="Roboto" pitchFamily="2"/>
              <a:cs typeface="Roboto Light"/>
            </a:endParaRPr>
          </a:p>
        </p:txBody>
      </p:sp>
      <p:sp>
        <p:nvSpPr>
          <p:cNvPr id="6" name="CaixaDeTexto 21">
            <a:extLst>
              <a:ext uri="{FF2B5EF4-FFF2-40B4-BE49-F238E27FC236}">
                <a16:creationId xmlns:a16="http://schemas.microsoft.com/office/drawing/2014/main" id="{5D689B50-C69C-57B5-8F75-AEE543B40BCF}"/>
              </a:ext>
            </a:extLst>
          </p:cNvPr>
          <p:cNvSpPr txBox="1"/>
          <p:nvPr/>
        </p:nvSpPr>
        <p:spPr>
          <a:xfrm>
            <a:off x="12191996" y="3856198"/>
            <a:ext cx="9240121" cy="2400656"/>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0" b="1" i="0" u="none" strike="noStrike" kern="1200" cap="none" spc="0" baseline="0">
                <a:solidFill>
                  <a:srgbClr val="16AD6A"/>
                </a:solidFill>
                <a:uFillTx/>
                <a:latin typeface="Roboto" pitchFamily="2"/>
                <a:ea typeface="Roboto" pitchFamily="2"/>
                <a:cs typeface="Roboto Light"/>
              </a:rPr>
              <a:t>38%</a:t>
            </a:r>
          </a:p>
        </p:txBody>
      </p:sp>
      <p:pic>
        <p:nvPicPr>
          <p:cNvPr id="7" name="Imagem 3" descr="Uma imagem com Gráficos, Tipo de letra, design gráfico, círculo&#10;&#10;Descrição gerada automaticamente">
            <a:extLst>
              <a:ext uri="{FF2B5EF4-FFF2-40B4-BE49-F238E27FC236}">
                <a16:creationId xmlns:a16="http://schemas.microsoft.com/office/drawing/2014/main" id="{64C5513C-F25A-CB85-CEA6-1106ABB4C519}"/>
              </a:ext>
            </a:extLst>
          </p:cNvPr>
          <p:cNvPicPr>
            <a:picLocks noChangeAspect="1"/>
          </p:cNvPicPr>
          <p:nvPr/>
        </p:nvPicPr>
        <p:blipFill>
          <a:blip r:embed="rId5"/>
          <a:stretch>
            <a:fillRect/>
          </a:stretch>
        </p:blipFill>
        <p:spPr>
          <a:xfrm>
            <a:off x="22367632" y="641131"/>
            <a:ext cx="1569156" cy="1324993"/>
          </a:xfrm>
          <a:prstGeom prst="rect">
            <a:avLst/>
          </a:prstGeom>
          <a:noFill/>
          <a:ln cap="flat">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270">
    <p:spTree>
      <p:nvGrpSpPr>
        <p:cNvPr id="1" name=""/>
        <p:cNvGrpSpPr/>
        <p:nvPr/>
      </p:nvGrpSpPr>
      <p:grpSpPr>
        <a:xfrm>
          <a:off x="0" y="0"/>
          <a:ext cx="0" cy="0"/>
          <a:chOff x="0" y="0"/>
          <a:chExt cx="0" cy="0"/>
        </a:xfrm>
      </p:grpSpPr>
      <p:pic>
        <p:nvPicPr>
          <p:cNvPr id="2" name="Imagem 24" descr="Uma imagem com pessoa, Cara humana, vestuário, parede&#10;&#10;Descrição gerada automaticamente">
            <a:extLst>
              <a:ext uri="{FF2B5EF4-FFF2-40B4-BE49-F238E27FC236}">
                <a16:creationId xmlns:a16="http://schemas.microsoft.com/office/drawing/2014/main" id="{E5D54D91-1EF2-FC87-5A2C-0C3FEB31E87A}"/>
              </a:ext>
            </a:extLst>
          </p:cNvPr>
          <p:cNvPicPr>
            <a:picLocks noChangeAspect="1"/>
          </p:cNvPicPr>
          <p:nvPr/>
        </p:nvPicPr>
        <p:blipFill>
          <a:blip r:embed="rId3"/>
          <a:stretch>
            <a:fillRect/>
          </a:stretch>
        </p:blipFill>
        <p:spPr>
          <a:xfrm>
            <a:off x="0" y="0"/>
            <a:ext cx="24384003" cy="13716000"/>
          </a:xfrm>
          <a:prstGeom prst="rect">
            <a:avLst/>
          </a:prstGeom>
          <a:noFill/>
          <a:ln cap="flat">
            <a:noFill/>
          </a:ln>
        </p:spPr>
      </p:pic>
      <p:pic>
        <p:nvPicPr>
          <p:cNvPr id="3" name="Picture 5" descr="Background pattern&#10;&#10;Description automatically generated">
            <a:extLst>
              <a:ext uri="{FF2B5EF4-FFF2-40B4-BE49-F238E27FC236}">
                <a16:creationId xmlns:a16="http://schemas.microsoft.com/office/drawing/2014/main" id="{D9D33DD4-C85D-E2B1-943E-379FB3469A4A}"/>
              </a:ext>
            </a:extLst>
          </p:cNvPr>
          <p:cNvPicPr>
            <a:picLocks noChangeAspect="1"/>
          </p:cNvPicPr>
          <p:nvPr/>
        </p:nvPicPr>
        <p:blipFill>
          <a:blip r:embed="rId4">
            <a:alphaModFix amt="85000"/>
          </a:blip>
          <a:stretch>
            <a:fillRect/>
          </a:stretch>
        </p:blipFill>
        <p:spPr>
          <a:xfrm>
            <a:off x="20089093" y="9010625"/>
            <a:ext cx="4294909" cy="4705374"/>
          </a:xfrm>
          <a:prstGeom prst="rect">
            <a:avLst/>
          </a:prstGeom>
          <a:noFill/>
          <a:ln cap="flat">
            <a:noFill/>
          </a:ln>
        </p:spPr>
      </p:pic>
      <p:sp>
        <p:nvSpPr>
          <p:cNvPr id="4" name="TextBox 1">
            <a:extLst>
              <a:ext uri="{FF2B5EF4-FFF2-40B4-BE49-F238E27FC236}">
                <a16:creationId xmlns:a16="http://schemas.microsoft.com/office/drawing/2014/main" id="{B4377A8F-457C-73A5-4703-FF0E15049671}"/>
              </a:ext>
            </a:extLst>
          </p:cNvPr>
          <p:cNvSpPr txBox="1"/>
          <p:nvPr/>
        </p:nvSpPr>
        <p:spPr>
          <a:xfrm>
            <a:off x="1036609" y="811959"/>
            <a:ext cx="9315706" cy="2308320"/>
          </a:xfrm>
          <a:prstGeom prst="rect">
            <a:avLst/>
          </a:prstGeom>
          <a:noFill/>
          <a:ln cap="flat">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200" b="1" i="0" u="none" strike="noStrike" kern="1200" cap="none" spc="0" baseline="0" dirty="0">
                <a:solidFill>
                  <a:srgbClr val="16AD6A"/>
                </a:solidFill>
                <a:uFillTx/>
                <a:latin typeface="Poppins" pitchFamily="2"/>
                <a:ea typeface="Roboto"/>
                <a:cs typeface="Poppins" pitchFamily="2"/>
              </a:rPr>
              <a:t>CAUSES</a:t>
            </a:r>
            <a:r>
              <a:rPr lang="en-US" sz="7200" b="1" i="0" u="none" strike="noStrike" kern="1200" cap="none" spc="0" baseline="0" dirty="0">
                <a:solidFill>
                  <a:srgbClr val="000000"/>
                </a:solidFill>
                <a:uFillTx/>
                <a:latin typeface="Poppins" pitchFamily="2"/>
                <a:ea typeface="Roboto"/>
                <a:cs typeface="Poppins" pitchFamily="2"/>
              </a:rPr>
              <a:t> DE LA  DISCONTINUATION</a:t>
            </a:r>
          </a:p>
        </p:txBody>
      </p:sp>
      <p:sp>
        <p:nvSpPr>
          <p:cNvPr id="5" name="CaixaDeTexto 17">
            <a:extLst>
              <a:ext uri="{FF2B5EF4-FFF2-40B4-BE49-F238E27FC236}">
                <a16:creationId xmlns:a16="http://schemas.microsoft.com/office/drawing/2014/main" id="{325B6AE8-DF15-51B1-8CC6-A1127F194B83}"/>
              </a:ext>
            </a:extLst>
          </p:cNvPr>
          <p:cNvSpPr txBox="1"/>
          <p:nvPr/>
        </p:nvSpPr>
        <p:spPr>
          <a:xfrm>
            <a:off x="1036609" y="4308643"/>
            <a:ext cx="10005840" cy="1446553"/>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4400" b="1" dirty="0">
                <a:solidFill>
                  <a:srgbClr val="211F1B"/>
                </a:solidFill>
                <a:latin typeface="Roboto" pitchFamily="2"/>
                <a:ea typeface="Roboto" pitchFamily="2"/>
                <a:cs typeface="Roboto Light"/>
              </a:rPr>
              <a:t>Les effets secondaires </a:t>
            </a:r>
            <a:r>
              <a:rPr lang="fr-FR" sz="4400" dirty="0">
                <a:solidFill>
                  <a:srgbClr val="211F1B"/>
                </a:solidFill>
                <a:latin typeface="Roboto" pitchFamily="2"/>
                <a:ea typeface="Roboto" pitchFamily="2"/>
                <a:cs typeface="Roboto Light"/>
              </a:rPr>
              <a:t>sont la raison la plus fréquente de l’arrêt.</a:t>
            </a:r>
            <a:endParaRPr lang="en-US" sz="4400" i="0" u="none" strike="noStrike" kern="1200" cap="none" spc="0" baseline="0" dirty="0">
              <a:solidFill>
                <a:srgbClr val="211F1B"/>
              </a:solidFill>
              <a:uFillTx/>
              <a:latin typeface="Roboto" pitchFamily="2"/>
              <a:ea typeface="Roboto" pitchFamily="2"/>
              <a:cs typeface="Roboto Light"/>
            </a:endParaRPr>
          </a:p>
        </p:txBody>
      </p:sp>
      <p:sp>
        <p:nvSpPr>
          <p:cNvPr id="6" name="CaixaDeTexto 19">
            <a:extLst>
              <a:ext uri="{FF2B5EF4-FFF2-40B4-BE49-F238E27FC236}">
                <a16:creationId xmlns:a16="http://schemas.microsoft.com/office/drawing/2014/main" id="{18908EEA-DA74-A93C-AA33-745869B0F1AD}"/>
              </a:ext>
            </a:extLst>
          </p:cNvPr>
          <p:cNvSpPr txBox="1"/>
          <p:nvPr/>
        </p:nvSpPr>
        <p:spPr>
          <a:xfrm>
            <a:off x="1036609" y="6558840"/>
            <a:ext cx="10005840" cy="769440"/>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4400" b="1" dirty="0">
                <a:solidFill>
                  <a:srgbClr val="211F1B"/>
                </a:solidFill>
                <a:latin typeface="Roboto" pitchFamily="2"/>
                <a:ea typeface="Roboto" pitchFamily="2"/>
                <a:cs typeface="Roboto Light"/>
              </a:rPr>
              <a:t>Effets secondaires </a:t>
            </a:r>
            <a:r>
              <a:rPr lang="fr-FR" sz="4400" dirty="0">
                <a:solidFill>
                  <a:srgbClr val="211F1B"/>
                </a:solidFill>
                <a:latin typeface="Roboto" pitchFamily="2"/>
                <a:ea typeface="Roboto" pitchFamily="2"/>
                <a:cs typeface="Roboto Light"/>
              </a:rPr>
              <a:t>les plus fréquents </a:t>
            </a:r>
            <a:r>
              <a:rPr lang="fr-FR" sz="4400" b="1" dirty="0">
                <a:solidFill>
                  <a:srgbClr val="211F1B"/>
                </a:solidFill>
                <a:latin typeface="Roboto" pitchFamily="2"/>
                <a:ea typeface="Roboto" pitchFamily="2"/>
                <a:cs typeface="Roboto Light"/>
              </a:rPr>
              <a:t>:</a:t>
            </a:r>
            <a:endParaRPr lang="en-US" sz="4400" b="0" i="0" u="none" strike="noStrike" kern="1200" cap="none" spc="0" baseline="0" dirty="0">
              <a:solidFill>
                <a:srgbClr val="211F1B"/>
              </a:solidFill>
              <a:uFillTx/>
              <a:latin typeface="Roboto" pitchFamily="2"/>
              <a:ea typeface="Roboto" pitchFamily="2"/>
              <a:cs typeface="Roboto Light"/>
            </a:endParaRPr>
          </a:p>
        </p:txBody>
      </p:sp>
      <p:sp>
        <p:nvSpPr>
          <p:cNvPr id="7" name="CaixaDeTexto 20">
            <a:extLst>
              <a:ext uri="{FF2B5EF4-FFF2-40B4-BE49-F238E27FC236}">
                <a16:creationId xmlns:a16="http://schemas.microsoft.com/office/drawing/2014/main" id="{6E328F3F-8140-CCA2-454F-E9CF79E33CF7}"/>
              </a:ext>
            </a:extLst>
          </p:cNvPr>
          <p:cNvSpPr txBox="1"/>
          <p:nvPr/>
        </p:nvSpPr>
        <p:spPr>
          <a:xfrm>
            <a:off x="2142722" y="11587834"/>
            <a:ext cx="6778254" cy="1446550"/>
          </a:xfrm>
          <a:prstGeom prst="rect">
            <a:avLst/>
          </a:prstGeom>
          <a:no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211F1B"/>
                </a:solidFill>
                <a:latin typeface="Roboto" pitchFamily="2"/>
                <a:ea typeface="Roboto" pitchFamily="2"/>
                <a:cs typeface="Roboto Light"/>
              </a:rPr>
              <a:t>Changements dans les saignements menstruels.</a:t>
            </a:r>
            <a:endParaRPr lang="en-US" sz="4400" b="0" i="0" u="none" strike="noStrike" kern="1200" cap="none" spc="0" baseline="0" dirty="0">
              <a:solidFill>
                <a:srgbClr val="211F1B"/>
              </a:solidFill>
              <a:uFillTx/>
              <a:latin typeface="Roboto" pitchFamily="2"/>
              <a:ea typeface="Roboto" pitchFamily="2"/>
              <a:cs typeface="Roboto Light"/>
            </a:endParaRPr>
          </a:p>
        </p:txBody>
      </p:sp>
      <p:pic>
        <p:nvPicPr>
          <p:cNvPr id="8" name="Imagem 22" descr="Uma imagem com arte&#10;&#10;Descrição gerada automaticamente com confiança média">
            <a:extLst>
              <a:ext uri="{FF2B5EF4-FFF2-40B4-BE49-F238E27FC236}">
                <a16:creationId xmlns:a16="http://schemas.microsoft.com/office/drawing/2014/main" id="{91278752-720F-B256-D83D-6B8AE0EEB22A}"/>
              </a:ext>
            </a:extLst>
          </p:cNvPr>
          <p:cNvPicPr>
            <a:picLocks noChangeAspect="1"/>
          </p:cNvPicPr>
          <p:nvPr/>
        </p:nvPicPr>
        <p:blipFill>
          <a:blip r:embed="rId5"/>
          <a:srcRect l="24917" t="7462" r="26242" b="13685"/>
          <a:stretch>
            <a:fillRect/>
          </a:stretch>
        </p:blipFill>
        <p:spPr>
          <a:xfrm>
            <a:off x="2464362" y="6858000"/>
            <a:ext cx="5427494" cy="4928954"/>
          </a:xfrm>
          <a:prstGeom prst="rect">
            <a:avLst/>
          </a:prstGeom>
          <a:noFill/>
          <a:ln cap="flat">
            <a:noFill/>
          </a:ln>
        </p:spPr>
      </p:pic>
      <p:pic>
        <p:nvPicPr>
          <p:cNvPr id="9" name="Imagem 1" descr="Uma imagem com Gráficos, Tipo de letra, design gráfico, círculo&#10;&#10;Descrição gerada automaticamente">
            <a:extLst>
              <a:ext uri="{FF2B5EF4-FFF2-40B4-BE49-F238E27FC236}">
                <a16:creationId xmlns:a16="http://schemas.microsoft.com/office/drawing/2014/main" id="{9FF9ACF9-36EC-78C2-566F-9BC2EC2EEEFB}"/>
              </a:ext>
            </a:extLst>
          </p:cNvPr>
          <p:cNvPicPr>
            <a:picLocks noChangeAspect="1"/>
          </p:cNvPicPr>
          <p:nvPr/>
        </p:nvPicPr>
        <p:blipFill>
          <a:blip r:embed="rId6"/>
          <a:stretch>
            <a:fillRect/>
          </a:stretch>
        </p:blipFill>
        <p:spPr>
          <a:xfrm>
            <a:off x="22367632" y="641131"/>
            <a:ext cx="1569156" cy="1324993"/>
          </a:xfrm>
          <a:prstGeom prst="rect">
            <a:avLst/>
          </a:prstGeom>
          <a:noFill/>
          <a:ln cap="flat">
            <a:noFill/>
          </a:ln>
        </p:spPr>
      </p:pic>
      <p:pic>
        <p:nvPicPr>
          <p:cNvPr id="10" name="Picture 5" descr="Background pattern&#10;&#10;Description automatically generated">
            <a:extLst>
              <a:ext uri="{FF2B5EF4-FFF2-40B4-BE49-F238E27FC236}">
                <a16:creationId xmlns:a16="http://schemas.microsoft.com/office/drawing/2014/main" id="{9A0BF509-1168-08C7-31C7-077B2CE508C2}"/>
              </a:ext>
            </a:extLst>
          </p:cNvPr>
          <p:cNvPicPr>
            <a:picLocks noChangeAspect="1"/>
          </p:cNvPicPr>
          <p:nvPr/>
        </p:nvPicPr>
        <p:blipFill>
          <a:blip r:embed="rId4">
            <a:alphaModFix amt="85000"/>
          </a:blip>
          <a:stretch>
            <a:fillRect/>
          </a:stretch>
        </p:blipFill>
        <p:spPr>
          <a:xfrm rot="10799991">
            <a:off x="-9" y="-1"/>
            <a:ext cx="4298201" cy="4708977"/>
          </a:xfrm>
          <a:prstGeom prst="rect">
            <a:avLst/>
          </a:prstGeom>
          <a:noFill/>
          <a:ln cap="flat">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448">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236371D5-30F9-6397-D4FC-7DFDD5AAE238}"/>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sp>
        <p:nvSpPr>
          <p:cNvPr id="3" name="TextBox 1">
            <a:extLst>
              <a:ext uri="{FF2B5EF4-FFF2-40B4-BE49-F238E27FC236}">
                <a16:creationId xmlns:a16="http://schemas.microsoft.com/office/drawing/2014/main" id="{EDDBC752-610E-3D5C-414E-818609EB4C39}"/>
              </a:ext>
            </a:extLst>
          </p:cNvPr>
          <p:cNvSpPr txBox="1"/>
          <p:nvPr/>
        </p:nvSpPr>
        <p:spPr>
          <a:xfrm>
            <a:off x="1539610" y="703658"/>
            <a:ext cx="20828021" cy="2308324"/>
          </a:xfrm>
          <a:prstGeom prst="rect">
            <a:avLst/>
          </a:prstGeom>
          <a:noFill/>
          <a:ln cap="flat">
            <a:noFill/>
          </a:ln>
        </p:spPr>
        <p:txBody>
          <a:bodyPr vert="horz" wrap="square" lIns="91440" tIns="45720" rIns="91440" bIns="45720" anchor="t" anchorCtr="0" compatLnSpc="1">
            <a:spAutoFit/>
          </a:bodyPr>
          <a:lstStyle/>
          <a:p>
            <a:pPr lvl="0" defTabSz="457200">
              <a:defRPr sz="1800" b="0" i="0" u="none" strike="noStrike" kern="0" cap="none" spc="0" baseline="0">
                <a:solidFill>
                  <a:srgbClr val="000000"/>
                </a:solidFill>
                <a:uFillTx/>
              </a:defRPr>
            </a:pPr>
            <a:r>
              <a:rPr lang="fr-FR" sz="7200" b="1" dirty="0">
                <a:solidFill>
                  <a:srgbClr val="16AD6A"/>
                </a:solidFill>
                <a:latin typeface="Poppins" pitchFamily="2"/>
                <a:ea typeface="Roboto"/>
                <a:cs typeface="Poppins" pitchFamily="2"/>
              </a:rPr>
              <a:t>QUALITÉ </a:t>
            </a:r>
            <a:r>
              <a:rPr lang="fr-FR" sz="7200" b="1" dirty="0">
                <a:latin typeface="Poppins" pitchFamily="2"/>
                <a:ea typeface="Roboto"/>
                <a:cs typeface="Poppins" pitchFamily="2"/>
              </a:rPr>
              <a:t>DU CONSEIL EN MATIÈRE DE CONTRACEPTION</a:t>
            </a:r>
            <a:endParaRPr lang="en-US" sz="7200" b="1" i="0" u="none" strike="noStrike" kern="1200" cap="none" spc="0" baseline="0" dirty="0">
              <a:uFillTx/>
              <a:latin typeface="Poppins" pitchFamily="2"/>
              <a:ea typeface="Roboto"/>
              <a:cs typeface="Poppins" pitchFamily="2"/>
            </a:endParaRPr>
          </a:p>
        </p:txBody>
      </p:sp>
      <p:sp>
        <p:nvSpPr>
          <p:cNvPr id="4" name="CaixaDeTexto 1">
            <a:extLst>
              <a:ext uri="{FF2B5EF4-FFF2-40B4-BE49-F238E27FC236}">
                <a16:creationId xmlns:a16="http://schemas.microsoft.com/office/drawing/2014/main" id="{53601FCD-5FC8-9E94-83AE-3831BD9547A9}"/>
              </a:ext>
            </a:extLst>
          </p:cNvPr>
          <p:cNvSpPr txBox="1"/>
          <p:nvPr/>
        </p:nvSpPr>
        <p:spPr>
          <a:xfrm>
            <a:off x="2016368" y="3103409"/>
            <a:ext cx="18588108" cy="995144"/>
          </a:xfrm>
          <a:prstGeom prst="rect">
            <a:avLst/>
          </a:prstGeom>
          <a:noFill/>
          <a:ln cap="flat">
            <a:noFill/>
          </a:ln>
        </p:spPr>
        <p:txBody>
          <a:bodyPr vert="horz" wrap="square" lIns="91440" tIns="45720" rIns="91440" bIns="45720" anchor="t" anchorCtr="1" compatLnSpc="1">
            <a:spAutoFit/>
          </a:bodyPr>
          <a:lstStyle/>
          <a:p>
            <a:pPr lvl="0" algn="ctr" defTabSz="457200">
              <a:lnSpc>
                <a:spcPct val="150000"/>
              </a:lnSpc>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La qualité des conseils en matière de contraception </a:t>
            </a:r>
            <a:r>
              <a:rPr lang="fr-FR" sz="4400" dirty="0">
                <a:solidFill>
                  <a:srgbClr val="00B050"/>
                </a:solidFill>
                <a:latin typeface="Roboto" pitchFamily="2"/>
                <a:ea typeface="Roboto" pitchFamily="2"/>
              </a:rPr>
              <a:t>est souvent faible:</a:t>
            </a:r>
            <a:endParaRPr lang="en-US" sz="4400" b="0" i="0" u="none" strike="noStrike" kern="1200" cap="none" spc="0" baseline="0" dirty="0">
              <a:solidFill>
                <a:srgbClr val="00B050"/>
              </a:solidFill>
              <a:uFillTx/>
              <a:latin typeface="Roboto" pitchFamily="2"/>
              <a:ea typeface="Roboto" pitchFamily="2"/>
            </a:endParaRPr>
          </a:p>
        </p:txBody>
      </p:sp>
      <p:grpSp>
        <p:nvGrpSpPr>
          <p:cNvPr id="5" name="Agrupar 3">
            <a:extLst>
              <a:ext uri="{FF2B5EF4-FFF2-40B4-BE49-F238E27FC236}">
                <a16:creationId xmlns:a16="http://schemas.microsoft.com/office/drawing/2014/main" id="{3D39E798-E351-6FC6-6DA6-1B35FDD2B186}"/>
              </a:ext>
            </a:extLst>
          </p:cNvPr>
          <p:cNvGrpSpPr/>
          <p:nvPr/>
        </p:nvGrpSpPr>
        <p:grpSpPr>
          <a:xfrm>
            <a:off x="1950195" y="4871237"/>
            <a:ext cx="9073134" cy="3760835"/>
            <a:chOff x="1950195" y="4871237"/>
            <a:chExt cx="9073134" cy="3760835"/>
          </a:xfrm>
        </p:grpSpPr>
        <p:sp>
          <p:nvSpPr>
            <p:cNvPr id="6" name="Retângulo: Cantos Arredondados 4">
              <a:extLst>
                <a:ext uri="{FF2B5EF4-FFF2-40B4-BE49-F238E27FC236}">
                  <a16:creationId xmlns:a16="http://schemas.microsoft.com/office/drawing/2014/main" id="{4702C4A2-8E1F-AC1F-DFA0-5B5F1A900395}"/>
                </a:ext>
              </a:extLst>
            </p:cNvPr>
            <p:cNvSpPr/>
            <p:nvPr/>
          </p:nvSpPr>
          <p:spPr>
            <a:xfrm>
              <a:off x="1950195" y="4871237"/>
              <a:ext cx="9073134" cy="3760835"/>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4EA4A2"/>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7" name="CaixaDeTexto 10">
              <a:extLst>
                <a:ext uri="{FF2B5EF4-FFF2-40B4-BE49-F238E27FC236}">
                  <a16:creationId xmlns:a16="http://schemas.microsoft.com/office/drawing/2014/main" id="{217338AD-2B56-8DE3-2000-0B63FF3E8062}"/>
                </a:ext>
              </a:extLst>
            </p:cNvPr>
            <p:cNvSpPr txBox="1"/>
            <p:nvPr/>
          </p:nvSpPr>
          <p:spPr>
            <a:xfrm>
              <a:off x="2542580" y="5689826"/>
              <a:ext cx="7888364" cy="2800767"/>
            </a:xfrm>
            <a:prstGeom prst="rect">
              <a:avLst/>
            </a:prstGeom>
            <a:solidFill>
              <a:srgbClr val="4EA4A2"/>
            </a:solid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FFFFFF"/>
                  </a:solidFill>
                  <a:latin typeface="Roboto" pitchFamily="2"/>
                  <a:ea typeface="Roboto" pitchFamily="2"/>
                </a:rPr>
                <a:t>Contraintes de temps et de ressources qui nuisent à la qualité de l’interaction </a:t>
              </a:r>
              <a:r>
                <a:rPr lang="en-US" sz="4400" b="1" dirty="0">
                  <a:solidFill>
                    <a:srgbClr val="FFFFFF"/>
                  </a:solidFill>
                  <a:latin typeface="Roboto" pitchFamily="2"/>
                  <a:ea typeface="Roboto" pitchFamily="2"/>
                </a:rPr>
                <a:t>client-</a:t>
              </a:r>
              <a:r>
                <a:rPr lang="en-US" sz="4400" b="1" dirty="0" err="1">
                  <a:solidFill>
                    <a:srgbClr val="FFFFFF"/>
                  </a:solidFill>
                  <a:latin typeface="Roboto" pitchFamily="2"/>
                  <a:ea typeface="Roboto" pitchFamily="2"/>
                </a:rPr>
                <a:t>prestataire</a:t>
              </a:r>
              <a:endParaRPr lang="en-US" sz="4400" b="1" i="0" u="none" strike="noStrike" kern="1200" cap="none" spc="0" baseline="0" dirty="0">
                <a:solidFill>
                  <a:srgbClr val="FFFFFF"/>
                </a:solidFill>
                <a:uFillTx/>
                <a:latin typeface="Roboto" pitchFamily="2"/>
                <a:ea typeface="Roboto" pitchFamily="2"/>
              </a:endParaRPr>
            </a:p>
          </p:txBody>
        </p:sp>
      </p:grpSp>
      <p:grpSp>
        <p:nvGrpSpPr>
          <p:cNvPr id="8" name="Agrupar 11">
            <a:extLst>
              <a:ext uri="{FF2B5EF4-FFF2-40B4-BE49-F238E27FC236}">
                <a16:creationId xmlns:a16="http://schemas.microsoft.com/office/drawing/2014/main" id="{472202F9-4877-AC99-5F15-2C66D4AAA477}"/>
              </a:ext>
            </a:extLst>
          </p:cNvPr>
          <p:cNvGrpSpPr/>
          <p:nvPr/>
        </p:nvGrpSpPr>
        <p:grpSpPr>
          <a:xfrm>
            <a:off x="13294498" y="4871237"/>
            <a:ext cx="9073134" cy="3760835"/>
            <a:chOff x="13294498" y="4871237"/>
            <a:chExt cx="9073134" cy="3760835"/>
          </a:xfrm>
        </p:grpSpPr>
        <p:sp>
          <p:nvSpPr>
            <p:cNvPr id="9" name="Retângulo: Cantos Arredondados 12">
              <a:extLst>
                <a:ext uri="{FF2B5EF4-FFF2-40B4-BE49-F238E27FC236}">
                  <a16:creationId xmlns:a16="http://schemas.microsoft.com/office/drawing/2014/main" id="{6B7F0403-D588-84B1-8D17-6E7B4A8842F6}"/>
                </a:ext>
              </a:extLst>
            </p:cNvPr>
            <p:cNvSpPr/>
            <p:nvPr/>
          </p:nvSpPr>
          <p:spPr>
            <a:xfrm>
              <a:off x="13294498" y="4871237"/>
              <a:ext cx="9073134" cy="3760835"/>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4EA4A2"/>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10" name="CaixaDeTexto 13">
              <a:extLst>
                <a:ext uri="{FF2B5EF4-FFF2-40B4-BE49-F238E27FC236}">
                  <a16:creationId xmlns:a16="http://schemas.microsoft.com/office/drawing/2014/main" id="{4F3D5128-5BDB-A304-37E1-B299D34C1703}"/>
                </a:ext>
              </a:extLst>
            </p:cNvPr>
            <p:cNvSpPr txBox="1"/>
            <p:nvPr/>
          </p:nvSpPr>
          <p:spPr>
            <a:xfrm>
              <a:off x="13953049" y="5351269"/>
              <a:ext cx="7888364" cy="2800770"/>
            </a:xfrm>
            <a:prstGeom prst="rect">
              <a:avLst/>
            </a:prstGeom>
            <a:solidFill>
              <a:srgbClr val="4EA4A2"/>
            </a:solid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FFFFFF"/>
                  </a:solidFill>
                  <a:latin typeface="Roboto" pitchFamily="2"/>
                  <a:ea typeface="Roboto" pitchFamily="2"/>
                </a:rPr>
                <a:t>Un mauvais échange d’information qui rend difficile la compréhension de l’information par les clients.</a:t>
              </a:r>
              <a:endParaRPr lang="en-US" sz="4400" b="1" i="0" u="none" strike="noStrike" kern="1200" cap="none" spc="0" baseline="0" dirty="0">
                <a:solidFill>
                  <a:srgbClr val="FFFFFF"/>
                </a:solidFill>
                <a:uFillTx/>
                <a:latin typeface="Roboto" pitchFamily="2"/>
                <a:ea typeface="Roboto" pitchFamily="2"/>
              </a:endParaRPr>
            </a:p>
          </p:txBody>
        </p:sp>
      </p:grpSp>
      <p:grpSp>
        <p:nvGrpSpPr>
          <p:cNvPr id="11" name="Agrupar 14">
            <a:extLst>
              <a:ext uri="{FF2B5EF4-FFF2-40B4-BE49-F238E27FC236}">
                <a16:creationId xmlns:a16="http://schemas.microsoft.com/office/drawing/2014/main" id="{C6DA01C1-607F-42F6-114C-E9E468E2E6B3}"/>
              </a:ext>
            </a:extLst>
          </p:cNvPr>
          <p:cNvGrpSpPr/>
          <p:nvPr/>
        </p:nvGrpSpPr>
        <p:grpSpPr>
          <a:xfrm>
            <a:off x="7655429" y="9222226"/>
            <a:ext cx="9073134" cy="3760835"/>
            <a:chOff x="7655429" y="9222226"/>
            <a:chExt cx="9073134" cy="3760835"/>
          </a:xfrm>
        </p:grpSpPr>
        <p:sp>
          <p:nvSpPr>
            <p:cNvPr id="12" name="Retângulo: Cantos Arredondados 15">
              <a:extLst>
                <a:ext uri="{FF2B5EF4-FFF2-40B4-BE49-F238E27FC236}">
                  <a16:creationId xmlns:a16="http://schemas.microsoft.com/office/drawing/2014/main" id="{8E30D0BA-D845-D702-F461-52767762611B}"/>
                </a:ext>
              </a:extLst>
            </p:cNvPr>
            <p:cNvSpPr/>
            <p:nvPr/>
          </p:nvSpPr>
          <p:spPr>
            <a:xfrm>
              <a:off x="7655429" y="9222226"/>
              <a:ext cx="9073134" cy="3760835"/>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4EA4A2"/>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13" name="CaixaDeTexto 16">
              <a:extLst>
                <a:ext uri="{FF2B5EF4-FFF2-40B4-BE49-F238E27FC236}">
                  <a16:creationId xmlns:a16="http://schemas.microsoft.com/office/drawing/2014/main" id="{9DAEDBC7-1950-F2C5-014F-4078D1F7040E}"/>
                </a:ext>
              </a:extLst>
            </p:cNvPr>
            <p:cNvSpPr txBox="1"/>
            <p:nvPr/>
          </p:nvSpPr>
          <p:spPr>
            <a:xfrm>
              <a:off x="8247814" y="9758165"/>
              <a:ext cx="7888364" cy="2800770"/>
            </a:xfrm>
            <a:prstGeom prst="rect">
              <a:avLst/>
            </a:prstGeom>
            <a:solidFill>
              <a:srgbClr val="4EA4A2"/>
            </a:solid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FFFFFF"/>
                  </a:solidFill>
                  <a:latin typeface="Roboto" pitchFamily="2"/>
                  <a:ea typeface="Roboto" pitchFamily="2"/>
                </a:rPr>
                <a:t>Une mauvaise compréhension des principes de choix éclairé qui conduit les prestataires à des conseils inadéquats.</a:t>
              </a:r>
              <a:endParaRPr lang="en-US" sz="4400" b="1" i="0" u="none" strike="noStrike" kern="1200" cap="none" spc="0" baseline="0" dirty="0">
                <a:solidFill>
                  <a:srgbClr val="FFFFFF"/>
                </a:solidFill>
                <a:uFillTx/>
                <a:latin typeface="Roboto" pitchFamily="2"/>
                <a:ea typeface="Roboto" pitchFamily="2"/>
              </a:endParaRPr>
            </a:p>
          </p:txBody>
        </p:sp>
      </p:grpSp>
      <p:pic>
        <p:nvPicPr>
          <p:cNvPr id="14" name="Picture 5" descr="Background pattern&#10;&#10;Description automatically generated">
            <a:extLst>
              <a:ext uri="{FF2B5EF4-FFF2-40B4-BE49-F238E27FC236}">
                <a16:creationId xmlns:a16="http://schemas.microsoft.com/office/drawing/2014/main" id="{13222446-03AE-9354-9C99-9BAC323DBFC7}"/>
              </a:ext>
            </a:extLst>
          </p:cNvPr>
          <p:cNvPicPr>
            <a:picLocks noChangeAspect="1"/>
          </p:cNvPicPr>
          <p:nvPr/>
        </p:nvPicPr>
        <p:blipFill>
          <a:blip r:embed="rId3">
            <a:alphaModFix amt="85000"/>
          </a:blip>
          <a:stretch>
            <a:fillRect/>
          </a:stretch>
        </p:blipFill>
        <p:spPr>
          <a:xfrm>
            <a:off x="20089093" y="9010625"/>
            <a:ext cx="4294909" cy="4705374"/>
          </a:xfrm>
          <a:prstGeom prst="rect">
            <a:avLst/>
          </a:prstGeom>
          <a:noFill/>
          <a:ln cap="flat">
            <a:noFill/>
          </a:ln>
        </p:spPr>
      </p:pic>
      <p:pic>
        <p:nvPicPr>
          <p:cNvPr id="15" name="Imagem 7" descr="Uma imagem com Gráficos, Tipo de letra, design gráfico, círculo&#10;&#10;Descrição gerada automaticamente">
            <a:extLst>
              <a:ext uri="{FF2B5EF4-FFF2-40B4-BE49-F238E27FC236}">
                <a16:creationId xmlns:a16="http://schemas.microsoft.com/office/drawing/2014/main" id="{7057A433-DA6B-85D9-734B-94ED74B52BC1}"/>
              </a:ext>
            </a:extLst>
          </p:cNvPr>
          <p:cNvPicPr>
            <a:picLocks noChangeAspect="1"/>
          </p:cNvPicPr>
          <p:nvPr/>
        </p:nvPicPr>
        <p:blipFill>
          <a:blip r:embed="rId4"/>
          <a:stretch>
            <a:fillRect/>
          </a:stretch>
        </p:blipFill>
        <p:spPr>
          <a:xfrm>
            <a:off x="22367632" y="641131"/>
            <a:ext cx="1569156" cy="1324993"/>
          </a:xfrm>
          <a:prstGeom prst="rect">
            <a:avLst/>
          </a:prstGeom>
          <a:noFill/>
          <a:ln cap="flat">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449">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EAF40A8F-D5CC-3481-1202-B90F1EAB7806}"/>
              </a:ext>
            </a:extLst>
          </p:cNvPr>
          <p:cNvPicPr>
            <a:picLocks noChangeAspect="1"/>
          </p:cNvPicPr>
          <p:nvPr/>
        </p:nvPicPr>
        <p:blipFill>
          <a:blip r:embed="rId3">
            <a:alphaModFix amt="85000"/>
          </a:blip>
          <a:stretch>
            <a:fillRect/>
          </a:stretch>
        </p:blipFill>
        <p:spPr>
          <a:xfrm rot="10799991">
            <a:off x="-9" y="-1"/>
            <a:ext cx="4298201" cy="4708977"/>
          </a:xfrm>
          <a:prstGeom prst="rect">
            <a:avLst/>
          </a:prstGeom>
          <a:noFill/>
          <a:ln cap="flat">
            <a:noFill/>
          </a:ln>
        </p:spPr>
      </p:pic>
      <p:sp>
        <p:nvSpPr>
          <p:cNvPr id="3" name="CaixaDeTexto 1">
            <a:extLst>
              <a:ext uri="{FF2B5EF4-FFF2-40B4-BE49-F238E27FC236}">
                <a16:creationId xmlns:a16="http://schemas.microsoft.com/office/drawing/2014/main" id="{BE668A3D-5EAE-46E7-CB95-4F21D8E37A24}"/>
              </a:ext>
            </a:extLst>
          </p:cNvPr>
          <p:cNvSpPr txBox="1"/>
          <p:nvPr/>
        </p:nvSpPr>
        <p:spPr>
          <a:xfrm>
            <a:off x="3326706" y="3114217"/>
            <a:ext cx="17730591" cy="2010807"/>
          </a:xfrm>
          <a:prstGeom prst="rect">
            <a:avLst/>
          </a:prstGeom>
          <a:noFill/>
          <a:ln cap="flat">
            <a:noFill/>
          </a:ln>
        </p:spPr>
        <p:txBody>
          <a:bodyPr vert="horz" wrap="square" lIns="91440" tIns="45720" rIns="91440" bIns="45720" anchor="t" anchorCtr="1" compatLnSpc="1">
            <a:spAutoFit/>
          </a:bodyPr>
          <a:lstStyle/>
          <a:p>
            <a:pPr lvl="0" algn="ctr" defTabSz="457200">
              <a:lnSpc>
                <a:spcPct val="150000"/>
              </a:lnSpc>
              <a:defRPr sz="1800" b="0" i="0" u="none" strike="noStrike" kern="0" cap="none" spc="0" baseline="0">
                <a:solidFill>
                  <a:srgbClr val="000000"/>
                </a:solidFill>
                <a:uFillTx/>
              </a:defRPr>
            </a:pPr>
            <a:r>
              <a:rPr lang="fr-FR" sz="4400" dirty="0">
                <a:solidFill>
                  <a:srgbClr val="000000"/>
                </a:solidFill>
                <a:latin typeface="Roboto" pitchFamily="2"/>
                <a:ea typeface="Roboto" pitchFamily="2"/>
              </a:rPr>
              <a:t>La qualité des conseils en matière de contraception </a:t>
            </a:r>
            <a:r>
              <a:rPr lang="fr-FR" sz="4400" dirty="0">
                <a:solidFill>
                  <a:srgbClr val="00B050"/>
                </a:solidFill>
                <a:latin typeface="Roboto" pitchFamily="2"/>
                <a:ea typeface="Roboto" pitchFamily="2"/>
              </a:rPr>
              <a:t>est souvent faible :</a:t>
            </a:r>
            <a:endParaRPr lang="en-US" sz="4400" b="0" i="0" u="none" strike="noStrike" kern="1200" cap="none" spc="0" baseline="0" dirty="0">
              <a:solidFill>
                <a:srgbClr val="00B050"/>
              </a:solidFill>
              <a:uFillTx/>
              <a:latin typeface="Roboto" pitchFamily="2"/>
              <a:ea typeface="Roboto" pitchFamily="2"/>
            </a:endParaRPr>
          </a:p>
        </p:txBody>
      </p:sp>
      <p:grpSp>
        <p:nvGrpSpPr>
          <p:cNvPr id="4" name="Agrupar 3">
            <a:extLst>
              <a:ext uri="{FF2B5EF4-FFF2-40B4-BE49-F238E27FC236}">
                <a16:creationId xmlns:a16="http://schemas.microsoft.com/office/drawing/2014/main" id="{8FD7F5DD-7429-8768-C3F9-7DB003F51A71}"/>
              </a:ext>
            </a:extLst>
          </p:cNvPr>
          <p:cNvGrpSpPr/>
          <p:nvPr/>
        </p:nvGrpSpPr>
        <p:grpSpPr>
          <a:xfrm>
            <a:off x="2016370" y="4854522"/>
            <a:ext cx="9073134" cy="3760835"/>
            <a:chOff x="2016370" y="4854522"/>
            <a:chExt cx="9073134" cy="3760835"/>
          </a:xfrm>
        </p:grpSpPr>
        <p:sp>
          <p:nvSpPr>
            <p:cNvPr id="5" name="Retângulo: Cantos Arredondados 4">
              <a:extLst>
                <a:ext uri="{FF2B5EF4-FFF2-40B4-BE49-F238E27FC236}">
                  <a16:creationId xmlns:a16="http://schemas.microsoft.com/office/drawing/2014/main" id="{763A29EC-3A30-5A5A-E79C-C65DCF0E1A31}"/>
                </a:ext>
              </a:extLst>
            </p:cNvPr>
            <p:cNvSpPr/>
            <p:nvPr/>
          </p:nvSpPr>
          <p:spPr>
            <a:xfrm>
              <a:off x="2016370" y="4854522"/>
              <a:ext cx="9073134" cy="3760835"/>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4EA4A2"/>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6" name="CaixaDeTexto 10">
              <a:extLst>
                <a:ext uri="{FF2B5EF4-FFF2-40B4-BE49-F238E27FC236}">
                  <a16:creationId xmlns:a16="http://schemas.microsoft.com/office/drawing/2014/main" id="{D80BF871-395B-3EC1-5898-5B847C95C2A4}"/>
                </a:ext>
              </a:extLst>
            </p:cNvPr>
            <p:cNvSpPr txBox="1"/>
            <p:nvPr/>
          </p:nvSpPr>
          <p:spPr>
            <a:xfrm>
              <a:off x="2608755" y="5673120"/>
              <a:ext cx="7888364" cy="2800767"/>
            </a:xfrm>
            <a:prstGeom prst="rect">
              <a:avLst/>
            </a:prstGeom>
            <a:solidFill>
              <a:srgbClr val="4EA4A2"/>
            </a:solid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FFFFFF"/>
                  </a:solidFill>
                  <a:latin typeface="Roboto" pitchFamily="2"/>
                  <a:ea typeface="Roboto" pitchFamily="2"/>
                </a:rPr>
                <a:t>Les préjugés des prestataires peuvent pousser les clients vers des méthodes qui ne leur conviennent peut-être pas</a:t>
              </a:r>
              <a:r>
                <a:rPr lang="en-US" sz="4400" b="1" i="0" u="none" strike="noStrike" kern="1200" cap="none" spc="0" baseline="0" dirty="0">
                  <a:solidFill>
                    <a:srgbClr val="FFFFFF"/>
                  </a:solidFill>
                  <a:uFillTx/>
                  <a:latin typeface="Roboto" pitchFamily="2"/>
                  <a:ea typeface="Roboto" pitchFamily="2"/>
                </a:rPr>
                <a:t>.</a:t>
              </a:r>
            </a:p>
          </p:txBody>
        </p:sp>
      </p:grpSp>
      <p:grpSp>
        <p:nvGrpSpPr>
          <p:cNvPr id="7" name="Agrupar 11">
            <a:extLst>
              <a:ext uri="{FF2B5EF4-FFF2-40B4-BE49-F238E27FC236}">
                <a16:creationId xmlns:a16="http://schemas.microsoft.com/office/drawing/2014/main" id="{97D92FDB-E243-065F-65F2-A843992FA471}"/>
              </a:ext>
            </a:extLst>
          </p:cNvPr>
          <p:cNvGrpSpPr/>
          <p:nvPr/>
        </p:nvGrpSpPr>
        <p:grpSpPr>
          <a:xfrm>
            <a:off x="13294498" y="4885008"/>
            <a:ext cx="9073134" cy="3760835"/>
            <a:chOff x="13294498" y="4885008"/>
            <a:chExt cx="9073134" cy="3760835"/>
          </a:xfrm>
        </p:grpSpPr>
        <p:sp>
          <p:nvSpPr>
            <p:cNvPr id="8" name="Retângulo: Cantos Arredondados 12">
              <a:extLst>
                <a:ext uri="{FF2B5EF4-FFF2-40B4-BE49-F238E27FC236}">
                  <a16:creationId xmlns:a16="http://schemas.microsoft.com/office/drawing/2014/main" id="{A5D73E67-C601-AABE-922C-8E7A2810ED8A}"/>
                </a:ext>
              </a:extLst>
            </p:cNvPr>
            <p:cNvSpPr/>
            <p:nvPr/>
          </p:nvSpPr>
          <p:spPr>
            <a:xfrm>
              <a:off x="13294498" y="4885008"/>
              <a:ext cx="9073134" cy="3760835"/>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4EA4A2"/>
            </a:solidFill>
            <a:ln w="12701" cap="flat">
              <a:solidFill>
                <a:srgbClr val="FFFFFF"/>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pt-PT" sz="1800" b="0" i="0" u="none" strike="noStrike" kern="1200" cap="none" spc="0" baseline="0">
                <a:solidFill>
                  <a:srgbClr val="FFFFFF"/>
                </a:solidFill>
                <a:uFillTx/>
                <a:latin typeface="Roboto Light"/>
                <a:ea typeface="Roboto"/>
              </a:endParaRPr>
            </a:p>
          </p:txBody>
        </p:sp>
        <p:sp>
          <p:nvSpPr>
            <p:cNvPr id="9" name="CaixaDeTexto 13">
              <a:extLst>
                <a:ext uri="{FF2B5EF4-FFF2-40B4-BE49-F238E27FC236}">
                  <a16:creationId xmlns:a16="http://schemas.microsoft.com/office/drawing/2014/main" id="{E633E7DF-9ED7-01B6-E036-240184DC6149}"/>
                </a:ext>
              </a:extLst>
            </p:cNvPr>
            <p:cNvSpPr txBox="1"/>
            <p:nvPr/>
          </p:nvSpPr>
          <p:spPr>
            <a:xfrm>
              <a:off x="13886883" y="5113102"/>
              <a:ext cx="7888364" cy="3477875"/>
            </a:xfrm>
            <a:prstGeom prst="rect">
              <a:avLst/>
            </a:prstGeom>
            <a:solidFill>
              <a:srgbClr val="4EA4A2"/>
            </a:solidFill>
            <a:ln cap="flat">
              <a:noFill/>
            </a:ln>
          </p:spPr>
          <p:txBody>
            <a:bodyPr vert="horz" wrap="square" lIns="91440" tIns="45720" rIns="91440" bIns="45720" anchor="t" anchorCtr="1" compatLnSpc="1">
              <a:spAutoFit/>
            </a:bodyPr>
            <a:lstStyle/>
            <a:p>
              <a:pPr lvl="0" algn="ctr" defTabSz="457200">
                <a:defRPr sz="1800" b="0" i="0" u="none" strike="noStrike" kern="0" cap="none" spc="0" baseline="0">
                  <a:solidFill>
                    <a:srgbClr val="000000"/>
                  </a:solidFill>
                  <a:uFillTx/>
                </a:defRPr>
              </a:pPr>
              <a:r>
                <a:rPr lang="fr-FR" sz="4400" b="1" dirty="0">
                  <a:solidFill>
                    <a:srgbClr val="FFFFFF"/>
                  </a:solidFill>
                  <a:latin typeface="Roboto" pitchFamily="2"/>
                  <a:ea typeface="Roboto" pitchFamily="2"/>
                </a:rPr>
                <a:t>Les mythes et les idées fausses entretenus par les clientes peuvent conduire à la peur et à des expériences négatives de la contraception.</a:t>
              </a:r>
              <a:endParaRPr lang="en-US" sz="4400" b="1" i="0" u="none" strike="noStrike" kern="1200" cap="none" spc="0" baseline="0" dirty="0">
                <a:solidFill>
                  <a:srgbClr val="FFFFFF"/>
                </a:solidFill>
                <a:uFillTx/>
                <a:latin typeface="Roboto" pitchFamily="2"/>
                <a:ea typeface="Roboto" pitchFamily="2"/>
              </a:endParaRPr>
            </a:p>
          </p:txBody>
        </p:sp>
      </p:grpSp>
      <p:sp>
        <p:nvSpPr>
          <p:cNvPr id="10" name="CaixaDeTexto 7">
            <a:extLst>
              <a:ext uri="{FF2B5EF4-FFF2-40B4-BE49-F238E27FC236}">
                <a16:creationId xmlns:a16="http://schemas.microsoft.com/office/drawing/2014/main" id="{A00635E3-F975-E0A8-33DC-95AA56C46507}"/>
              </a:ext>
            </a:extLst>
          </p:cNvPr>
          <p:cNvSpPr txBox="1"/>
          <p:nvPr/>
        </p:nvSpPr>
        <p:spPr>
          <a:xfrm>
            <a:off x="3779516" y="9769358"/>
            <a:ext cx="16824960" cy="2010811"/>
          </a:xfrm>
          <a:prstGeom prst="rect">
            <a:avLst/>
          </a:prstGeom>
          <a:noFill/>
          <a:ln cap="flat">
            <a:noFill/>
          </a:ln>
        </p:spPr>
        <p:txBody>
          <a:bodyPr vert="horz" wrap="square" lIns="91440" tIns="45720" rIns="91440" bIns="45720" anchor="t" anchorCtr="1" compatLnSpc="1">
            <a:spAutoFit/>
          </a:bodyPr>
          <a:lstStyle/>
          <a:p>
            <a:pPr lvl="0" algn="ctr" defTabSz="457200">
              <a:lnSpc>
                <a:spcPct val="150000"/>
              </a:lnSpc>
              <a:defRPr sz="1800" b="0" i="0" u="none" strike="noStrike" kern="0" cap="none" spc="0" baseline="0">
                <a:solidFill>
                  <a:srgbClr val="000000"/>
                </a:solidFill>
                <a:uFillTx/>
              </a:defRPr>
            </a:pPr>
            <a:r>
              <a:rPr lang="fr-FR" sz="4400" b="1" dirty="0">
                <a:solidFill>
                  <a:srgbClr val="000000"/>
                </a:solidFill>
                <a:latin typeface="Roboto" pitchFamily="2"/>
                <a:ea typeface="Roboto" pitchFamily="2"/>
              </a:rPr>
              <a:t>Le Counseling pour le Choix </a:t>
            </a:r>
            <a:r>
              <a:rPr lang="fr-FR" sz="4400" dirty="0">
                <a:solidFill>
                  <a:srgbClr val="000000"/>
                </a:solidFill>
                <a:latin typeface="Roboto" pitchFamily="2"/>
                <a:ea typeface="Roboto" pitchFamily="2"/>
              </a:rPr>
              <a:t>a été conçu pour relever tous ces défis courants avec le counseling.</a:t>
            </a:r>
            <a:endParaRPr lang="en-US" sz="4400" i="0" u="none" strike="noStrike" kern="1200" cap="none" spc="0" baseline="0" dirty="0">
              <a:solidFill>
                <a:srgbClr val="000000"/>
              </a:solidFill>
              <a:uFillTx/>
              <a:latin typeface="Roboto" pitchFamily="2"/>
              <a:ea typeface="Roboto" pitchFamily="2"/>
            </a:endParaRPr>
          </a:p>
        </p:txBody>
      </p:sp>
      <p:pic>
        <p:nvPicPr>
          <p:cNvPr id="11" name="Picture 5" descr="Background pattern&#10;&#10;Description automatically generated">
            <a:extLst>
              <a:ext uri="{FF2B5EF4-FFF2-40B4-BE49-F238E27FC236}">
                <a16:creationId xmlns:a16="http://schemas.microsoft.com/office/drawing/2014/main" id="{B9241917-2764-B868-98B4-C4A598B791CF}"/>
              </a:ext>
            </a:extLst>
          </p:cNvPr>
          <p:cNvPicPr>
            <a:picLocks noChangeAspect="1"/>
          </p:cNvPicPr>
          <p:nvPr/>
        </p:nvPicPr>
        <p:blipFill>
          <a:blip r:embed="rId3">
            <a:alphaModFix amt="85000"/>
          </a:blip>
          <a:stretch>
            <a:fillRect/>
          </a:stretch>
        </p:blipFill>
        <p:spPr>
          <a:xfrm>
            <a:off x="20089093" y="9010625"/>
            <a:ext cx="4294909" cy="4705374"/>
          </a:xfrm>
          <a:prstGeom prst="rect">
            <a:avLst/>
          </a:prstGeom>
          <a:noFill/>
          <a:ln cap="flat">
            <a:noFill/>
          </a:ln>
        </p:spPr>
      </p:pic>
      <p:pic>
        <p:nvPicPr>
          <p:cNvPr id="12" name="Imagem 9" descr="Uma imagem com Gráficos, Tipo de letra, design gráfico, círculo&#10;&#10;Descrição gerada automaticamente">
            <a:extLst>
              <a:ext uri="{FF2B5EF4-FFF2-40B4-BE49-F238E27FC236}">
                <a16:creationId xmlns:a16="http://schemas.microsoft.com/office/drawing/2014/main" id="{4CB40DA1-3061-C9BB-30E4-CD8536049525}"/>
              </a:ext>
            </a:extLst>
          </p:cNvPr>
          <p:cNvPicPr>
            <a:picLocks noChangeAspect="1"/>
          </p:cNvPicPr>
          <p:nvPr/>
        </p:nvPicPr>
        <p:blipFill>
          <a:blip r:embed="rId4"/>
          <a:stretch>
            <a:fillRect/>
          </a:stretch>
        </p:blipFill>
        <p:spPr>
          <a:xfrm>
            <a:off x="22367632" y="641131"/>
            <a:ext cx="1569156" cy="1324993"/>
          </a:xfrm>
          <a:prstGeom prst="rect">
            <a:avLst/>
          </a:prstGeom>
          <a:noFill/>
          <a:ln cap="flat">
            <a:noFill/>
          </a:ln>
        </p:spPr>
      </p:pic>
      <p:sp>
        <p:nvSpPr>
          <p:cNvPr id="13" name="TextBox 1">
            <a:extLst>
              <a:ext uri="{FF2B5EF4-FFF2-40B4-BE49-F238E27FC236}">
                <a16:creationId xmlns:a16="http://schemas.microsoft.com/office/drawing/2014/main" id="{97EB00BA-5888-35B9-661A-130E32C478B4}"/>
              </a:ext>
            </a:extLst>
          </p:cNvPr>
          <p:cNvSpPr txBox="1"/>
          <p:nvPr/>
        </p:nvSpPr>
        <p:spPr>
          <a:xfrm>
            <a:off x="1539611" y="703658"/>
            <a:ext cx="19970496" cy="1200332"/>
          </a:xfrm>
          <a:prstGeom prst="rect">
            <a:avLst/>
          </a:prstGeom>
          <a:noFill/>
          <a:ln cap="flat">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7200" b="1" i="0" u="none" strike="noStrike" kern="1200" cap="none" spc="0" baseline="0">
                <a:solidFill>
                  <a:srgbClr val="16AD6A"/>
                </a:solidFill>
                <a:uFillTx/>
                <a:latin typeface="Poppins" pitchFamily="2"/>
                <a:ea typeface="Roboto"/>
                <a:cs typeface="Poppins" pitchFamily="2"/>
              </a:rPr>
              <a:t>QUALITY</a:t>
            </a:r>
            <a:r>
              <a:rPr lang="en-US" sz="7200" b="1" i="0" u="none" strike="noStrike" kern="1200" cap="none" spc="0" baseline="0">
                <a:solidFill>
                  <a:srgbClr val="211F1B"/>
                </a:solidFill>
                <a:uFillTx/>
                <a:latin typeface="Poppins" pitchFamily="2"/>
                <a:ea typeface="Roboto"/>
                <a:cs typeface="Poppins" pitchFamily="2"/>
              </a:rPr>
              <a:t> OF CONTRACEPTIVE COUNSELING</a:t>
            </a:r>
            <a:endParaRPr lang="en-US" sz="7200" b="1" i="0" u="none" strike="noStrike" kern="1200" cap="none" spc="0" baseline="0">
              <a:solidFill>
                <a:srgbClr val="FFFFFF"/>
              </a:solidFill>
              <a:uFillTx/>
              <a:latin typeface="Poppins" pitchFamily="2"/>
              <a:ea typeface="Roboto"/>
              <a:cs typeface="Poppins" pitchFamily="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32">
    <p:spTree>
      <p:nvGrpSpPr>
        <p:cNvPr id="1" name=""/>
        <p:cNvGrpSpPr/>
        <p:nvPr/>
      </p:nvGrpSpPr>
      <p:grpSpPr>
        <a:xfrm>
          <a:off x="0" y="0"/>
          <a:ext cx="0" cy="0"/>
          <a:chOff x="0" y="0"/>
          <a:chExt cx="0" cy="0"/>
        </a:xfrm>
      </p:grpSpPr>
      <p:sp>
        <p:nvSpPr>
          <p:cNvPr id="2" name="Rectangle: Rounded Corners 4">
            <a:extLst>
              <a:ext uri="{FF2B5EF4-FFF2-40B4-BE49-F238E27FC236}">
                <a16:creationId xmlns:a16="http://schemas.microsoft.com/office/drawing/2014/main" id="{0FAC10F4-2B0B-1865-7567-AD5C08F4E52F}"/>
              </a:ext>
            </a:extLst>
          </p:cNvPr>
          <p:cNvSpPr/>
          <p:nvPr/>
        </p:nvSpPr>
        <p:spPr>
          <a:xfrm>
            <a:off x="1638687" y="2743200"/>
            <a:ext cx="21100776" cy="9456234"/>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8DC9C8"/>
          </a:solidFill>
          <a:ln w="12701" cap="flat">
            <a:solidFill>
              <a:srgbClr val="672A07"/>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Roboto Light"/>
              <a:ea typeface="Roboto"/>
            </a:endParaRPr>
          </a:p>
        </p:txBody>
      </p:sp>
      <p:sp>
        <p:nvSpPr>
          <p:cNvPr id="3" name="Content Placeholder 2">
            <a:extLst>
              <a:ext uri="{FF2B5EF4-FFF2-40B4-BE49-F238E27FC236}">
                <a16:creationId xmlns:a16="http://schemas.microsoft.com/office/drawing/2014/main" id="{7B4A99CF-912A-A9B1-02BD-B84F997E1B51}"/>
              </a:ext>
            </a:extLst>
          </p:cNvPr>
          <p:cNvSpPr txBox="1">
            <a:spLocks noGrp="1"/>
          </p:cNvSpPr>
          <p:nvPr>
            <p:ph idx="1"/>
          </p:nvPr>
        </p:nvSpPr>
        <p:spPr>
          <a:xfrm>
            <a:off x="1638687" y="3486104"/>
            <a:ext cx="21100776" cy="1598133"/>
          </a:xfrm>
        </p:spPr>
        <p:txBody>
          <a:bodyPr/>
          <a:lstStyle/>
          <a:p>
            <a:pPr marL="857250" lvl="0" indent="-857250">
              <a:buSzPct val="100000"/>
              <a:buFont typeface="Arial" pitchFamily="34"/>
              <a:buChar char="•"/>
            </a:pPr>
            <a:endParaRPr lang="en-US" sz="5400" cap="none"/>
          </a:p>
          <a:p>
            <a:pPr lvl="0"/>
            <a:r>
              <a:rPr lang="en-US" cap="none">
                <a:solidFill>
                  <a:srgbClr val="EE4799"/>
                </a:solidFill>
              </a:rPr>
              <a:t>. </a:t>
            </a:r>
          </a:p>
        </p:txBody>
      </p:sp>
      <p:sp>
        <p:nvSpPr>
          <p:cNvPr id="4" name="Rectangle: Rounded Corners 5">
            <a:extLst>
              <a:ext uri="{FF2B5EF4-FFF2-40B4-BE49-F238E27FC236}">
                <a16:creationId xmlns:a16="http://schemas.microsoft.com/office/drawing/2014/main" id="{EF558E1E-F27A-359A-E549-5BD19163BB15}"/>
              </a:ext>
            </a:extLst>
          </p:cNvPr>
          <p:cNvSpPr/>
          <p:nvPr/>
        </p:nvSpPr>
        <p:spPr>
          <a:xfrm>
            <a:off x="2773676" y="3840480"/>
            <a:ext cx="18470880" cy="7422252"/>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w="12701" cap="flat">
            <a:solidFill>
              <a:srgbClr val="672A07"/>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Roboto Light"/>
              <a:ea typeface="Roboto"/>
            </a:endParaRPr>
          </a:p>
        </p:txBody>
      </p:sp>
      <p:sp>
        <p:nvSpPr>
          <p:cNvPr id="5" name="TextBox 7">
            <a:extLst>
              <a:ext uri="{FF2B5EF4-FFF2-40B4-BE49-F238E27FC236}">
                <a16:creationId xmlns:a16="http://schemas.microsoft.com/office/drawing/2014/main" id="{A5B4434E-C0D8-C959-37E4-683902C542E7}"/>
              </a:ext>
            </a:extLst>
          </p:cNvPr>
          <p:cNvSpPr txBox="1"/>
          <p:nvPr/>
        </p:nvSpPr>
        <p:spPr>
          <a:xfrm>
            <a:off x="3139436" y="4460141"/>
            <a:ext cx="18105120" cy="6494085"/>
          </a:xfrm>
          <a:prstGeom prst="rect">
            <a:avLst/>
          </a:prstGeom>
          <a:noFill/>
          <a:ln cap="flat">
            <a:noFill/>
          </a:ln>
        </p:spPr>
        <p:txBody>
          <a:bodyPr vert="horz" wrap="square" lIns="91440" tIns="45720" rIns="91440" bIns="45720" anchor="t" anchorCtr="1" compatLnSpc="1">
            <a:spAutoFit/>
          </a:bodyPr>
          <a:lstStyle/>
          <a:p>
            <a:pPr lvl="0" algn="just" defTabSz="457200">
              <a:defRPr sz="1800" b="0" i="0" u="none" strike="noStrike" kern="0" cap="none" spc="0" baseline="0">
                <a:solidFill>
                  <a:srgbClr val="000000"/>
                </a:solidFill>
                <a:uFillTx/>
              </a:defRPr>
            </a:pPr>
            <a:r>
              <a:rPr lang="fr-FR" sz="5200" b="1" dirty="0">
                <a:solidFill>
                  <a:srgbClr val="EE4799"/>
                </a:solidFill>
                <a:latin typeface="Roboto Light"/>
                <a:ea typeface="Roboto"/>
              </a:rPr>
              <a:t>En conséquence, les clients sont soit insatisfaits des conseils qu’ils reçoivent, ou confus quant à leurs options contraceptives ou sont poussés à choisir une méthode qui ne leur convient pas.</a:t>
            </a:r>
          </a:p>
          <a:p>
            <a:pPr lvl="0" algn="just" defTabSz="457200">
              <a:defRPr sz="1800" b="0" i="0" u="none" strike="noStrike" kern="0" cap="none" spc="0" baseline="0">
                <a:solidFill>
                  <a:srgbClr val="000000"/>
                </a:solidFill>
                <a:uFillTx/>
              </a:defRPr>
            </a:pPr>
            <a:endParaRPr lang="fr-FR" sz="5200" b="1" dirty="0">
              <a:solidFill>
                <a:srgbClr val="EE4799"/>
              </a:solidFill>
              <a:latin typeface="Roboto Light"/>
              <a:ea typeface="Roboto"/>
            </a:endParaRPr>
          </a:p>
          <a:p>
            <a:pPr lvl="0" algn="just" defTabSz="457200">
              <a:defRPr sz="1800" b="0" i="0" u="none" strike="noStrike" kern="0" cap="none" spc="0" baseline="0">
                <a:solidFill>
                  <a:srgbClr val="000000"/>
                </a:solidFill>
                <a:uFillTx/>
              </a:defRPr>
            </a:pPr>
            <a:r>
              <a:rPr lang="fr-FR" sz="5200" b="1" dirty="0">
                <a:solidFill>
                  <a:srgbClr val="EE4799"/>
                </a:solidFill>
                <a:latin typeface="Roboto Light"/>
                <a:ea typeface="Roboto"/>
              </a:rPr>
              <a:t>En conséquence, les clients cessent d’utiliser des méthodes qui ne leur conviennent pas et ils se retrouvent souvent avec des besoins non satisfaits.</a:t>
            </a:r>
            <a:endParaRPr lang="en-US" sz="5200" b="1" i="0" u="none" strike="noStrike" kern="1200" cap="none" spc="0" baseline="0" dirty="0">
              <a:solidFill>
                <a:srgbClr val="000000"/>
              </a:solidFill>
              <a:uFillTx/>
              <a:latin typeface="Roboto Light"/>
              <a:ea typeface="Roboto"/>
            </a:endParaRPr>
          </a:p>
        </p:txBody>
      </p:sp>
    </p:spTree>
  </p:cSld>
  <p:clrMapOvr>
    <a:masterClrMapping/>
  </p:clrMapOvr>
</p:sld>
</file>

<file path=ppt/theme/theme1.xml><?xml version="1.0" encoding="utf-8"?>
<a:theme xmlns:a="http://schemas.openxmlformats.org/drawingml/2006/main" name="PSI 50th">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4780C8EF-7920-4D2E-8F35-1EA10BE07642}"/>
</file>

<file path=customXml/itemProps2.xml><?xml version="1.0" encoding="utf-8"?>
<ds:datastoreItem xmlns:ds="http://schemas.openxmlformats.org/officeDocument/2006/customXml" ds:itemID="{BF6CC5F3-5FBD-4FC5-B9F5-480314B080A1}"/>
</file>

<file path=customXml/itemProps3.xml><?xml version="1.0" encoding="utf-8"?>
<ds:datastoreItem xmlns:ds="http://schemas.openxmlformats.org/officeDocument/2006/customXml" ds:itemID="{07C67791-4F43-4A4A-971C-15C86C6D35FA}"/>
</file>

<file path=docProps/app.xml><?xml version="1.0" encoding="utf-8"?>
<Properties xmlns="http://schemas.openxmlformats.org/officeDocument/2006/extended-properties" xmlns:vt="http://schemas.openxmlformats.org/officeDocument/2006/docPropsVTypes">
  <Template/>
  <TotalTime>238</TotalTime>
  <Words>2381</Words>
  <Application>Microsoft Office PowerPoint</Application>
  <PresentationFormat>Personnalisé</PresentationFormat>
  <Paragraphs>170</Paragraphs>
  <Slides>20</Slides>
  <Notes>20</Notes>
  <HiddenSlides>1</HiddenSlides>
  <MMClips>1</MMClips>
  <ScaleCrop>false</ScaleCrop>
  <HeadingPairs>
    <vt:vector size="6" baseType="variant">
      <vt:variant>
        <vt:lpstr>Polices utilisées</vt:lpstr>
      </vt:variant>
      <vt:variant>
        <vt:i4>13</vt:i4>
      </vt:variant>
      <vt:variant>
        <vt:lpstr>Thème</vt:lpstr>
      </vt:variant>
      <vt:variant>
        <vt:i4>1</vt:i4>
      </vt:variant>
      <vt:variant>
        <vt:lpstr>Titres des diapositives</vt:lpstr>
      </vt:variant>
      <vt:variant>
        <vt:i4>20</vt:i4>
      </vt:variant>
    </vt:vector>
  </HeadingPairs>
  <TitlesOfParts>
    <vt:vector size="34" baseType="lpstr">
      <vt:lpstr>arial</vt:lpstr>
      <vt:lpstr>arial</vt:lpstr>
      <vt:lpstr>Calibri</vt:lpstr>
      <vt:lpstr>Calibri Light</vt:lpstr>
      <vt:lpstr>Helvetica Neue</vt:lpstr>
      <vt:lpstr>Lato</vt:lpstr>
      <vt:lpstr>Poppins</vt:lpstr>
      <vt:lpstr>Poppins Black</vt:lpstr>
      <vt:lpstr>Poppins Light</vt:lpstr>
      <vt:lpstr>Poppins SemiBold</vt:lpstr>
      <vt:lpstr>Roboto</vt:lpstr>
      <vt:lpstr>Roboto Light</vt:lpstr>
      <vt:lpstr>Wingdings</vt:lpstr>
      <vt:lpstr>PSI 50th</vt:lpstr>
      <vt:lpstr>Présentation PowerPoint</vt:lpstr>
      <vt:lpstr>Présentation PowerPoint</vt:lpstr>
      <vt:lpstr>Présentation PowerPoint</vt:lpstr>
      <vt:lpstr>DES LACUNES POUR RÉDUIRE DAVANTAGE LES BESOINS NON SATISFAITS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Grâce à la conception centrée sur l’humain, au prototypage et au pilotage, PSI a développé une approche de conseil centrée sur la personne qui prend en compte ces 3 questions importantes</vt:lpstr>
      <vt:lpstr>Présentation PowerPoint</vt:lpstr>
      <vt:lpstr>Présentation PowerPoint</vt:lpstr>
      <vt:lpstr>Présentation PowerPoint</vt:lpstr>
      <vt:lpstr>Présentation PowerPoint</vt:lpstr>
      <vt:lpstr>Taux de prévalence contracptive VS Taux de DISCONTINUATION/PROVINCE AU BURUNDI (EDSIII 2016-2017)</vt:lpstr>
      <vt:lpstr>Présentation PowerPoint</vt:lpstr>
      <vt:lpstr>Résultats du module 1</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Tharcissie Aimée Maniraguha</cp:lastModifiedBy>
  <cp:revision>18</cp:revision>
  <cp:lastPrinted>2020-02-27T21:40:53Z</cp:lastPrinted>
  <dcterms:created xsi:type="dcterms:W3CDTF">2017-08-24T20:54:48Z</dcterms:created>
  <dcterms:modified xsi:type="dcterms:W3CDTF">2024-11-26T20:08:21Z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