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xml" ContentType="application/vnd.openxmlformats-officedocument.presentationml.tags+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70" r:id="rId4"/>
  </p:sldMasterIdLst>
  <p:notesMasterIdLst>
    <p:notesMasterId r:id="rId20"/>
  </p:notesMasterIdLst>
  <p:sldIdLst>
    <p:sldId id="575" r:id="rId5"/>
    <p:sldId id="462" r:id="rId6"/>
    <p:sldId id="463" r:id="rId7"/>
    <p:sldId id="627" r:id="rId8"/>
    <p:sldId id="628" r:id="rId9"/>
    <p:sldId id="464" r:id="rId10"/>
    <p:sldId id="472" r:id="rId11"/>
    <p:sldId id="469" r:id="rId12"/>
    <p:sldId id="630" r:id="rId13"/>
    <p:sldId id="631" r:id="rId14"/>
    <p:sldId id="632" r:id="rId15"/>
    <p:sldId id="739" r:id="rId16"/>
    <p:sldId id="822" r:id="rId17"/>
    <p:sldId id="396" r:id="rId18"/>
    <p:sldId id="440" r:id="rId19"/>
  </p:sldIdLst>
  <p:sldSz cx="24384000" cy="13716000"/>
  <p:notesSz cx="6858000" cy="9144000"/>
  <p:embeddedFontLst>
    <p:embeddedFont>
      <p:font typeface="Poppins" panose="00000500000000000000" pitchFamily="2" charset="0"/>
      <p:regular r:id="rId21"/>
      <p:bold r:id="rId22"/>
      <p:italic r:id="rId23"/>
      <p:boldItalic r:id="rId24"/>
    </p:embeddedFont>
    <p:embeddedFont>
      <p:font typeface="Poppins Black" panose="00000A00000000000000" pitchFamily="2" charset="0"/>
      <p:bold r:id="rId25"/>
      <p:italic r:id="rId26"/>
      <p:boldItalic r:id="rId27"/>
    </p:embeddedFont>
    <p:embeddedFont>
      <p:font typeface="Poppins Light" panose="00000400000000000000" pitchFamily="2" charset="0"/>
      <p:regular r:id="rId28"/>
      <p:bold r:id="rId29"/>
      <p:italic r:id="rId30"/>
      <p:boldItalic r:id="rId31"/>
    </p:embeddedFont>
    <p:embeddedFont>
      <p:font typeface="Poppins SemiBold" panose="00000700000000000000" pitchFamily="2" charset="0"/>
      <p:bold r:id="rId32"/>
      <p:boldItalic r:id="rId33"/>
    </p:embeddedFont>
    <p:embeddedFont>
      <p:font typeface="Roboto" panose="02000000000000000000" pitchFamily="2" charset="0"/>
      <p:regular r:id="rId34"/>
      <p:bold r:id="rId35"/>
      <p:italic r:id="rId36"/>
      <p:boldItalic r:id="rId37"/>
    </p:embeddedFont>
    <p:embeddedFont>
      <p:font typeface="Roboto Light" panose="02000000000000000000" pitchFamily="2" charset="0"/>
      <p:regular r:id="rId38"/>
      <p:bold r:id="rId39"/>
      <p:italic r:id="rId40"/>
      <p:boldItalic r:id="rId4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ndal Danna" initials="KD" lastIdx="3" clrIdx="0">
    <p:extLst>
      <p:ext uri="{19B8F6BF-5375-455C-9EA6-DF929625EA0E}">
        <p15:presenceInfo xmlns:p15="http://schemas.microsoft.com/office/powerpoint/2012/main" userId="S::kdanna@psi.org::89f5f8d4-3b5c-4af0-8251-bf603280ccd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BFD730"/>
    <a:srgbClr val="18AC68"/>
    <a:srgbClr val="ED4699"/>
    <a:srgbClr val="8DC9C8"/>
    <a:srgbClr val="FCF45B"/>
    <a:srgbClr val="F46E20"/>
    <a:srgbClr val="F18903"/>
    <a:srgbClr val="00B5E1"/>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74104E-1451-44E5-B4E0-643B74E11B0E}" v="8" dt="2024-11-22T08:08:40.897"/>
  </p1510:revLst>
</p1510:revInfo>
</file>

<file path=ppt/tableStyles.xml><?xml version="1.0" encoding="utf-8"?>
<a:tblStyleLst xmlns:a="http://schemas.openxmlformats.org/drawingml/2006/main" def="{7DF18680-E054-41AD-8BC1-D1AEF772440D}">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734" autoAdjust="0"/>
    <p:restoredTop sz="64609" autoAdjust="0"/>
  </p:normalViewPr>
  <p:slideViewPr>
    <p:cSldViewPr snapToGrid="0">
      <p:cViewPr varScale="1">
        <p:scale>
          <a:sx n="20" d="100"/>
          <a:sy n="20" d="100"/>
        </p:scale>
        <p:origin x="1220" y="6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9" Type="http://schemas.openxmlformats.org/officeDocument/2006/relationships/font" Target="fonts/font19.fntdata"/><Relationship Id="rId21" Type="http://schemas.openxmlformats.org/officeDocument/2006/relationships/font" Target="fonts/font1.fntdata"/><Relationship Id="rId34" Type="http://schemas.openxmlformats.org/officeDocument/2006/relationships/font" Target="fonts/font14.fntdata"/><Relationship Id="rId42" Type="http://schemas.openxmlformats.org/officeDocument/2006/relationships/commentAuthors" Target="commentAuthors.xml"/><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9.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font" Target="fonts/font20.fntdata"/><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1.fntdata"/><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font" Target="fonts/font18.fntdata"/><Relationship Id="rId46" Type="http://schemas.openxmlformats.org/officeDocument/2006/relationships/tableStyles" Target="tableStyles.xml"/><Relationship Id="rId20" Type="http://schemas.openxmlformats.org/officeDocument/2006/relationships/notesMaster" Target="notesMasters/notesMaster1.xml"/><Relationship Id="rId41" Type="http://schemas.openxmlformats.org/officeDocument/2006/relationships/font" Target="fonts/font21.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rine Irankunda" userId="3590d353-e271-4f9d-a161-ad6218b6d66a" providerId="ADAL" clId="{E274104E-1451-44E5-B4E0-643B74E11B0E}"/>
    <pc:docChg chg="modSld">
      <pc:chgData name="Dorine Irankunda" userId="3590d353-e271-4f9d-a161-ad6218b6d66a" providerId="ADAL" clId="{E274104E-1451-44E5-B4E0-643B74E11B0E}" dt="2024-11-22T08:08:40.896" v="17" actId="478"/>
      <pc:docMkLst>
        <pc:docMk/>
      </pc:docMkLst>
      <pc:sldChg chg="delSp modSp mod">
        <pc:chgData name="Dorine Irankunda" userId="3590d353-e271-4f9d-a161-ad6218b6d66a" providerId="ADAL" clId="{E274104E-1451-44E5-B4E0-643B74E11B0E}" dt="2024-11-22T08:08:31.379" v="15" actId="6549"/>
        <pc:sldMkLst>
          <pc:docMk/>
          <pc:sldMk cId="3771502249" sldId="462"/>
        </pc:sldMkLst>
        <pc:spChg chg="del mod">
          <ac:chgData name="Dorine Irankunda" userId="3590d353-e271-4f9d-a161-ad6218b6d66a" providerId="ADAL" clId="{E274104E-1451-44E5-B4E0-643B74E11B0E}" dt="2024-11-22T08:08:25.969" v="13" actId="478"/>
          <ac:spMkLst>
            <pc:docMk/>
            <pc:sldMk cId="3771502249" sldId="462"/>
            <ac:spMk id="3" creationId="{343C40BD-576E-8A4E-1A5B-DB1A03D5138D}"/>
          </ac:spMkLst>
        </pc:spChg>
        <pc:spChg chg="del mod">
          <ac:chgData name="Dorine Irankunda" userId="3590d353-e271-4f9d-a161-ad6218b6d66a" providerId="ADAL" clId="{E274104E-1451-44E5-B4E0-643B74E11B0E}" dt="2024-11-22T08:08:22.511" v="11" actId="478"/>
          <ac:spMkLst>
            <pc:docMk/>
            <pc:sldMk cId="3771502249" sldId="462"/>
            <ac:spMk id="4" creationId="{2A4FBEBA-A03F-6782-1321-25416FD5C0B0}"/>
          </ac:spMkLst>
        </pc:spChg>
        <pc:spChg chg="del mod">
          <ac:chgData name="Dorine Irankunda" userId="3590d353-e271-4f9d-a161-ad6218b6d66a" providerId="ADAL" clId="{E274104E-1451-44E5-B4E0-643B74E11B0E}" dt="2024-11-22T08:08:18.994" v="9" actId="478"/>
          <ac:spMkLst>
            <pc:docMk/>
            <pc:sldMk cId="3771502249" sldId="462"/>
            <ac:spMk id="5" creationId="{8D453466-DB53-A051-2BD2-1077A2A82586}"/>
          </ac:spMkLst>
        </pc:spChg>
        <pc:spChg chg="mod">
          <ac:chgData name="Dorine Irankunda" userId="3590d353-e271-4f9d-a161-ad6218b6d66a" providerId="ADAL" clId="{E274104E-1451-44E5-B4E0-643B74E11B0E}" dt="2024-11-22T08:08:31.379" v="15" actId="6549"/>
          <ac:spMkLst>
            <pc:docMk/>
            <pc:sldMk cId="3771502249" sldId="462"/>
            <ac:spMk id="16" creationId="{F25F01B8-7B9B-EE4E-B3E2-F6B6A4D1D1B4}"/>
          </ac:spMkLst>
        </pc:spChg>
      </pc:sldChg>
      <pc:sldChg chg="delSp modSp">
        <pc:chgData name="Dorine Irankunda" userId="3590d353-e271-4f9d-a161-ad6218b6d66a" providerId="ADAL" clId="{E274104E-1451-44E5-B4E0-643B74E11B0E}" dt="2024-11-22T08:08:40.896" v="17" actId="478"/>
        <pc:sldMkLst>
          <pc:docMk/>
          <pc:sldMk cId="655528183" sldId="463"/>
        </pc:sldMkLst>
        <pc:spChg chg="del mod">
          <ac:chgData name="Dorine Irankunda" userId="3590d353-e271-4f9d-a161-ad6218b6d66a" providerId="ADAL" clId="{E274104E-1451-44E5-B4E0-643B74E11B0E}" dt="2024-11-22T08:08:40.896" v="17" actId="478"/>
          <ac:spMkLst>
            <pc:docMk/>
            <pc:sldMk cId="655528183" sldId="463"/>
            <ac:spMk id="3" creationId="{90ADA987-1D5E-8F7A-7E5A-2C91B511B022}"/>
          </ac:spMkLst>
        </pc:spChg>
      </pc:sldChg>
      <pc:sldChg chg="modNotesTx">
        <pc:chgData name="Dorine Irankunda" userId="3590d353-e271-4f9d-a161-ad6218b6d66a" providerId="ADAL" clId="{E274104E-1451-44E5-B4E0-643B74E11B0E}" dt="2024-11-22T08:07:53.173" v="3" actId="20577"/>
        <pc:sldMkLst>
          <pc:docMk/>
          <pc:sldMk cId="4095249741" sldId="575"/>
        </pc:sldMkLst>
      </pc:sldChg>
    </pc:docChg>
  </pc:docChgLst>
  <pc:docChgLst>
    <pc:chgData name="Tharcissie Aimée Maniraguha" userId="31d0e1d5-e9fb-454f-bcfc-34334c49c8b0" providerId="ADAL" clId="{1057CD76-61FD-4598-84A5-0A2936D8993C}"/>
    <pc:docChg chg="undo custSel modSld">
      <pc:chgData name="Tharcissie Aimée Maniraguha" userId="31d0e1d5-e9fb-454f-bcfc-34334c49c8b0" providerId="ADAL" clId="{1057CD76-61FD-4598-84A5-0A2936D8993C}" dt="2024-11-21T06:12:17.877" v="1389" actId="14100"/>
      <pc:docMkLst>
        <pc:docMk/>
      </pc:docMkLst>
      <pc:sldChg chg="modSp mod">
        <pc:chgData name="Tharcissie Aimée Maniraguha" userId="31d0e1d5-e9fb-454f-bcfc-34334c49c8b0" providerId="ADAL" clId="{1057CD76-61FD-4598-84A5-0A2936D8993C}" dt="2024-11-20T06:14:46.591" v="600" actId="20577"/>
        <pc:sldMkLst>
          <pc:docMk/>
          <pc:sldMk cId="3470802358" sldId="396"/>
        </pc:sldMkLst>
        <pc:spChg chg="mod">
          <ac:chgData name="Tharcissie Aimée Maniraguha" userId="31d0e1d5-e9fb-454f-bcfc-34334c49c8b0" providerId="ADAL" clId="{1057CD76-61FD-4598-84A5-0A2936D8993C}" dt="2024-11-20T06:14:01.209" v="584" actId="14100"/>
          <ac:spMkLst>
            <pc:docMk/>
            <pc:sldMk cId="3470802358" sldId="396"/>
            <ac:spMk id="8" creationId="{601EBBCC-753A-FE47-B061-00EF11F5C06A}"/>
          </ac:spMkLst>
        </pc:spChg>
        <pc:spChg chg="mod">
          <ac:chgData name="Tharcissie Aimée Maniraguha" userId="31d0e1d5-e9fb-454f-bcfc-34334c49c8b0" providerId="ADAL" clId="{1057CD76-61FD-4598-84A5-0A2936D8993C}" dt="2024-11-20T06:14:46.591" v="600" actId="20577"/>
          <ac:spMkLst>
            <pc:docMk/>
            <pc:sldMk cId="3470802358" sldId="396"/>
            <ac:spMk id="10" creationId="{8D65A6AE-C1BB-2544-A514-FF58DD70FEA5}"/>
          </ac:spMkLst>
        </pc:spChg>
      </pc:sldChg>
      <pc:sldChg chg="modSp mod">
        <pc:chgData name="Tharcissie Aimée Maniraguha" userId="31d0e1d5-e9fb-454f-bcfc-34334c49c8b0" providerId="ADAL" clId="{1057CD76-61FD-4598-84A5-0A2936D8993C}" dt="2024-11-20T14:42:17.065" v="1114" actId="5793"/>
        <pc:sldMkLst>
          <pc:docMk/>
          <pc:sldMk cId="3771502249" sldId="462"/>
        </pc:sldMkLst>
        <pc:spChg chg="mod">
          <ac:chgData name="Tharcissie Aimée Maniraguha" userId="31d0e1d5-e9fb-454f-bcfc-34334c49c8b0" providerId="ADAL" clId="{1057CD76-61FD-4598-84A5-0A2936D8993C}" dt="2024-11-20T14:42:17.065" v="1114" actId="5793"/>
          <ac:spMkLst>
            <pc:docMk/>
            <pc:sldMk cId="3771502249" sldId="462"/>
            <ac:spMk id="16" creationId="{F25F01B8-7B9B-EE4E-B3E2-F6B6A4D1D1B4}"/>
          </ac:spMkLst>
        </pc:spChg>
      </pc:sldChg>
      <pc:sldChg chg="modNotesTx">
        <pc:chgData name="Tharcissie Aimée Maniraguha" userId="31d0e1d5-e9fb-454f-bcfc-34334c49c8b0" providerId="ADAL" clId="{1057CD76-61FD-4598-84A5-0A2936D8993C}" dt="2024-11-19T13:35:25.237" v="24" actId="20577"/>
        <pc:sldMkLst>
          <pc:docMk/>
          <pc:sldMk cId="655528183" sldId="463"/>
        </pc:sldMkLst>
      </pc:sldChg>
      <pc:sldChg chg="modSp mod modNotesTx">
        <pc:chgData name="Tharcissie Aimée Maniraguha" userId="31d0e1d5-e9fb-454f-bcfc-34334c49c8b0" providerId="ADAL" clId="{1057CD76-61FD-4598-84A5-0A2936D8993C}" dt="2024-11-19T13:48:05.532" v="78" actId="113"/>
        <pc:sldMkLst>
          <pc:docMk/>
          <pc:sldMk cId="1264023049" sldId="464"/>
        </pc:sldMkLst>
        <pc:spChg chg="mod">
          <ac:chgData name="Tharcissie Aimée Maniraguha" userId="31d0e1d5-e9fb-454f-bcfc-34334c49c8b0" providerId="ADAL" clId="{1057CD76-61FD-4598-84A5-0A2936D8993C}" dt="2024-11-19T13:48:05.532" v="78" actId="113"/>
          <ac:spMkLst>
            <pc:docMk/>
            <pc:sldMk cId="1264023049" sldId="464"/>
            <ac:spMk id="2" creationId="{B8D8BA0E-8E04-4887-B4A4-06D0A60FE1D3}"/>
          </ac:spMkLst>
        </pc:spChg>
        <pc:graphicFrameChg chg="mod">
          <ac:chgData name="Tharcissie Aimée Maniraguha" userId="31d0e1d5-e9fb-454f-bcfc-34334c49c8b0" providerId="ADAL" clId="{1057CD76-61FD-4598-84A5-0A2936D8993C}" dt="2024-11-19T13:47:21.554" v="77"/>
          <ac:graphicFrameMkLst>
            <pc:docMk/>
            <pc:sldMk cId="1264023049" sldId="464"/>
            <ac:graphicFrameMk id="6" creationId="{5AAE0462-6E91-4B6C-926A-2368EA391FA7}"/>
          </ac:graphicFrameMkLst>
        </pc:graphicFrameChg>
      </pc:sldChg>
      <pc:sldChg chg="modSp mod modNotesTx">
        <pc:chgData name="Tharcissie Aimée Maniraguha" userId="31d0e1d5-e9fb-454f-bcfc-34334c49c8b0" providerId="ADAL" clId="{1057CD76-61FD-4598-84A5-0A2936D8993C}" dt="2024-11-20T05:50:54.480" v="276" actId="20577"/>
        <pc:sldMkLst>
          <pc:docMk/>
          <pc:sldMk cId="3549805110" sldId="469"/>
        </pc:sldMkLst>
        <pc:spChg chg="mod">
          <ac:chgData name="Tharcissie Aimée Maniraguha" userId="31d0e1d5-e9fb-454f-bcfc-34334c49c8b0" providerId="ADAL" clId="{1057CD76-61FD-4598-84A5-0A2936D8993C}" dt="2024-11-20T05:50:54.480" v="276" actId="20577"/>
          <ac:spMkLst>
            <pc:docMk/>
            <pc:sldMk cId="3549805110" sldId="469"/>
            <ac:spMk id="2" creationId="{85B8B168-6B1E-4CAC-ACDA-16794DD0AB08}"/>
          </ac:spMkLst>
        </pc:spChg>
        <pc:spChg chg="mod">
          <ac:chgData name="Tharcissie Aimée Maniraguha" userId="31d0e1d5-e9fb-454f-bcfc-34334c49c8b0" providerId="ADAL" clId="{1057CD76-61FD-4598-84A5-0A2936D8993C}" dt="2024-11-19T13:56:55.366" v="230" actId="20577"/>
          <ac:spMkLst>
            <pc:docMk/>
            <pc:sldMk cId="3549805110" sldId="469"/>
            <ac:spMk id="3" creationId="{60C764D1-7C0F-44AB-8AA2-D8A380A0785A}"/>
          </ac:spMkLst>
        </pc:spChg>
        <pc:spChg chg="mod">
          <ac:chgData name="Tharcissie Aimée Maniraguha" userId="31d0e1d5-e9fb-454f-bcfc-34334c49c8b0" providerId="ADAL" clId="{1057CD76-61FD-4598-84A5-0A2936D8993C}" dt="2024-11-20T05:47:33.027" v="231"/>
          <ac:spMkLst>
            <pc:docMk/>
            <pc:sldMk cId="3549805110" sldId="469"/>
            <ac:spMk id="6" creationId="{D43A79CE-3FBB-4A56-A341-A253190C6C0A}"/>
          </ac:spMkLst>
        </pc:spChg>
      </pc:sldChg>
      <pc:sldChg chg="modSp mod modNotesTx">
        <pc:chgData name="Tharcissie Aimée Maniraguha" userId="31d0e1d5-e9fb-454f-bcfc-34334c49c8b0" providerId="ADAL" clId="{1057CD76-61FD-4598-84A5-0A2936D8993C}" dt="2024-11-19T13:55:44.233" v="199" actId="20577"/>
        <pc:sldMkLst>
          <pc:docMk/>
          <pc:sldMk cId="2795632732" sldId="472"/>
        </pc:sldMkLst>
        <pc:spChg chg="mod">
          <ac:chgData name="Tharcissie Aimée Maniraguha" userId="31d0e1d5-e9fb-454f-bcfc-34334c49c8b0" providerId="ADAL" clId="{1057CD76-61FD-4598-84A5-0A2936D8993C}" dt="2024-11-19T13:48:37.583" v="83" actId="14100"/>
          <ac:spMkLst>
            <pc:docMk/>
            <pc:sldMk cId="2795632732" sldId="472"/>
            <ac:spMk id="2" creationId="{B8D8BA0E-8E04-4887-B4A4-06D0A60FE1D3}"/>
          </ac:spMkLst>
        </pc:spChg>
        <pc:graphicFrameChg chg="mod">
          <ac:chgData name="Tharcissie Aimée Maniraguha" userId="31d0e1d5-e9fb-454f-bcfc-34334c49c8b0" providerId="ADAL" clId="{1057CD76-61FD-4598-84A5-0A2936D8993C}" dt="2024-11-19T13:49:58.967" v="166" actId="113"/>
          <ac:graphicFrameMkLst>
            <pc:docMk/>
            <pc:sldMk cId="2795632732" sldId="472"/>
            <ac:graphicFrameMk id="6" creationId="{5AAE0462-6E91-4B6C-926A-2368EA391FA7}"/>
          </ac:graphicFrameMkLst>
        </pc:graphicFrameChg>
      </pc:sldChg>
      <pc:sldChg chg="modSp mod">
        <pc:chgData name="Tharcissie Aimée Maniraguha" userId="31d0e1d5-e9fb-454f-bcfc-34334c49c8b0" providerId="ADAL" clId="{1057CD76-61FD-4598-84A5-0A2936D8993C}" dt="2024-11-20T14:42:03.252" v="1112" actId="113"/>
        <pc:sldMkLst>
          <pc:docMk/>
          <pc:sldMk cId="4095249741" sldId="575"/>
        </pc:sldMkLst>
        <pc:spChg chg="mod">
          <ac:chgData name="Tharcissie Aimée Maniraguha" userId="31d0e1d5-e9fb-454f-bcfc-34334c49c8b0" providerId="ADAL" clId="{1057CD76-61FD-4598-84A5-0A2936D8993C}" dt="2024-11-20T14:42:03.252" v="1112" actId="113"/>
          <ac:spMkLst>
            <pc:docMk/>
            <pc:sldMk cId="4095249741" sldId="575"/>
            <ac:spMk id="5" creationId="{987F04DB-2B20-845B-5C51-DE62EBCE9A97}"/>
          </ac:spMkLst>
        </pc:spChg>
      </pc:sldChg>
      <pc:sldChg chg="modSp mod modNotesTx">
        <pc:chgData name="Tharcissie Aimée Maniraguha" userId="31d0e1d5-e9fb-454f-bcfc-34334c49c8b0" providerId="ADAL" clId="{1057CD76-61FD-4598-84A5-0A2936D8993C}" dt="2024-11-20T06:30:27.583" v="1076" actId="20577"/>
        <pc:sldMkLst>
          <pc:docMk/>
          <pc:sldMk cId="3319806894" sldId="627"/>
        </pc:sldMkLst>
        <pc:spChg chg="mod">
          <ac:chgData name="Tharcissie Aimée Maniraguha" userId="31d0e1d5-e9fb-454f-bcfc-34334c49c8b0" providerId="ADAL" clId="{1057CD76-61FD-4598-84A5-0A2936D8993C}" dt="2024-11-20T06:30:27.583" v="1076" actId="20577"/>
          <ac:spMkLst>
            <pc:docMk/>
            <pc:sldMk cId="3319806894" sldId="627"/>
            <ac:spMk id="7" creationId="{4A737F5F-828D-3238-541B-D4580ECA5631}"/>
          </ac:spMkLst>
        </pc:spChg>
        <pc:spChg chg="mod">
          <ac:chgData name="Tharcissie Aimée Maniraguha" userId="31d0e1d5-e9fb-454f-bcfc-34334c49c8b0" providerId="ADAL" clId="{1057CD76-61FD-4598-84A5-0A2936D8993C}" dt="2024-11-20T06:26:52.693" v="1008" actId="14100"/>
          <ac:spMkLst>
            <pc:docMk/>
            <pc:sldMk cId="3319806894" sldId="627"/>
            <ac:spMk id="9" creationId="{386DE9E3-66BC-113E-F499-9A9D2783CD0B}"/>
          </ac:spMkLst>
        </pc:spChg>
        <pc:spChg chg="mod">
          <ac:chgData name="Tharcissie Aimée Maniraguha" userId="31d0e1d5-e9fb-454f-bcfc-34334c49c8b0" providerId="ADAL" clId="{1057CD76-61FD-4598-84A5-0A2936D8993C}" dt="2024-11-20T06:27:36.746" v="1013" actId="14100"/>
          <ac:spMkLst>
            <pc:docMk/>
            <pc:sldMk cId="3319806894" sldId="627"/>
            <ac:spMk id="12" creationId="{679E97FE-AF04-EB28-00B5-9B0E4752CC28}"/>
          </ac:spMkLst>
        </pc:spChg>
        <pc:spChg chg="mod">
          <ac:chgData name="Tharcissie Aimée Maniraguha" userId="31d0e1d5-e9fb-454f-bcfc-34334c49c8b0" providerId="ADAL" clId="{1057CD76-61FD-4598-84A5-0A2936D8993C}" dt="2024-11-20T06:27:46.902" v="1032" actId="20577"/>
          <ac:spMkLst>
            <pc:docMk/>
            <pc:sldMk cId="3319806894" sldId="627"/>
            <ac:spMk id="15" creationId="{8C7DBDBF-F274-8A64-3EE7-35A694359DCF}"/>
          </ac:spMkLst>
        </pc:spChg>
        <pc:spChg chg="mod">
          <ac:chgData name="Tharcissie Aimée Maniraguha" userId="31d0e1d5-e9fb-454f-bcfc-34334c49c8b0" providerId="ADAL" clId="{1057CD76-61FD-4598-84A5-0A2936D8993C}" dt="2024-11-20T06:28:09.340" v="1052" actId="20577"/>
          <ac:spMkLst>
            <pc:docMk/>
            <pc:sldMk cId="3319806894" sldId="627"/>
            <ac:spMk id="19" creationId="{B7B65430-CE18-1B12-E2BF-0B6305AFEAAF}"/>
          </ac:spMkLst>
        </pc:spChg>
        <pc:spChg chg="mod">
          <ac:chgData name="Tharcissie Aimée Maniraguha" userId="31d0e1d5-e9fb-454f-bcfc-34334c49c8b0" providerId="ADAL" clId="{1057CD76-61FD-4598-84A5-0A2936D8993C}" dt="2024-11-20T06:29:16.300" v="1058" actId="20577"/>
          <ac:spMkLst>
            <pc:docMk/>
            <pc:sldMk cId="3319806894" sldId="627"/>
            <ac:spMk id="40" creationId="{7BAF94E2-8DF7-298F-B806-E461D79D2F90}"/>
          </ac:spMkLst>
        </pc:spChg>
        <pc:spChg chg="mod">
          <ac:chgData name="Tharcissie Aimée Maniraguha" userId="31d0e1d5-e9fb-454f-bcfc-34334c49c8b0" providerId="ADAL" clId="{1057CD76-61FD-4598-84A5-0A2936D8993C}" dt="2024-11-20T06:29:52.698" v="1060" actId="20577"/>
          <ac:spMkLst>
            <pc:docMk/>
            <pc:sldMk cId="3319806894" sldId="627"/>
            <ac:spMk id="44" creationId="{6BC61FAB-6D06-6483-2C1C-380B2A8FFEE3}"/>
          </ac:spMkLst>
        </pc:spChg>
      </pc:sldChg>
      <pc:sldChg chg="modSp mod modNotesTx">
        <pc:chgData name="Tharcissie Aimée Maniraguha" userId="31d0e1d5-e9fb-454f-bcfc-34334c49c8b0" providerId="ADAL" clId="{1057CD76-61FD-4598-84A5-0A2936D8993C}" dt="2024-11-21T06:12:17.877" v="1389" actId="14100"/>
        <pc:sldMkLst>
          <pc:docMk/>
          <pc:sldMk cId="1254805245" sldId="628"/>
        </pc:sldMkLst>
        <pc:spChg chg="mod">
          <ac:chgData name="Tharcissie Aimée Maniraguha" userId="31d0e1d5-e9fb-454f-bcfc-34334c49c8b0" providerId="ADAL" clId="{1057CD76-61FD-4598-84A5-0A2936D8993C}" dt="2024-11-21T06:08:49.803" v="1360" actId="14100"/>
          <ac:spMkLst>
            <pc:docMk/>
            <pc:sldMk cId="1254805245" sldId="628"/>
            <ac:spMk id="7" creationId="{4A737F5F-828D-3238-541B-D4580ECA5631}"/>
          </ac:spMkLst>
        </pc:spChg>
        <pc:spChg chg="mod">
          <ac:chgData name="Tharcissie Aimée Maniraguha" userId="31d0e1d5-e9fb-454f-bcfc-34334c49c8b0" providerId="ADAL" clId="{1057CD76-61FD-4598-84A5-0A2936D8993C}" dt="2024-11-21T06:12:17.877" v="1389" actId="14100"/>
          <ac:spMkLst>
            <pc:docMk/>
            <pc:sldMk cId="1254805245" sldId="628"/>
            <ac:spMk id="12" creationId="{8001DE32-AE2D-E794-D8F8-743C0FF6199D}"/>
          </ac:spMkLst>
        </pc:spChg>
        <pc:spChg chg="mod">
          <ac:chgData name="Tharcissie Aimée Maniraguha" userId="31d0e1d5-e9fb-454f-bcfc-34334c49c8b0" providerId="ADAL" clId="{1057CD76-61FD-4598-84A5-0A2936D8993C}" dt="2024-11-21T06:11:03.920" v="1378" actId="14100"/>
          <ac:spMkLst>
            <pc:docMk/>
            <pc:sldMk cId="1254805245" sldId="628"/>
            <ac:spMk id="16" creationId="{D02C1F52-A51C-90FB-AA75-CB2EFD52757A}"/>
          </ac:spMkLst>
        </pc:spChg>
        <pc:spChg chg="mod">
          <ac:chgData name="Tharcissie Aimée Maniraguha" userId="31d0e1d5-e9fb-454f-bcfc-34334c49c8b0" providerId="ADAL" clId="{1057CD76-61FD-4598-84A5-0A2936D8993C}" dt="2024-11-21T06:02:02.672" v="1212" actId="20577"/>
          <ac:spMkLst>
            <pc:docMk/>
            <pc:sldMk cId="1254805245" sldId="628"/>
            <ac:spMk id="18" creationId="{E1C0F437-CC74-0AC1-F2F5-AB3E074F891A}"/>
          </ac:spMkLst>
        </pc:spChg>
        <pc:spChg chg="mod">
          <ac:chgData name="Tharcissie Aimée Maniraguha" userId="31d0e1d5-e9fb-454f-bcfc-34334c49c8b0" providerId="ADAL" clId="{1057CD76-61FD-4598-84A5-0A2936D8993C}" dt="2024-11-21T06:01:54.506" v="1202" actId="20577"/>
          <ac:spMkLst>
            <pc:docMk/>
            <pc:sldMk cId="1254805245" sldId="628"/>
            <ac:spMk id="20" creationId="{3D0CA6E7-E770-9BF2-6346-DAC7B573CAAB}"/>
          </ac:spMkLst>
        </pc:spChg>
        <pc:spChg chg="mod">
          <ac:chgData name="Tharcissie Aimée Maniraguha" userId="31d0e1d5-e9fb-454f-bcfc-34334c49c8b0" providerId="ADAL" clId="{1057CD76-61FD-4598-84A5-0A2936D8993C}" dt="2024-11-21T06:02:20.544" v="1223" actId="14100"/>
          <ac:spMkLst>
            <pc:docMk/>
            <pc:sldMk cId="1254805245" sldId="628"/>
            <ac:spMk id="21" creationId="{00A1FF31-6741-388B-6436-FEC31BF0825E}"/>
          </ac:spMkLst>
        </pc:spChg>
        <pc:spChg chg="mod">
          <ac:chgData name="Tharcissie Aimée Maniraguha" userId="31d0e1d5-e9fb-454f-bcfc-34334c49c8b0" providerId="ADAL" clId="{1057CD76-61FD-4598-84A5-0A2936D8993C}" dt="2024-11-20T14:44:02.833" v="1165" actId="20577"/>
          <ac:spMkLst>
            <pc:docMk/>
            <pc:sldMk cId="1254805245" sldId="628"/>
            <ac:spMk id="22" creationId="{B56DAFA2-7B4A-09EA-0722-EE062D8019A7}"/>
          </ac:spMkLst>
        </pc:spChg>
        <pc:spChg chg="mod">
          <ac:chgData name="Tharcissie Aimée Maniraguha" userId="31d0e1d5-e9fb-454f-bcfc-34334c49c8b0" providerId="ADAL" clId="{1057CD76-61FD-4598-84A5-0A2936D8993C}" dt="2024-11-20T14:44:50.343" v="1182" actId="20577"/>
          <ac:spMkLst>
            <pc:docMk/>
            <pc:sldMk cId="1254805245" sldId="628"/>
            <ac:spMk id="23" creationId="{39EA250A-AED7-EEBB-02C0-36D3F63E113B}"/>
          </ac:spMkLst>
        </pc:spChg>
        <pc:spChg chg="mod">
          <ac:chgData name="Tharcissie Aimée Maniraguha" userId="31d0e1d5-e9fb-454f-bcfc-34334c49c8b0" providerId="ADAL" clId="{1057CD76-61FD-4598-84A5-0A2936D8993C}" dt="2024-11-21T06:02:56.922" v="1224"/>
          <ac:spMkLst>
            <pc:docMk/>
            <pc:sldMk cId="1254805245" sldId="628"/>
            <ac:spMk id="28" creationId="{014144F2-DDE5-048C-37D1-DC822A878481}"/>
          </ac:spMkLst>
        </pc:spChg>
        <pc:spChg chg="mod">
          <ac:chgData name="Tharcissie Aimée Maniraguha" userId="31d0e1d5-e9fb-454f-bcfc-34334c49c8b0" providerId="ADAL" clId="{1057CD76-61FD-4598-84A5-0A2936D8993C}" dt="2024-11-21T06:03:03.783" v="1230" actId="20577"/>
          <ac:spMkLst>
            <pc:docMk/>
            <pc:sldMk cId="1254805245" sldId="628"/>
            <ac:spMk id="29" creationId="{95B93265-9948-66DE-38D9-4F3E35DA50C5}"/>
          </ac:spMkLst>
        </pc:spChg>
        <pc:spChg chg="mod">
          <ac:chgData name="Tharcissie Aimée Maniraguha" userId="31d0e1d5-e9fb-454f-bcfc-34334c49c8b0" providerId="ADAL" clId="{1057CD76-61FD-4598-84A5-0A2936D8993C}" dt="2024-11-21T06:03:11.733" v="1238" actId="20577"/>
          <ac:spMkLst>
            <pc:docMk/>
            <pc:sldMk cId="1254805245" sldId="628"/>
            <ac:spMk id="32" creationId="{9A216D82-ABF1-0998-0608-766FBEF045F0}"/>
          </ac:spMkLst>
        </pc:spChg>
        <pc:spChg chg="mod">
          <ac:chgData name="Tharcissie Aimée Maniraguha" userId="31d0e1d5-e9fb-454f-bcfc-34334c49c8b0" providerId="ADAL" clId="{1057CD76-61FD-4598-84A5-0A2936D8993C}" dt="2024-11-21T06:03:29.010" v="1249" actId="20577"/>
          <ac:spMkLst>
            <pc:docMk/>
            <pc:sldMk cId="1254805245" sldId="628"/>
            <ac:spMk id="35" creationId="{51CFBDC3-12FA-147D-B58D-9E4616F97AF8}"/>
          </ac:spMkLst>
        </pc:spChg>
        <pc:spChg chg="mod">
          <ac:chgData name="Tharcissie Aimée Maniraguha" userId="31d0e1d5-e9fb-454f-bcfc-34334c49c8b0" providerId="ADAL" clId="{1057CD76-61FD-4598-84A5-0A2936D8993C}" dt="2024-11-21T06:12:07.876" v="1388" actId="20577"/>
          <ac:spMkLst>
            <pc:docMk/>
            <pc:sldMk cId="1254805245" sldId="628"/>
            <ac:spMk id="39" creationId="{4447F333-0E34-F881-AC85-2551A3FA4BBB}"/>
          </ac:spMkLst>
        </pc:spChg>
        <pc:spChg chg="mod">
          <ac:chgData name="Tharcissie Aimée Maniraguha" userId="31d0e1d5-e9fb-454f-bcfc-34334c49c8b0" providerId="ADAL" clId="{1057CD76-61FD-4598-84A5-0A2936D8993C}" dt="2024-11-21T06:05:04.345" v="1264"/>
          <ac:spMkLst>
            <pc:docMk/>
            <pc:sldMk cId="1254805245" sldId="628"/>
            <ac:spMk id="41" creationId="{64BA77F2-D66A-5F76-448A-BB2377FDB494}"/>
          </ac:spMkLst>
        </pc:spChg>
        <pc:spChg chg="mod">
          <ac:chgData name="Tharcissie Aimée Maniraguha" userId="31d0e1d5-e9fb-454f-bcfc-34334c49c8b0" providerId="ADAL" clId="{1057CD76-61FD-4598-84A5-0A2936D8993C}" dt="2024-11-21T06:05:42.782" v="1272"/>
          <ac:spMkLst>
            <pc:docMk/>
            <pc:sldMk cId="1254805245" sldId="628"/>
            <ac:spMk id="43" creationId="{A808BC9C-48B5-6279-EC9F-BBF255767C0C}"/>
          </ac:spMkLst>
        </pc:spChg>
        <pc:spChg chg="mod">
          <ac:chgData name="Tharcissie Aimée Maniraguha" userId="31d0e1d5-e9fb-454f-bcfc-34334c49c8b0" providerId="ADAL" clId="{1057CD76-61FD-4598-84A5-0A2936D8993C}" dt="2024-11-21T06:02:11.701" v="1222" actId="20577"/>
          <ac:spMkLst>
            <pc:docMk/>
            <pc:sldMk cId="1254805245" sldId="628"/>
            <ac:spMk id="44" creationId="{6BC61FAB-6D06-6483-2C1C-380B2A8FFEE3}"/>
          </ac:spMkLst>
        </pc:spChg>
        <pc:spChg chg="mod">
          <ac:chgData name="Tharcissie Aimée Maniraguha" userId="31d0e1d5-e9fb-454f-bcfc-34334c49c8b0" providerId="ADAL" clId="{1057CD76-61FD-4598-84A5-0A2936D8993C}" dt="2024-11-21T06:06:08.576" v="1275" actId="20577"/>
          <ac:spMkLst>
            <pc:docMk/>
            <pc:sldMk cId="1254805245" sldId="628"/>
            <ac:spMk id="45" creationId="{CCA7F716-A162-176D-8D49-0BE714398213}"/>
          </ac:spMkLst>
        </pc:spChg>
        <pc:spChg chg="mod">
          <ac:chgData name="Tharcissie Aimée Maniraguha" userId="31d0e1d5-e9fb-454f-bcfc-34334c49c8b0" providerId="ADAL" clId="{1057CD76-61FD-4598-84A5-0A2936D8993C}" dt="2024-11-21T06:06:15.015" v="1278" actId="20577"/>
          <ac:spMkLst>
            <pc:docMk/>
            <pc:sldMk cId="1254805245" sldId="628"/>
            <ac:spMk id="55" creationId="{C37663B2-7440-8614-309B-181781FF17CE}"/>
          </ac:spMkLst>
        </pc:spChg>
        <pc:spChg chg="mod">
          <ac:chgData name="Tharcissie Aimée Maniraguha" userId="31d0e1d5-e9fb-454f-bcfc-34334c49c8b0" providerId="ADAL" clId="{1057CD76-61FD-4598-84A5-0A2936D8993C}" dt="2024-11-21T06:06:26.150" v="1290" actId="20577"/>
          <ac:spMkLst>
            <pc:docMk/>
            <pc:sldMk cId="1254805245" sldId="628"/>
            <ac:spMk id="56" creationId="{1C738353-F00B-9A62-A15D-993831EE48D3}"/>
          </ac:spMkLst>
        </pc:spChg>
        <pc:spChg chg="mod">
          <ac:chgData name="Tharcissie Aimée Maniraguha" userId="31d0e1d5-e9fb-454f-bcfc-34334c49c8b0" providerId="ADAL" clId="{1057CD76-61FD-4598-84A5-0A2936D8993C}" dt="2024-11-21T06:07:27.468" v="1332" actId="5793"/>
          <ac:spMkLst>
            <pc:docMk/>
            <pc:sldMk cId="1254805245" sldId="628"/>
            <ac:spMk id="57" creationId="{D9321F22-16B0-C922-3F89-98B6B34DDC97}"/>
          </ac:spMkLst>
        </pc:spChg>
        <pc:spChg chg="mod">
          <ac:chgData name="Tharcissie Aimée Maniraguha" userId="31d0e1d5-e9fb-454f-bcfc-34334c49c8b0" providerId="ADAL" clId="{1057CD76-61FD-4598-84A5-0A2936D8993C}" dt="2024-11-21T06:07:33.860" v="1339" actId="20577"/>
          <ac:spMkLst>
            <pc:docMk/>
            <pc:sldMk cId="1254805245" sldId="628"/>
            <ac:spMk id="58" creationId="{F62B38F7-854E-3858-CEC5-0ECD35C6E893}"/>
          </ac:spMkLst>
        </pc:spChg>
        <pc:picChg chg="mod">
          <ac:chgData name="Tharcissie Aimée Maniraguha" userId="31d0e1d5-e9fb-454f-bcfc-34334c49c8b0" providerId="ADAL" clId="{1057CD76-61FD-4598-84A5-0A2936D8993C}" dt="2024-11-21T06:10:19.987" v="1375" actId="14100"/>
          <ac:picMkLst>
            <pc:docMk/>
            <pc:sldMk cId="1254805245" sldId="628"/>
            <ac:picMk id="8" creationId="{8F684E75-9A65-6346-12D2-F26B1247DAE5}"/>
          </ac:picMkLst>
        </pc:picChg>
        <pc:picChg chg="mod">
          <ac:chgData name="Tharcissie Aimée Maniraguha" userId="31d0e1d5-e9fb-454f-bcfc-34334c49c8b0" providerId="ADAL" clId="{1057CD76-61FD-4598-84A5-0A2936D8993C}" dt="2024-11-21T06:09:31.500" v="1364" actId="14100"/>
          <ac:picMkLst>
            <pc:docMk/>
            <pc:sldMk cId="1254805245" sldId="628"/>
            <ac:picMk id="19" creationId="{CEFB0478-1D7D-4B50-E697-515CFAB4C463}"/>
          </ac:picMkLst>
        </pc:picChg>
      </pc:sldChg>
      <pc:sldChg chg="modSp mod modNotesTx">
        <pc:chgData name="Tharcissie Aimée Maniraguha" userId="31d0e1d5-e9fb-454f-bcfc-34334c49c8b0" providerId="ADAL" clId="{1057CD76-61FD-4598-84A5-0A2936D8993C}" dt="2024-11-20T05:55:35.143" v="394" actId="20577"/>
        <pc:sldMkLst>
          <pc:docMk/>
          <pc:sldMk cId="2635115388" sldId="630"/>
        </pc:sldMkLst>
        <pc:spChg chg="mod">
          <ac:chgData name="Tharcissie Aimée Maniraguha" userId="31d0e1d5-e9fb-454f-bcfc-34334c49c8b0" providerId="ADAL" clId="{1057CD76-61FD-4598-84A5-0A2936D8993C}" dt="2024-11-20T05:52:42.409" v="346" actId="20577"/>
          <ac:spMkLst>
            <pc:docMk/>
            <pc:sldMk cId="2635115388" sldId="630"/>
            <ac:spMk id="6" creationId="{4E6771DD-1018-2205-5666-F60328707E27}"/>
          </ac:spMkLst>
        </pc:spChg>
        <pc:spChg chg="mod">
          <ac:chgData name="Tharcissie Aimée Maniraguha" userId="31d0e1d5-e9fb-454f-bcfc-34334c49c8b0" providerId="ADAL" clId="{1057CD76-61FD-4598-84A5-0A2936D8993C}" dt="2024-11-20T05:53:41.829" v="359" actId="20577"/>
          <ac:spMkLst>
            <pc:docMk/>
            <pc:sldMk cId="2635115388" sldId="630"/>
            <ac:spMk id="16" creationId="{371A7438-45EB-69AD-ED2E-74991F9B1BFB}"/>
          </ac:spMkLst>
        </pc:spChg>
      </pc:sldChg>
      <pc:sldChg chg="modSp mod modNotesTx">
        <pc:chgData name="Tharcissie Aimée Maniraguha" userId="31d0e1d5-e9fb-454f-bcfc-34334c49c8b0" providerId="ADAL" clId="{1057CD76-61FD-4598-84A5-0A2936D8993C}" dt="2024-11-20T06:00:53.106" v="438"/>
        <pc:sldMkLst>
          <pc:docMk/>
          <pc:sldMk cId="620070666" sldId="631"/>
        </pc:sldMkLst>
        <pc:spChg chg="mod">
          <ac:chgData name="Tharcissie Aimée Maniraguha" userId="31d0e1d5-e9fb-454f-bcfc-34334c49c8b0" providerId="ADAL" clId="{1057CD76-61FD-4598-84A5-0A2936D8993C}" dt="2024-11-20T05:59:42.190" v="437"/>
          <ac:spMkLst>
            <pc:docMk/>
            <pc:sldMk cId="620070666" sldId="631"/>
            <ac:spMk id="18" creationId="{0195077E-CBE5-6E09-049A-17F9F488EFFE}"/>
          </ac:spMkLst>
        </pc:spChg>
        <pc:spChg chg="mod">
          <ac:chgData name="Tharcissie Aimée Maniraguha" userId="31d0e1d5-e9fb-454f-bcfc-34334c49c8b0" providerId="ADAL" clId="{1057CD76-61FD-4598-84A5-0A2936D8993C}" dt="2024-11-20T05:57:46.099" v="436" actId="20577"/>
          <ac:spMkLst>
            <pc:docMk/>
            <pc:sldMk cId="620070666" sldId="631"/>
            <ac:spMk id="19" creationId="{0C079020-7C91-A2D7-D154-FFF8D5ADF16A}"/>
          </ac:spMkLst>
        </pc:spChg>
      </pc:sldChg>
      <pc:sldChg chg="modSp mod modNotesTx">
        <pc:chgData name="Tharcissie Aimée Maniraguha" userId="31d0e1d5-e9fb-454f-bcfc-34334c49c8b0" providerId="ADAL" clId="{1057CD76-61FD-4598-84A5-0A2936D8993C}" dt="2024-11-20T06:11:21.463" v="560" actId="20577"/>
        <pc:sldMkLst>
          <pc:docMk/>
          <pc:sldMk cId="1448467957" sldId="632"/>
        </pc:sldMkLst>
        <pc:spChg chg="mod">
          <ac:chgData name="Tharcissie Aimée Maniraguha" userId="31d0e1d5-e9fb-454f-bcfc-34334c49c8b0" providerId="ADAL" clId="{1057CD76-61FD-4598-84A5-0A2936D8993C}" dt="2024-11-20T06:11:21.463" v="560" actId="20577"/>
          <ac:spMkLst>
            <pc:docMk/>
            <pc:sldMk cId="1448467957" sldId="632"/>
            <ac:spMk id="19" creationId="{0C079020-7C91-A2D7-D154-FFF8D5ADF16A}"/>
          </ac:spMkLst>
        </pc:spChg>
      </pc:sldChg>
      <pc:sldChg chg="modSp mod modNotesTx">
        <pc:chgData name="Tharcissie Aimée Maniraguha" userId="31d0e1d5-e9fb-454f-bcfc-34334c49c8b0" providerId="ADAL" clId="{1057CD76-61FD-4598-84A5-0A2936D8993C}" dt="2024-11-20T06:12:58.744" v="573"/>
        <pc:sldMkLst>
          <pc:docMk/>
          <pc:sldMk cId="3991893107" sldId="739"/>
        </pc:sldMkLst>
        <pc:spChg chg="mod">
          <ac:chgData name="Tharcissie Aimée Maniraguha" userId="31d0e1d5-e9fb-454f-bcfc-34334c49c8b0" providerId="ADAL" clId="{1057CD76-61FD-4598-84A5-0A2936D8993C}" dt="2024-11-20T06:12:19.686" v="572" actId="20577"/>
          <ac:spMkLst>
            <pc:docMk/>
            <pc:sldMk cId="3991893107" sldId="739"/>
            <ac:spMk id="8" creationId="{D94DAFE4-BDBD-B98E-2F77-4D45FA64DEBF}"/>
          </ac:spMkLst>
        </pc:spChg>
      </pc:sldChg>
      <pc:sldChg chg="modSp mod">
        <pc:chgData name="Tharcissie Aimée Maniraguha" userId="31d0e1d5-e9fb-454f-bcfc-34334c49c8b0" providerId="ADAL" clId="{1057CD76-61FD-4598-84A5-0A2936D8993C}" dt="2024-11-20T14:45:56.604" v="1190" actId="113"/>
        <pc:sldMkLst>
          <pc:docMk/>
          <pc:sldMk cId="3807305083" sldId="822"/>
        </pc:sldMkLst>
        <pc:spChg chg="mod">
          <ac:chgData name="Tharcissie Aimée Maniraguha" userId="31d0e1d5-e9fb-454f-bcfc-34334c49c8b0" providerId="ADAL" clId="{1057CD76-61FD-4598-84A5-0A2936D8993C}" dt="2024-11-20T14:45:56.604" v="1190" actId="113"/>
          <ac:spMkLst>
            <pc:docMk/>
            <pc:sldMk cId="3807305083" sldId="822"/>
            <ac:spMk id="2" creationId="{B8D8BA0E-8E04-4887-B4A4-06D0A60FE1D3}"/>
          </ac:spMkLst>
        </pc:spChg>
        <pc:spChg chg="mod">
          <ac:chgData name="Tharcissie Aimée Maniraguha" userId="31d0e1d5-e9fb-454f-bcfc-34334c49c8b0" providerId="ADAL" clId="{1057CD76-61FD-4598-84A5-0A2936D8993C}" dt="2024-11-20T06:23:18.808" v="895"/>
          <ac:spMkLst>
            <pc:docMk/>
            <pc:sldMk cId="3807305083" sldId="822"/>
            <ac:spMk id="3" creationId="{9A637EB6-3F8F-4AA3-A4C5-BAB462ED7A5D}"/>
          </ac:spMkLst>
        </pc:spChg>
        <pc:spChg chg="mod">
          <ac:chgData name="Tharcissie Aimée Maniraguha" userId="31d0e1d5-e9fb-454f-bcfc-34334c49c8b0" providerId="ADAL" clId="{1057CD76-61FD-4598-84A5-0A2936D8993C}" dt="2024-11-20T06:18:26.484" v="786" actId="20577"/>
          <ac:spMkLst>
            <pc:docMk/>
            <pc:sldMk cId="3807305083" sldId="822"/>
            <ac:spMk id="5" creationId="{D05C797E-C9A3-4A07-8FB7-54C064E90B4A}"/>
          </ac:spMkLst>
        </pc:spChg>
        <pc:spChg chg="mod">
          <ac:chgData name="Tharcissie Aimée Maniraguha" userId="31d0e1d5-e9fb-454f-bcfc-34334c49c8b0" providerId="ADAL" clId="{1057CD76-61FD-4598-84A5-0A2936D8993C}" dt="2024-11-20T06:24:17.633" v="952" actId="20577"/>
          <ac:spMkLst>
            <pc:docMk/>
            <pc:sldMk cId="3807305083" sldId="822"/>
            <ac:spMk id="7" creationId="{5550CA48-5E5C-46B8-84AD-28FEBBD50DF1}"/>
          </ac:spMkLst>
        </pc:spChg>
        <pc:spChg chg="mod">
          <ac:chgData name="Tharcissie Aimée Maniraguha" userId="31d0e1d5-e9fb-454f-bcfc-34334c49c8b0" providerId="ADAL" clId="{1057CD76-61FD-4598-84A5-0A2936D8993C}" dt="2024-11-20T06:18:38.539" v="800" actId="20577"/>
          <ac:spMkLst>
            <pc:docMk/>
            <pc:sldMk cId="3807305083" sldId="822"/>
            <ac:spMk id="8" creationId="{604650EE-533D-4665-8A3F-9D321D404B1E}"/>
          </ac:spMkLst>
        </pc:spChg>
        <pc:spChg chg="mod">
          <ac:chgData name="Tharcissie Aimée Maniraguha" userId="31d0e1d5-e9fb-454f-bcfc-34334c49c8b0" providerId="ADAL" clId="{1057CD76-61FD-4598-84A5-0A2936D8993C}" dt="2024-11-20T06:18:02.424" v="740" actId="20577"/>
          <ac:spMkLst>
            <pc:docMk/>
            <pc:sldMk cId="3807305083" sldId="822"/>
            <ac:spMk id="9" creationId="{F21892F5-5516-45AF-BBC6-3C859851DA95}"/>
          </ac:spMkLst>
        </pc:spChg>
        <pc:spChg chg="mod">
          <ac:chgData name="Tharcissie Aimée Maniraguha" userId="31d0e1d5-e9fb-454f-bcfc-34334c49c8b0" providerId="ADAL" clId="{1057CD76-61FD-4598-84A5-0A2936D8993C}" dt="2024-11-20T06:18:12.667" v="765" actId="20577"/>
          <ac:spMkLst>
            <pc:docMk/>
            <pc:sldMk cId="3807305083" sldId="822"/>
            <ac:spMk id="10" creationId="{57EA8953-49EC-4908-89E2-50AB35D0B0DC}"/>
          </ac:spMkLst>
        </pc:spChg>
        <pc:spChg chg="mod">
          <ac:chgData name="Tharcissie Aimée Maniraguha" userId="31d0e1d5-e9fb-454f-bcfc-34334c49c8b0" providerId="ADAL" clId="{1057CD76-61FD-4598-84A5-0A2936D8993C}" dt="2024-11-20T06:21:58.875" v="889" actId="20577"/>
          <ac:spMkLst>
            <pc:docMk/>
            <pc:sldMk cId="3807305083" sldId="822"/>
            <ac:spMk id="11" creationId="{EB227C7F-8F98-49CB-97BB-D5956CA78D8F}"/>
          </ac:spMkLst>
        </pc:spChg>
        <pc:spChg chg="mod">
          <ac:chgData name="Tharcissie Aimée Maniraguha" userId="31d0e1d5-e9fb-454f-bcfc-34334c49c8b0" providerId="ADAL" clId="{1057CD76-61FD-4598-84A5-0A2936D8993C}" dt="2024-11-20T06:21:40.191" v="881"/>
          <ac:spMkLst>
            <pc:docMk/>
            <pc:sldMk cId="3807305083" sldId="822"/>
            <ac:spMk id="13" creationId="{6418A78D-50A6-4CB9-93CA-BB2EB4875D42}"/>
          </ac:spMkLst>
        </pc:spChg>
        <pc:spChg chg="mod">
          <ac:chgData name="Tharcissie Aimée Maniraguha" userId="31d0e1d5-e9fb-454f-bcfc-34334c49c8b0" providerId="ADAL" clId="{1057CD76-61FD-4598-84A5-0A2936D8993C}" dt="2024-11-20T06:22:12.931" v="891" actId="20577"/>
          <ac:spMkLst>
            <pc:docMk/>
            <pc:sldMk cId="3807305083" sldId="822"/>
            <ac:spMk id="14" creationId="{CD6B87C1-8C7D-4237-96EC-83E570A920D2}"/>
          </ac:spMkLst>
        </pc:spChg>
        <pc:spChg chg="mod">
          <ac:chgData name="Tharcissie Aimée Maniraguha" userId="31d0e1d5-e9fb-454f-bcfc-34334c49c8b0" providerId="ADAL" clId="{1057CD76-61FD-4598-84A5-0A2936D8993C}" dt="2024-11-20T06:22:44.909" v="894" actId="20577"/>
          <ac:spMkLst>
            <pc:docMk/>
            <pc:sldMk cId="3807305083" sldId="822"/>
            <ac:spMk id="15" creationId="{285B3AD1-8857-5C3B-AE1B-CE0A962080F2}"/>
          </ac:spMkLst>
        </pc:spChg>
        <pc:graphicFrameChg chg="mod">
          <ac:chgData name="Tharcissie Aimée Maniraguha" userId="31d0e1d5-e9fb-454f-bcfc-34334c49c8b0" providerId="ADAL" clId="{1057CD76-61FD-4598-84A5-0A2936D8993C}" dt="2024-11-20T06:20:49.861" v="848" actId="20577"/>
          <ac:graphicFrameMkLst>
            <pc:docMk/>
            <pc:sldMk cId="3807305083" sldId="822"/>
            <ac:graphicFrameMk id="4" creationId="{5679AB92-5635-4FB5-B396-1C4A4C9011D5}"/>
          </ac:graphicFrameMkLst>
        </pc:graphicFrameChg>
        <pc:graphicFrameChg chg="mod">
          <ac:chgData name="Tharcissie Aimée Maniraguha" userId="31d0e1d5-e9fb-454f-bcfc-34334c49c8b0" providerId="ADAL" clId="{1057CD76-61FD-4598-84A5-0A2936D8993C}" dt="2024-11-20T06:25:56.211" v="1006" actId="14100"/>
          <ac:graphicFrameMkLst>
            <pc:docMk/>
            <pc:sldMk cId="3807305083" sldId="822"/>
            <ac:graphicFrameMk id="6" creationId="{5AAE0462-6E91-4B6C-926A-2368EA391FA7}"/>
          </ac:graphicFrameMkLst>
        </pc:graphicFrameChg>
      </pc:sldChg>
    </pc:docChg>
  </pc:docChgLst>
  <pc:docChgLst>
    <pc:chgData name="Tharcissie Aimée Maniraguha" userId="31d0e1d5-e9fb-454f-bcfc-34334c49c8b0" providerId="ADAL" clId="{F16ED774-2154-44EE-A61C-A6362690609F}"/>
    <pc:docChg chg="undo redo custSel modSld">
      <pc:chgData name="Tharcissie Aimée Maniraguha" userId="31d0e1d5-e9fb-454f-bcfc-34334c49c8b0" providerId="ADAL" clId="{F16ED774-2154-44EE-A61C-A6362690609F}" dt="2024-11-18T14:46:12.606" v="146" actId="20577"/>
      <pc:docMkLst>
        <pc:docMk/>
      </pc:docMkLst>
      <pc:sldChg chg="addSp modSp mod">
        <pc:chgData name="Tharcissie Aimée Maniraguha" userId="31d0e1d5-e9fb-454f-bcfc-34334c49c8b0" providerId="ADAL" clId="{F16ED774-2154-44EE-A61C-A6362690609F}" dt="2024-11-18T14:31:27.840" v="86" actId="20577"/>
        <pc:sldMkLst>
          <pc:docMk/>
          <pc:sldMk cId="3771502249" sldId="462"/>
        </pc:sldMkLst>
        <pc:spChg chg="add">
          <ac:chgData name="Tharcissie Aimée Maniraguha" userId="31d0e1d5-e9fb-454f-bcfc-34334c49c8b0" providerId="ADAL" clId="{F16ED774-2154-44EE-A61C-A6362690609F}" dt="2024-11-18T14:27:52.200" v="0"/>
          <ac:spMkLst>
            <pc:docMk/>
            <pc:sldMk cId="3771502249" sldId="462"/>
            <ac:spMk id="3" creationId="{343C40BD-576E-8A4E-1A5B-DB1A03D5138D}"/>
          </ac:spMkLst>
        </pc:spChg>
        <pc:spChg chg="add mod">
          <ac:chgData name="Tharcissie Aimée Maniraguha" userId="31d0e1d5-e9fb-454f-bcfc-34334c49c8b0" providerId="ADAL" clId="{F16ED774-2154-44EE-A61C-A6362690609F}" dt="2024-11-18T14:27:57.860" v="1"/>
          <ac:spMkLst>
            <pc:docMk/>
            <pc:sldMk cId="3771502249" sldId="462"/>
            <ac:spMk id="4" creationId="{2A4FBEBA-A03F-6782-1321-25416FD5C0B0}"/>
          </ac:spMkLst>
        </pc:spChg>
        <pc:spChg chg="add mod">
          <ac:chgData name="Tharcissie Aimée Maniraguha" userId="31d0e1d5-e9fb-454f-bcfc-34334c49c8b0" providerId="ADAL" clId="{F16ED774-2154-44EE-A61C-A6362690609F}" dt="2024-11-18T14:28:08.456" v="2"/>
          <ac:spMkLst>
            <pc:docMk/>
            <pc:sldMk cId="3771502249" sldId="462"/>
            <ac:spMk id="5" creationId="{8D453466-DB53-A051-2BD2-1077A2A82586}"/>
          </ac:spMkLst>
        </pc:spChg>
        <pc:spChg chg="mod">
          <ac:chgData name="Tharcissie Aimée Maniraguha" userId="31d0e1d5-e9fb-454f-bcfc-34334c49c8b0" providerId="ADAL" clId="{F16ED774-2154-44EE-A61C-A6362690609F}" dt="2024-11-18T14:30:44.854" v="78" actId="14100"/>
          <ac:spMkLst>
            <pc:docMk/>
            <pc:sldMk cId="3771502249" sldId="462"/>
            <ac:spMk id="12" creationId="{CDA26550-4F0F-AE4A-A2E3-82016DEE1709}"/>
          </ac:spMkLst>
        </pc:spChg>
        <pc:spChg chg="mod">
          <ac:chgData name="Tharcissie Aimée Maniraguha" userId="31d0e1d5-e9fb-454f-bcfc-34334c49c8b0" providerId="ADAL" clId="{F16ED774-2154-44EE-A61C-A6362690609F}" dt="2024-11-18T14:31:27.840" v="86" actId="20577"/>
          <ac:spMkLst>
            <pc:docMk/>
            <pc:sldMk cId="3771502249" sldId="462"/>
            <ac:spMk id="16" creationId="{F25F01B8-7B9B-EE4E-B3E2-F6B6A4D1D1B4}"/>
          </ac:spMkLst>
        </pc:spChg>
      </pc:sldChg>
      <pc:sldChg chg="addSp modSp mod">
        <pc:chgData name="Tharcissie Aimée Maniraguha" userId="31d0e1d5-e9fb-454f-bcfc-34334c49c8b0" providerId="ADAL" clId="{F16ED774-2154-44EE-A61C-A6362690609F}" dt="2024-11-18T14:36:31.062" v="129" actId="113"/>
        <pc:sldMkLst>
          <pc:docMk/>
          <pc:sldMk cId="655528183" sldId="463"/>
        </pc:sldMkLst>
        <pc:spChg chg="mod">
          <ac:chgData name="Tharcissie Aimée Maniraguha" userId="31d0e1d5-e9fb-454f-bcfc-34334c49c8b0" providerId="ADAL" clId="{F16ED774-2154-44EE-A61C-A6362690609F}" dt="2024-11-18T14:32:12.908" v="107" actId="20577"/>
          <ac:spMkLst>
            <pc:docMk/>
            <pc:sldMk cId="655528183" sldId="463"/>
            <ac:spMk id="2" creationId="{B8D8BA0E-8E04-4887-B4A4-06D0A60FE1D3}"/>
          </ac:spMkLst>
        </pc:spChg>
        <pc:spChg chg="add">
          <ac:chgData name="Tharcissie Aimée Maniraguha" userId="31d0e1d5-e9fb-454f-bcfc-34334c49c8b0" providerId="ADAL" clId="{F16ED774-2154-44EE-A61C-A6362690609F}" dt="2024-11-18T14:32:50.335" v="108"/>
          <ac:spMkLst>
            <pc:docMk/>
            <pc:sldMk cId="655528183" sldId="463"/>
            <ac:spMk id="3" creationId="{90ADA987-1D5E-8F7A-7E5A-2C91B511B022}"/>
          </ac:spMkLst>
        </pc:spChg>
        <pc:spChg chg="mod">
          <ac:chgData name="Tharcissie Aimée Maniraguha" userId="31d0e1d5-e9fb-454f-bcfc-34334c49c8b0" providerId="ADAL" clId="{F16ED774-2154-44EE-A61C-A6362690609F}" dt="2024-11-18T14:36:31.062" v="129" actId="113"/>
          <ac:spMkLst>
            <pc:docMk/>
            <pc:sldMk cId="655528183" sldId="463"/>
            <ac:spMk id="6" creationId="{D6421826-8E9E-4CAC-816C-0C1153F5EC53}"/>
          </ac:spMkLst>
        </pc:spChg>
      </pc:sldChg>
      <pc:sldChg chg="modSp mod">
        <pc:chgData name="Tharcissie Aimée Maniraguha" userId="31d0e1d5-e9fb-454f-bcfc-34334c49c8b0" providerId="ADAL" clId="{F16ED774-2154-44EE-A61C-A6362690609F}" dt="2024-11-18T14:46:12.606" v="146" actId="20577"/>
        <pc:sldMkLst>
          <pc:docMk/>
          <pc:sldMk cId="3319806894" sldId="627"/>
        </pc:sldMkLst>
        <pc:spChg chg="mod">
          <ac:chgData name="Tharcissie Aimée Maniraguha" userId="31d0e1d5-e9fb-454f-bcfc-34334c49c8b0" providerId="ADAL" clId="{F16ED774-2154-44EE-A61C-A6362690609F}" dt="2024-11-18T14:46:12.606" v="146" actId="20577"/>
          <ac:spMkLst>
            <pc:docMk/>
            <pc:sldMk cId="3319806894" sldId="627"/>
            <ac:spMk id="9" creationId="{386DE9E3-66BC-113E-F499-9A9D2783CD0B}"/>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EEBB59-3F4D-4D37-8B39-08ACDEDF3E33}" type="doc">
      <dgm:prSet loTypeId="urn:microsoft.com/office/officeart/2005/8/layout/venn3" loCatId="relationship" qsTypeId="urn:microsoft.com/office/officeart/2005/8/quickstyle/simple1" qsCatId="simple" csTypeId="urn:microsoft.com/office/officeart/2005/8/colors/accent4_5" csCatId="accent4" phldr="1"/>
      <dgm:spPr/>
      <dgm:t>
        <a:bodyPr/>
        <a:lstStyle/>
        <a:p>
          <a:endParaRPr lang="en-US"/>
        </a:p>
      </dgm:t>
    </dgm:pt>
    <dgm:pt modelId="{23E71584-3908-49F0-80C9-8A518DFBC3AE}">
      <dgm:prSet phldrT="[Text]"/>
      <dgm:spPr>
        <a:solidFill>
          <a:schemeClr val="accent5">
            <a:lumMod val="60000"/>
            <a:lumOff val="40000"/>
            <a:alpha val="50000"/>
          </a:schemeClr>
        </a:solidFill>
      </dgm:spPr>
      <dgm:t>
        <a:bodyPr/>
        <a:lstStyle/>
        <a:p>
          <a:endParaRPr lang="fr-FR" dirty="0"/>
        </a:p>
        <a:p>
          <a:r>
            <a:rPr lang="fr-FR" noProof="0" dirty="0"/>
            <a:t>Moins efficace</a:t>
          </a:r>
          <a:r>
            <a:rPr lang="en-US" noProof="0" dirty="0"/>
            <a:t> </a:t>
          </a:r>
        </a:p>
      </dgm:t>
    </dgm:pt>
    <dgm:pt modelId="{A976CC18-8435-4A45-842E-CC1B7566686E}" type="parTrans" cxnId="{888A5DEC-DC2D-43FF-A511-D3C20D2EB6E0}">
      <dgm:prSet/>
      <dgm:spPr/>
      <dgm:t>
        <a:bodyPr/>
        <a:lstStyle/>
        <a:p>
          <a:endParaRPr lang="en-US"/>
        </a:p>
      </dgm:t>
    </dgm:pt>
    <dgm:pt modelId="{D922761D-6D8B-4623-B77E-DDB3D2EB7EDE}" type="sibTrans" cxnId="{888A5DEC-DC2D-43FF-A511-D3C20D2EB6E0}">
      <dgm:prSet/>
      <dgm:spPr/>
      <dgm:t>
        <a:bodyPr/>
        <a:lstStyle/>
        <a:p>
          <a:endParaRPr lang="en-US"/>
        </a:p>
      </dgm:t>
    </dgm:pt>
    <dgm:pt modelId="{14DFFE96-1E2A-4BBE-B808-26B1517F7734}">
      <dgm:prSet phldrT="[Text]"/>
      <dgm:spPr>
        <a:solidFill>
          <a:schemeClr val="accent4">
            <a:lumMod val="75000"/>
            <a:alpha val="65000"/>
          </a:schemeClr>
        </a:solidFill>
      </dgm:spPr>
      <dgm:t>
        <a:bodyPr/>
        <a:lstStyle/>
        <a:p>
          <a:endParaRPr lang="fr-FR" dirty="0"/>
        </a:p>
        <a:p>
          <a:r>
            <a:rPr lang="fr-FR" noProof="0" dirty="0"/>
            <a:t>Très efficace</a:t>
          </a:r>
          <a:endParaRPr lang="en-US" dirty="0"/>
        </a:p>
      </dgm:t>
    </dgm:pt>
    <dgm:pt modelId="{77B64594-1D57-4F5E-8927-5A1D99FA344F}" type="parTrans" cxnId="{B68F9550-42C8-4A03-A77E-83C04D06ABBF}">
      <dgm:prSet/>
      <dgm:spPr/>
      <dgm:t>
        <a:bodyPr/>
        <a:lstStyle/>
        <a:p>
          <a:endParaRPr lang="en-US"/>
        </a:p>
      </dgm:t>
    </dgm:pt>
    <dgm:pt modelId="{1E278BB1-445B-42AF-B3D1-E1973375ACD5}" type="sibTrans" cxnId="{B68F9550-42C8-4A03-A77E-83C04D06ABBF}">
      <dgm:prSet/>
      <dgm:spPr/>
      <dgm:t>
        <a:bodyPr/>
        <a:lstStyle/>
        <a:p>
          <a:endParaRPr lang="en-US"/>
        </a:p>
      </dgm:t>
    </dgm:pt>
    <dgm:pt modelId="{8817E3EB-0744-4091-B11A-5EF8D3A77C87}">
      <dgm:prSet phldrT="[Text]"/>
      <dgm:spPr>
        <a:solidFill>
          <a:schemeClr val="accent5">
            <a:lumMod val="75000"/>
            <a:alpha val="80000"/>
          </a:schemeClr>
        </a:solidFill>
        <a:ln>
          <a:solidFill>
            <a:schemeClr val="accent5">
              <a:lumMod val="75000"/>
            </a:schemeClr>
          </a:solidFill>
        </a:ln>
      </dgm:spPr>
      <dgm:t>
        <a:bodyPr/>
        <a:lstStyle/>
        <a:p>
          <a:endParaRPr lang="fr-FR" dirty="0"/>
        </a:p>
        <a:p>
          <a:r>
            <a:rPr lang="en-US" noProof="0" dirty="0" err="1"/>
            <a:t>Efficace</a:t>
          </a:r>
          <a:endParaRPr lang="en-US" noProof="0" dirty="0"/>
        </a:p>
        <a:p>
          <a:endParaRPr lang="en-US" dirty="0"/>
        </a:p>
      </dgm:t>
    </dgm:pt>
    <dgm:pt modelId="{9FCCD3CF-EF95-4855-BE8C-4F369DBBCB65}" type="parTrans" cxnId="{8C6AB83A-0380-434C-BF3A-14429A23F2F2}">
      <dgm:prSet/>
      <dgm:spPr/>
      <dgm:t>
        <a:bodyPr/>
        <a:lstStyle/>
        <a:p>
          <a:endParaRPr lang="en-US"/>
        </a:p>
      </dgm:t>
    </dgm:pt>
    <dgm:pt modelId="{B646C8C1-2ACA-4CF9-AF6C-9051ACDFB598}" type="sibTrans" cxnId="{8C6AB83A-0380-434C-BF3A-14429A23F2F2}">
      <dgm:prSet/>
      <dgm:spPr/>
      <dgm:t>
        <a:bodyPr/>
        <a:lstStyle/>
        <a:p>
          <a:endParaRPr lang="en-US"/>
        </a:p>
      </dgm:t>
    </dgm:pt>
    <dgm:pt modelId="{B6BF933E-5F44-491A-B9C6-44CF80C6A5D3}" type="pres">
      <dgm:prSet presAssocID="{0AEEBB59-3F4D-4D37-8B39-08ACDEDF3E33}" presName="Name0" presStyleCnt="0">
        <dgm:presLayoutVars>
          <dgm:dir/>
          <dgm:resizeHandles val="exact"/>
        </dgm:presLayoutVars>
      </dgm:prSet>
      <dgm:spPr/>
    </dgm:pt>
    <dgm:pt modelId="{FE54F077-8961-4B2A-81F8-CA9D8EECCE22}" type="pres">
      <dgm:prSet presAssocID="{23E71584-3908-49F0-80C9-8A518DFBC3AE}" presName="Name5" presStyleLbl="vennNode1" presStyleIdx="0" presStyleCnt="3" custLinFactNeighborX="-44232">
        <dgm:presLayoutVars>
          <dgm:bulletEnabled val="1"/>
        </dgm:presLayoutVars>
      </dgm:prSet>
      <dgm:spPr/>
    </dgm:pt>
    <dgm:pt modelId="{557198C8-3AC1-4DD3-A699-AA127BF431E9}" type="pres">
      <dgm:prSet presAssocID="{D922761D-6D8B-4623-B77E-DDB3D2EB7EDE}" presName="space" presStyleCnt="0"/>
      <dgm:spPr/>
    </dgm:pt>
    <dgm:pt modelId="{3FA1C0F0-0051-4CA1-B356-55580748B87C}" type="pres">
      <dgm:prSet presAssocID="{14DFFE96-1E2A-4BBE-B808-26B1517F7734}" presName="Name5" presStyleLbl="vennNode1" presStyleIdx="1" presStyleCnt="3" custLinFactX="59919" custLinFactNeighborX="100000" custLinFactNeighborY="75">
        <dgm:presLayoutVars>
          <dgm:bulletEnabled val="1"/>
        </dgm:presLayoutVars>
      </dgm:prSet>
      <dgm:spPr/>
    </dgm:pt>
    <dgm:pt modelId="{C423A6AA-CF50-4D18-835E-4558A5809891}" type="pres">
      <dgm:prSet presAssocID="{1E278BB1-445B-42AF-B3D1-E1973375ACD5}" presName="space" presStyleCnt="0"/>
      <dgm:spPr/>
    </dgm:pt>
    <dgm:pt modelId="{98C77107-42A8-4BDF-B477-3615D2314942}" type="pres">
      <dgm:prSet presAssocID="{8817E3EB-0744-4091-B11A-5EF8D3A77C87}" presName="Name5" presStyleLbl="vennNode1" presStyleIdx="2" presStyleCnt="3" custLinFactX="-60000" custLinFactNeighborX="-100000" custLinFactNeighborY="75">
        <dgm:presLayoutVars>
          <dgm:bulletEnabled val="1"/>
        </dgm:presLayoutVars>
      </dgm:prSet>
      <dgm:spPr/>
    </dgm:pt>
  </dgm:ptLst>
  <dgm:cxnLst>
    <dgm:cxn modelId="{13F64D0C-D061-4B6F-BC83-EC66BC9D1262}" type="presOf" srcId="{14DFFE96-1E2A-4BBE-B808-26B1517F7734}" destId="{3FA1C0F0-0051-4CA1-B356-55580748B87C}" srcOrd="0" destOrd="0" presId="urn:microsoft.com/office/officeart/2005/8/layout/venn3"/>
    <dgm:cxn modelId="{91003930-9D99-4710-B493-7F17DE401828}" type="presOf" srcId="{8817E3EB-0744-4091-B11A-5EF8D3A77C87}" destId="{98C77107-42A8-4BDF-B477-3615D2314942}" srcOrd="0" destOrd="0" presId="urn:microsoft.com/office/officeart/2005/8/layout/venn3"/>
    <dgm:cxn modelId="{8C6AB83A-0380-434C-BF3A-14429A23F2F2}" srcId="{0AEEBB59-3F4D-4D37-8B39-08ACDEDF3E33}" destId="{8817E3EB-0744-4091-B11A-5EF8D3A77C87}" srcOrd="2" destOrd="0" parTransId="{9FCCD3CF-EF95-4855-BE8C-4F369DBBCB65}" sibTransId="{B646C8C1-2ACA-4CF9-AF6C-9051ACDFB598}"/>
    <dgm:cxn modelId="{FB80B868-9A66-4B84-8423-E44A9678993C}" type="presOf" srcId="{0AEEBB59-3F4D-4D37-8B39-08ACDEDF3E33}" destId="{B6BF933E-5F44-491A-B9C6-44CF80C6A5D3}" srcOrd="0" destOrd="0" presId="urn:microsoft.com/office/officeart/2005/8/layout/venn3"/>
    <dgm:cxn modelId="{B68F9550-42C8-4A03-A77E-83C04D06ABBF}" srcId="{0AEEBB59-3F4D-4D37-8B39-08ACDEDF3E33}" destId="{14DFFE96-1E2A-4BBE-B808-26B1517F7734}" srcOrd="1" destOrd="0" parTransId="{77B64594-1D57-4F5E-8927-5A1D99FA344F}" sibTransId="{1E278BB1-445B-42AF-B3D1-E1973375ACD5}"/>
    <dgm:cxn modelId="{1722E5E4-4835-4220-9CD4-F8F248F610AE}" type="presOf" srcId="{23E71584-3908-49F0-80C9-8A518DFBC3AE}" destId="{FE54F077-8961-4B2A-81F8-CA9D8EECCE22}" srcOrd="0" destOrd="0" presId="urn:microsoft.com/office/officeart/2005/8/layout/venn3"/>
    <dgm:cxn modelId="{888A5DEC-DC2D-43FF-A511-D3C20D2EB6E0}" srcId="{0AEEBB59-3F4D-4D37-8B39-08ACDEDF3E33}" destId="{23E71584-3908-49F0-80C9-8A518DFBC3AE}" srcOrd="0" destOrd="0" parTransId="{A976CC18-8435-4A45-842E-CC1B7566686E}" sibTransId="{D922761D-6D8B-4623-B77E-DDB3D2EB7EDE}"/>
    <dgm:cxn modelId="{EACDDBFA-E090-40B5-9E16-22BFD4D13ED9}" type="presParOf" srcId="{B6BF933E-5F44-491A-B9C6-44CF80C6A5D3}" destId="{FE54F077-8961-4B2A-81F8-CA9D8EECCE22}" srcOrd="0" destOrd="0" presId="urn:microsoft.com/office/officeart/2005/8/layout/venn3"/>
    <dgm:cxn modelId="{3D9F432A-CAF1-46C4-BAED-2479787C6FAD}" type="presParOf" srcId="{B6BF933E-5F44-491A-B9C6-44CF80C6A5D3}" destId="{557198C8-3AC1-4DD3-A699-AA127BF431E9}" srcOrd="1" destOrd="0" presId="urn:microsoft.com/office/officeart/2005/8/layout/venn3"/>
    <dgm:cxn modelId="{BC961FF6-8EA6-4492-BE87-DEEE1D57A039}" type="presParOf" srcId="{B6BF933E-5F44-491A-B9C6-44CF80C6A5D3}" destId="{3FA1C0F0-0051-4CA1-B356-55580748B87C}" srcOrd="2" destOrd="0" presId="urn:microsoft.com/office/officeart/2005/8/layout/venn3"/>
    <dgm:cxn modelId="{C3267A35-5B01-47D3-81B5-B6F22AD1B992}" type="presParOf" srcId="{B6BF933E-5F44-491A-B9C6-44CF80C6A5D3}" destId="{C423A6AA-CF50-4D18-835E-4558A5809891}" srcOrd="3" destOrd="0" presId="urn:microsoft.com/office/officeart/2005/8/layout/venn3"/>
    <dgm:cxn modelId="{E26152A2-5B73-48B8-8A5A-41E75C0C86AE}" type="presParOf" srcId="{B6BF933E-5F44-491A-B9C6-44CF80C6A5D3}" destId="{98C77107-42A8-4BDF-B477-3615D2314942}" srcOrd="4"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0AEEBB59-3F4D-4D37-8B39-08ACDEDF3E33}" type="doc">
      <dgm:prSet loTypeId="urn:microsoft.com/office/officeart/2005/8/layout/venn3" loCatId="relationship" qsTypeId="urn:microsoft.com/office/officeart/2005/8/quickstyle/simple1" qsCatId="simple" csTypeId="urn:microsoft.com/office/officeart/2005/8/colors/accent4_5" csCatId="accent4" phldr="1"/>
      <dgm:spPr/>
      <dgm:t>
        <a:bodyPr/>
        <a:lstStyle/>
        <a:p>
          <a:endParaRPr lang="en-US"/>
        </a:p>
      </dgm:t>
    </dgm:pt>
    <dgm:pt modelId="{23E71584-3908-49F0-80C9-8A518DFBC3AE}">
      <dgm:prSet phldrT="[Text]"/>
      <dgm:spPr>
        <a:solidFill>
          <a:schemeClr val="accent5">
            <a:lumMod val="60000"/>
            <a:lumOff val="40000"/>
            <a:alpha val="50000"/>
          </a:schemeClr>
        </a:solidFill>
      </dgm:spPr>
      <dgm:t>
        <a:bodyPr/>
        <a:lstStyle/>
        <a:p>
          <a:endParaRPr lang="fr-FR" dirty="0"/>
        </a:p>
        <a:p>
          <a:r>
            <a:rPr lang="en-US" b="1" noProof="0" dirty="0" err="1"/>
            <a:t>Méthodes</a:t>
          </a:r>
          <a:r>
            <a:rPr lang="en-US" b="1" noProof="0" dirty="0"/>
            <a:t> à </a:t>
          </a:r>
          <a:r>
            <a:rPr lang="en-US" b="1" noProof="0" dirty="0" err="1"/>
            <a:t>courte</a:t>
          </a:r>
          <a:r>
            <a:rPr lang="en-US" b="1" noProof="0" dirty="0"/>
            <a:t> durée </a:t>
          </a:r>
          <a:r>
            <a:rPr lang="en-US" b="1" noProof="0" dirty="0" err="1"/>
            <a:t>d’action</a:t>
          </a:r>
          <a:endParaRPr lang="en-US" b="1" noProof="0" dirty="0"/>
        </a:p>
        <a:p>
          <a:r>
            <a:rPr lang="en-US" noProof="0" dirty="0"/>
            <a:t> </a:t>
          </a:r>
        </a:p>
      </dgm:t>
    </dgm:pt>
    <dgm:pt modelId="{A976CC18-8435-4A45-842E-CC1B7566686E}" type="parTrans" cxnId="{888A5DEC-DC2D-43FF-A511-D3C20D2EB6E0}">
      <dgm:prSet/>
      <dgm:spPr/>
      <dgm:t>
        <a:bodyPr/>
        <a:lstStyle/>
        <a:p>
          <a:endParaRPr lang="en-US"/>
        </a:p>
      </dgm:t>
    </dgm:pt>
    <dgm:pt modelId="{D922761D-6D8B-4623-B77E-DDB3D2EB7EDE}" type="sibTrans" cxnId="{888A5DEC-DC2D-43FF-A511-D3C20D2EB6E0}">
      <dgm:prSet/>
      <dgm:spPr/>
      <dgm:t>
        <a:bodyPr/>
        <a:lstStyle/>
        <a:p>
          <a:endParaRPr lang="en-US"/>
        </a:p>
      </dgm:t>
    </dgm:pt>
    <dgm:pt modelId="{14DFFE96-1E2A-4BBE-B808-26B1517F7734}">
      <dgm:prSet phldrT="[Text]"/>
      <dgm:spPr>
        <a:solidFill>
          <a:schemeClr val="accent4">
            <a:lumMod val="75000"/>
            <a:alpha val="65000"/>
          </a:schemeClr>
        </a:solidFill>
      </dgm:spPr>
      <dgm:t>
        <a:bodyPr/>
        <a:lstStyle/>
        <a:p>
          <a:endParaRPr lang="fr-FR" dirty="0"/>
        </a:p>
        <a:p>
          <a:r>
            <a:rPr lang="en-US" b="1" noProof="0" dirty="0" err="1"/>
            <a:t>Méthodes</a:t>
          </a:r>
          <a:r>
            <a:rPr lang="en-US" b="1" noProof="0" dirty="0"/>
            <a:t> à longue durée </a:t>
          </a:r>
          <a:r>
            <a:rPr lang="en-US" b="1" noProof="0" dirty="0" err="1"/>
            <a:t>d’action</a:t>
          </a:r>
          <a:r>
            <a:rPr lang="en-US" b="1" noProof="0" dirty="0"/>
            <a:t>/</a:t>
          </a:r>
          <a:r>
            <a:rPr lang="en-US" b="1" noProof="0" dirty="0" err="1"/>
            <a:t>Permenantes</a:t>
          </a:r>
          <a:endParaRPr lang="en-US" b="1" noProof="0" dirty="0"/>
        </a:p>
        <a:p>
          <a:endParaRPr lang="en-US" dirty="0"/>
        </a:p>
      </dgm:t>
    </dgm:pt>
    <dgm:pt modelId="{77B64594-1D57-4F5E-8927-5A1D99FA344F}" type="parTrans" cxnId="{B68F9550-42C8-4A03-A77E-83C04D06ABBF}">
      <dgm:prSet/>
      <dgm:spPr/>
      <dgm:t>
        <a:bodyPr/>
        <a:lstStyle/>
        <a:p>
          <a:endParaRPr lang="en-US"/>
        </a:p>
      </dgm:t>
    </dgm:pt>
    <dgm:pt modelId="{1E278BB1-445B-42AF-B3D1-E1973375ACD5}" type="sibTrans" cxnId="{B68F9550-42C8-4A03-A77E-83C04D06ABBF}">
      <dgm:prSet/>
      <dgm:spPr/>
      <dgm:t>
        <a:bodyPr/>
        <a:lstStyle/>
        <a:p>
          <a:endParaRPr lang="en-US"/>
        </a:p>
      </dgm:t>
    </dgm:pt>
    <dgm:pt modelId="{B6BF933E-5F44-491A-B9C6-44CF80C6A5D3}" type="pres">
      <dgm:prSet presAssocID="{0AEEBB59-3F4D-4D37-8B39-08ACDEDF3E33}" presName="Name0" presStyleCnt="0">
        <dgm:presLayoutVars>
          <dgm:dir/>
          <dgm:resizeHandles val="exact"/>
        </dgm:presLayoutVars>
      </dgm:prSet>
      <dgm:spPr/>
    </dgm:pt>
    <dgm:pt modelId="{FE54F077-8961-4B2A-81F8-CA9D8EECCE22}" type="pres">
      <dgm:prSet presAssocID="{23E71584-3908-49F0-80C9-8A518DFBC3AE}" presName="Name5" presStyleLbl="vennNode1" presStyleIdx="0" presStyleCnt="2">
        <dgm:presLayoutVars>
          <dgm:bulletEnabled val="1"/>
        </dgm:presLayoutVars>
      </dgm:prSet>
      <dgm:spPr>
        <a:prstGeom prst="round2SameRect">
          <a:avLst/>
        </a:prstGeom>
      </dgm:spPr>
    </dgm:pt>
    <dgm:pt modelId="{557198C8-3AC1-4DD3-A699-AA127BF431E9}" type="pres">
      <dgm:prSet presAssocID="{D922761D-6D8B-4623-B77E-DDB3D2EB7EDE}" presName="space" presStyleCnt="0"/>
      <dgm:spPr/>
    </dgm:pt>
    <dgm:pt modelId="{3FA1C0F0-0051-4CA1-B356-55580748B87C}" type="pres">
      <dgm:prSet presAssocID="{14DFFE96-1E2A-4BBE-B808-26B1517F7734}" presName="Name5" presStyleLbl="vennNode1" presStyleIdx="1" presStyleCnt="2" custAng="0" custLinFactX="15055" custLinFactNeighborX="100000" custLinFactNeighborY="1044">
        <dgm:presLayoutVars>
          <dgm:bulletEnabled val="1"/>
        </dgm:presLayoutVars>
      </dgm:prSet>
      <dgm:spPr>
        <a:prstGeom prst="round2SameRect">
          <a:avLst/>
        </a:prstGeom>
      </dgm:spPr>
    </dgm:pt>
  </dgm:ptLst>
  <dgm:cxnLst>
    <dgm:cxn modelId="{13F64D0C-D061-4B6F-BC83-EC66BC9D1262}" type="presOf" srcId="{14DFFE96-1E2A-4BBE-B808-26B1517F7734}" destId="{3FA1C0F0-0051-4CA1-B356-55580748B87C}" srcOrd="0" destOrd="0" presId="urn:microsoft.com/office/officeart/2005/8/layout/venn3"/>
    <dgm:cxn modelId="{FB80B868-9A66-4B84-8423-E44A9678993C}" type="presOf" srcId="{0AEEBB59-3F4D-4D37-8B39-08ACDEDF3E33}" destId="{B6BF933E-5F44-491A-B9C6-44CF80C6A5D3}" srcOrd="0" destOrd="0" presId="urn:microsoft.com/office/officeart/2005/8/layout/venn3"/>
    <dgm:cxn modelId="{B68F9550-42C8-4A03-A77E-83C04D06ABBF}" srcId="{0AEEBB59-3F4D-4D37-8B39-08ACDEDF3E33}" destId="{14DFFE96-1E2A-4BBE-B808-26B1517F7734}" srcOrd="1" destOrd="0" parTransId="{77B64594-1D57-4F5E-8927-5A1D99FA344F}" sibTransId="{1E278BB1-445B-42AF-B3D1-E1973375ACD5}"/>
    <dgm:cxn modelId="{1722E5E4-4835-4220-9CD4-F8F248F610AE}" type="presOf" srcId="{23E71584-3908-49F0-80C9-8A518DFBC3AE}" destId="{FE54F077-8961-4B2A-81F8-CA9D8EECCE22}" srcOrd="0" destOrd="0" presId="urn:microsoft.com/office/officeart/2005/8/layout/venn3"/>
    <dgm:cxn modelId="{888A5DEC-DC2D-43FF-A511-D3C20D2EB6E0}" srcId="{0AEEBB59-3F4D-4D37-8B39-08ACDEDF3E33}" destId="{23E71584-3908-49F0-80C9-8A518DFBC3AE}" srcOrd="0" destOrd="0" parTransId="{A976CC18-8435-4A45-842E-CC1B7566686E}" sibTransId="{D922761D-6D8B-4623-B77E-DDB3D2EB7EDE}"/>
    <dgm:cxn modelId="{EACDDBFA-E090-40B5-9E16-22BFD4D13ED9}" type="presParOf" srcId="{B6BF933E-5F44-491A-B9C6-44CF80C6A5D3}" destId="{FE54F077-8961-4B2A-81F8-CA9D8EECCE22}" srcOrd="0" destOrd="0" presId="urn:microsoft.com/office/officeart/2005/8/layout/venn3"/>
    <dgm:cxn modelId="{3D9F432A-CAF1-46C4-BAED-2479787C6FAD}" type="presParOf" srcId="{B6BF933E-5F44-491A-B9C6-44CF80C6A5D3}" destId="{557198C8-3AC1-4DD3-A699-AA127BF431E9}" srcOrd="1" destOrd="0" presId="urn:microsoft.com/office/officeart/2005/8/layout/venn3"/>
    <dgm:cxn modelId="{BC961FF6-8EA6-4492-BE87-DEEE1D57A039}" type="presParOf" srcId="{B6BF933E-5F44-491A-B9C6-44CF80C6A5D3}" destId="{3FA1C0F0-0051-4CA1-B356-55580748B87C}" srcOrd="2"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0AEEBB59-3F4D-4D37-8B39-08ACDEDF3E33}" type="doc">
      <dgm:prSet loTypeId="urn:microsoft.com/office/officeart/2005/8/layout/venn3" loCatId="relationship" qsTypeId="urn:microsoft.com/office/officeart/2005/8/quickstyle/simple4" qsCatId="simple" csTypeId="urn:microsoft.com/office/officeart/2005/8/colors/accent6_4" csCatId="accent6" phldr="1"/>
      <dgm:spPr/>
      <dgm:t>
        <a:bodyPr/>
        <a:lstStyle/>
        <a:p>
          <a:endParaRPr lang="en-US"/>
        </a:p>
      </dgm:t>
    </dgm:pt>
    <dgm:pt modelId="{23E71584-3908-49F0-80C9-8A518DFBC3AE}">
      <dgm:prSet phldrT="[Text]" custT="1"/>
      <dgm:spPr/>
      <dgm:t>
        <a:bodyPr/>
        <a:lstStyle/>
        <a:p>
          <a:endParaRPr lang="fr-FR" sz="2800" dirty="0"/>
        </a:p>
        <a:p>
          <a:endParaRPr lang="fr-BI" sz="2800" noProof="0" dirty="0"/>
        </a:p>
        <a:p>
          <a:r>
            <a:rPr lang="fr-FR" sz="2800" noProof="0" dirty="0"/>
            <a:t>Saignement plus léger</a:t>
          </a:r>
          <a:endParaRPr lang="fr-BI" sz="2800" noProof="0" dirty="0"/>
        </a:p>
        <a:p>
          <a:r>
            <a:rPr lang="en-US" sz="2800" noProof="0" dirty="0"/>
            <a:t> </a:t>
          </a:r>
        </a:p>
      </dgm:t>
    </dgm:pt>
    <dgm:pt modelId="{A976CC18-8435-4A45-842E-CC1B7566686E}" type="parTrans" cxnId="{888A5DEC-DC2D-43FF-A511-D3C20D2EB6E0}">
      <dgm:prSet/>
      <dgm:spPr/>
      <dgm:t>
        <a:bodyPr/>
        <a:lstStyle/>
        <a:p>
          <a:endParaRPr lang="en-US"/>
        </a:p>
      </dgm:t>
    </dgm:pt>
    <dgm:pt modelId="{D922761D-6D8B-4623-B77E-DDB3D2EB7EDE}" type="sibTrans" cxnId="{888A5DEC-DC2D-43FF-A511-D3C20D2EB6E0}">
      <dgm:prSet/>
      <dgm:spPr/>
      <dgm:t>
        <a:bodyPr/>
        <a:lstStyle/>
        <a:p>
          <a:endParaRPr lang="en-US"/>
        </a:p>
      </dgm:t>
    </dgm:pt>
    <dgm:pt modelId="{14DFFE96-1E2A-4BBE-B808-26B1517F7734}">
      <dgm:prSet phldrT="[Text]" custT="1"/>
      <dgm:spPr/>
      <dgm:t>
        <a:bodyPr/>
        <a:lstStyle/>
        <a:p>
          <a:endParaRPr lang="fr-FR" sz="2800" dirty="0"/>
        </a:p>
        <a:p>
          <a:endParaRPr lang="fr-BI" sz="2800" noProof="0" dirty="0"/>
        </a:p>
        <a:p>
          <a:r>
            <a:rPr lang="fr-FR" sz="2800" noProof="0" dirty="0"/>
            <a:t>Saignements plus abondants</a:t>
          </a:r>
          <a:endParaRPr lang="fr-BI" sz="2800" noProof="0" dirty="0"/>
        </a:p>
        <a:p>
          <a:endParaRPr lang="fr-BI" sz="2800" noProof="0" dirty="0"/>
        </a:p>
        <a:p>
          <a:endParaRPr lang="en-US" sz="2800" dirty="0"/>
        </a:p>
      </dgm:t>
    </dgm:pt>
    <dgm:pt modelId="{77B64594-1D57-4F5E-8927-5A1D99FA344F}" type="parTrans" cxnId="{B68F9550-42C8-4A03-A77E-83C04D06ABBF}">
      <dgm:prSet/>
      <dgm:spPr/>
      <dgm:t>
        <a:bodyPr/>
        <a:lstStyle/>
        <a:p>
          <a:endParaRPr lang="en-US"/>
        </a:p>
      </dgm:t>
    </dgm:pt>
    <dgm:pt modelId="{1E278BB1-445B-42AF-B3D1-E1973375ACD5}" type="sibTrans" cxnId="{B68F9550-42C8-4A03-A77E-83C04D06ABBF}">
      <dgm:prSet/>
      <dgm:spPr/>
      <dgm:t>
        <a:bodyPr/>
        <a:lstStyle/>
        <a:p>
          <a:endParaRPr lang="en-US"/>
        </a:p>
      </dgm:t>
    </dgm:pt>
    <dgm:pt modelId="{8817E3EB-0744-4091-B11A-5EF8D3A77C87}">
      <dgm:prSet phldrT="[Text]" custT="1"/>
      <dgm:spPr/>
      <dgm:t>
        <a:bodyPr/>
        <a:lstStyle/>
        <a:p>
          <a:r>
            <a:rPr lang="en-US" sz="2800" noProof="0" dirty="0"/>
            <a:t>Pas de </a:t>
          </a:r>
          <a:r>
            <a:rPr lang="en-US" sz="2800" noProof="0" dirty="0" err="1"/>
            <a:t>changement</a:t>
          </a:r>
          <a:r>
            <a:rPr lang="en-US" sz="2800" noProof="0" dirty="0"/>
            <a:t> des </a:t>
          </a:r>
          <a:r>
            <a:rPr lang="en-US" sz="2800" noProof="0" dirty="0" err="1"/>
            <a:t>règles</a:t>
          </a:r>
          <a:endParaRPr lang="en-US" sz="2800" dirty="0"/>
        </a:p>
      </dgm:t>
    </dgm:pt>
    <dgm:pt modelId="{9FCCD3CF-EF95-4855-BE8C-4F369DBBCB65}" type="parTrans" cxnId="{8C6AB83A-0380-434C-BF3A-14429A23F2F2}">
      <dgm:prSet/>
      <dgm:spPr/>
      <dgm:t>
        <a:bodyPr/>
        <a:lstStyle/>
        <a:p>
          <a:endParaRPr lang="en-US"/>
        </a:p>
      </dgm:t>
    </dgm:pt>
    <dgm:pt modelId="{B646C8C1-2ACA-4CF9-AF6C-9051ACDFB598}" type="sibTrans" cxnId="{8C6AB83A-0380-434C-BF3A-14429A23F2F2}">
      <dgm:prSet/>
      <dgm:spPr/>
      <dgm:t>
        <a:bodyPr/>
        <a:lstStyle/>
        <a:p>
          <a:endParaRPr lang="en-US"/>
        </a:p>
      </dgm:t>
    </dgm:pt>
    <dgm:pt modelId="{3D4199BA-202F-463F-9C49-7A0B8F602A87}">
      <dgm:prSet phldrT="[Text]" custT="1"/>
      <dgm:spPr/>
      <dgm:t>
        <a:bodyPr/>
        <a:lstStyle/>
        <a:p>
          <a:endParaRPr lang="en-US" sz="2800" noProof="0" dirty="0"/>
        </a:p>
        <a:p>
          <a:r>
            <a:rPr lang="en-US" sz="2800" noProof="0" dirty="0" err="1"/>
            <a:t>Saignements</a:t>
          </a:r>
          <a:r>
            <a:rPr lang="en-US" sz="2800" noProof="0" dirty="0"/>
            <a:t> </a:t>
          </a:r>
          <a:r>
            <a:rPr lang="en-US" sz="2800" noProof="0" dirty="0" err="1"/>
            <a:t>prévisibles</a:t>
          </a:r>
          <a:endParaRPr lang="en-US" sz="2800" noProof="0" dirty="0"/>
        </a:p>
        <a:p>
          <a:endParaRPr lang="en-US" sz="2400" dirty="0"/>
        </a:p>
      </dgm:t>
    </dgm:pt>
    <dgm:pt modelId="{324372CA-C081-432A-B6FC-CD734A8AD1FE}" type="parTrans" cxnId="{51065230-D8C5-4A9D-8689-15A3B30B0048}">
      <dgm:prSet/>
      <dgm:spPr/>
      <dgm:t>
        <a:bodyPr/>
        <a:lstStyle/>
        <a:p>
          <a:endParaRPr lang="en-US"/>
        </a:p>
      </dgm:t>
    </dgm:pt>
    <dgm:pt modelId="{68DE6F48-C6D1-4827-9A10-34ED09A94940}" type="sibTrans" cxnId="{51065230-D8C5-4A9D-8689-15A3B30B0048}">
      <dgm:prSet/>
      <dgm:spPr/>
      <dgm:t>
        <a:bodyPr/>
        <a:lstStyle/>
        <a:p>
          <a:endParaRPr lang="en-US"/>
        </a:p>
      </dgm:t>
    </dgm:pt>
    <dgm:pt modelId="{B6BF933E-5F44-491A-B9C6-44CF80C6A5D3}" type="pres">
      <dgm:prSet presAssocID="{0AEEBB59-3F4D-4D37-8B39-08ACDEDF3E33}" presName="Name0" presStyleCnt="0">
        <dgm:presLayoutVars>
          <dgm:dir/>
          <dgm:resizeHandles val="exact"/>
        </dgm:presLayoutVars>
      </dgm:prSet>
      <dgm:spPr/>
    </dgm:pt>
    <dgm:pt modelId="{FE54F077-8961-4B2A-81F8-CA9D8EECCE22}" type="pres">
      <dgm:prSet presAssocID="{23E71584-3908-49F0-80C9-8A518DFBC3AE}" presName="Name5" presStyleLbl="vennNode1" presStyleIdx="0" presStyleCnt="4">
        <dgm:presLayoutVars>
          <dgm:bulletEnabled val="1"/>
        </dgm:presLayoutVars>
      </dgm:prSet>
      <dgm:spPr/>
    </dgm:pt>
    <dgm:pt modelId="{557198C8-3AC1-4DD3-A699-AA127BF431E9}" type="pres">
      <dgm:prSet presAssocID="{D922761D-6D8B-4623-B77E-DDB3D2EB7EDE}" presName="space" presStyleCnt="0"/>
      <dgm:spPr/>
    </dgm:pt>
    <dgm:pt modelId="{3FA1C0F0-0051-4CA1-B356-55580748B87C}" type="pres">
      <dgm:prSet presAssocID="{14DFFE96-1E2A-4BBE-B808-26B1517F7734}" presName="Name5" presStyleLbl="vennNode1" presStyleIdx="1" presStyleCnt="4" custLinFactX="59919" custLinFactNeighborX="100000" custLinFactNeighborY="75">
        <dgm:presLayoutVars>
          <dgm:bulletEnabled val="1"/>
        </dgm:presLayoutVars>
      </dgm:prSet>
      <dgm:spPr/>
    </dgm:pt>
    <dgm:pt modelId="{C423A6AA-CF50-4D18-835E-4558A5809891}" type="pres">
      <dgm:prSet presAssocID="{1E278BB1-445B-42AF-B3D1-E1973375ACD5}" presName="space" presStyleCnt="0"/>
      <dgm:spPr/>
    </dgm:pt>
    <dgm:pt modelId="{98C77107-42A8-4BDF-B477-3615D2314942}" type="pres">
      <dgm:prSet presAssocID="{8817E3EB-0744-4091-B11A-5EF8D3A77C87}" presName="Name5" presStyleLbl="vennNode1" presStyleIdx="2" presStyleCnt="4" custLinFactX="-60000" custLinFactNeighborX="-100000" custLinFactNeighborY="75">
        <dgm:presLayoutVars>
          <dgm:bulletEnabled val="1"/>
        </dgm:presLayoutVars>
      </dgm:prSet>
      <dgm:spPr/>
    </dgm:pt>
    <dgm:pt modelId="{D08F30F6-275F-466D-84BA-F0FBA67E513F}" type="pres">
      <dgm:prSet presAssocID="{B646C8C1-2ACA-4CF9-AF6C-9051ACDFB598}" presName="space" presStyleCnt="0"/>
      <dgm:spPr/>
    </dgm:pt>
    <dgm:pt modelId="{02FDDE9B-90B4-464D-9EE7-EEA18366D640}" type="pres">
      <dgm:prSet presAssocID="{3D4199BA-202F-463F-9C49-7A0B8F602A87}" presName="Name5" presStyleLbl="vennNode1" presStyleIdx="3" presStyleCnt="4">
        <dgm:presLayoutVars>
          <dgm:bulletEnabled val="1"/>
        </dgm:presLayoutVars>
      </dgm:prSet>
      <dgm:spPr/>
    </dgm:pt>
  </dgm:ptLst>
  <dgm:cxnLst>
    <dgm:cxn modelId="{13F64D0C-D061-4B6F-BC83-EC66BC9D1262}" type="presOf" srcId="{14DFFE96-1E2A-4BBE-B808-26B1517F7734}" destId="{3FA1C0F0-0051-4CA1-B356-55580748B87C}" srcOrd="0" destOrd="0" presId="urn:microsoft.com/office/officeart/2005/8/layout/venn3"/>
    <dgm:cxn modelId="{91003930-9D99-4710-B493-7F17DE401828}" type="presOf" srcId="{8817E3EB-0744-4091-B11A-5EF8D3A77C87}" destId="{98C77107-42A8-4BDF-B477-3615D2314942}" srcOrd="0" destOrd="0" presId="urn:microsoft.com/office/officeart/2005/8/layout/venn3"/>
    <dgm:cxn modelId="{51065230-D8C5-4A9D-8689-15A3B30B0048}" srcId="{0AEEBB59-3F4D-4D37-8B39-08ACDEDF3E33}" destId="{3D4199BA-202F-463F-9C49-7A0B8F602A87}" srcOrd="3" destOrd="0" parTransId="{324372CA-C081-432A-B6FC-CD734A8AD1FE}" sibTransId="{68DE6F48-C6D1-4827-9A10-34ED09A94940}"/>
    <dgm:cxn modelId="{8C6AB83A-0380-434C-BF3A-14429A23F2F2}" srcId="{0AEEBB59-3F4D-4D37-8B39-08ACDEDF3E33}" destId="{8817E3EB-0744-4091-B11A-5EF8D3A77C87}" srcOrd="2" destOrd="0" parTransId="{9FCCD3CF-EF95-4855-BE8C-4F369DBBCB65}" sibTransId="{B646C8C1-2ACA-4CF9-AF6C-9051ACDFB598}"/>
    <dgm:cxn modelId="{FB80B868-9A66-4B84-8423-E44A9678993C}" type="presOf" srcId="{0AEEBB59-3F4D-4D37-8B39-08ACDEDF3E33}" destId="{B6BF933E-5F44-491A-B9C6-44CF80C6A5D3}" srcOrd="0" destOrd="0" presId="urn:microsoft.com/office/officeart/2005/8/layout/venn3"/>
    <dgm:cxn modelId="{B68F9550-42C8-4A03-A77E-83C04D06ABBF}" srcId="{0AEEBB59-3F4D-4D37-8B39-08ACDEDF3E33}" destId="{14DFFE96-1E2A-4BBE-B808-26B1517F7734}" srcOrd="1" destOrd="0" parTransId="{77B64594-1D57-4F5E-8927-5A1D99FA344F}" sibTransId="{1E278BB1-445B-42AF-B3D1-E1973375ACD5}"/>
    <dgm:cxn modelId="{DA908B58-D940-4012-B4FF-AEC433AAA2AD}" type="presOf" srcId="{3D4199BA-202F-463F-9C49-7A0B8F602A87}" destId="{02FDDE9B-90B4-464D-9EE7-EEA18366D640}" srcOrd="0" destOrd="0" presId="urn:microsoft.com/office/officeart/2005/8/layout/venn3"/>
    <dgm:cxn modelId="{1722E5E4-4835-4220-9CD4-F8F248F610AE}" type="presOf" srcId="{23E71584-3908-49F0-80C9-8A518DFBC3AE}" destId="{FE54F077-8961-4B2A-81F8-CA9D8EECCE22}" srcOrd="0" destOrd="0" presId="urn:microsoft.com/office/officeart/2005/8/layout/venn3"/>
    <dgm:cxn modelId="{888A5DEC-DC2D-43FF-A511-D3C20D2EB6E0}" srcId="{0AEEBB59-3F4D-4D37-8B39-08ACDEDF3E33}" destId="{23E71584-3908-49F0-80C9-8A518DFBC3AE}" srcOrd="0" destOrd="0" parTransId="{A976CC18-8435-4A45-842E-CC1B7566686E}" sibTransId="{D922761D-6D8B-4623-B77E-DDB3D2EB7EDE}"/>
    <dgm:cxn modelId="{EACDDBFA-E090-40B5-9E16-22BFD4D13ED9}" type="presParOf" srcId="{B6BF933E-5F44-491A-B9C6-44CF80C6A5D3}" destId="{FE54F077-8961-4B2A-81F8-CA9D8EECCE22}" srcOrd="0" destOrd="0" presId="urn:microsoft.com/office/officeart/2005/8/layout/venn3"/>
    <dgm:cxn modelId="{3D9F432A-CAF1-46C4-BAED-2479787C6FAD}" type="presParOf" srcId="{B6BF933E-5F44-491A-B9C6-44CF80C6A5D3}" destId="{557198C8-3AC1-4DD3-A699-AA127BF431E9}" srcOrd="1" destOrd="0" presId="urn:microsoft.com/office/officeart/2005/8/layout/venn3"/>
    <dgm:cxn modelId="{BC961FF6-8EA6-4492-BE87-DEEE1D57A039}" type="presParOf" srcId="{B6BF933E-5F44-491A-B9C6-44CF80C6A5D3}" destId="{3FA1C0F0-0051-4CA1-B356-55580748B87C}" srcOrd="2" destOrd="0" presId="urn:microsoft.com/office/officeart/2005/8/layout/venn3"/>
    <dgm:cxn modelId="{C3267A35-5B01-47D3-81B5-B6F22AD1B992}" type="presParOf" srcId="{B6BF933E-5F44-491A-B9C6-44CF80C6A5D3}" destId="{C423A6AA-CF50-4D18-835E-4558A5809891}" srcOrd="3" destOrd="0" presId="urn:microsoft.com/office/officeart/2005/8/layout/venn3"/>
    <dgm:cxn modelId="{E26152A2-5B73-48B8-8A5A-41E75C0C86AE}" type="presParOf" srcId="{B6BF933E-5F44-491A-B9C6-44CF80C6A5D3}" destId="{98C77107-42A8-4BDF-B477-3615D2314942}" srcOrd="4" destOrd="0" presId="urn:microsoft.com/office/officeart/2005/8/layout/venn3"/>
    <dgm:cxn modelId="{72744300-32F9-4568-B859-0C1BFA5EEA75}" type="presParOf" srcId="{B6BF933E-5F44-491A-B9C6-44CF80C6A5D3}" destId="{D08F30F6-275F-466D-84BA-F0FBA67E513F}" srcOrd="5" destOrd="0" presId="urn:microsoft.com/office/officeart/2005/8/layout/venn3"/>
    <dgm:cxn modelId="{D6BFD6EC-8DA6-4A13-93C7-3CFD1A60CF62}" type="presParOf" srcId="{B6BF933E-5F44-491A-B9C6-44CF80C6A5D3}" destId="{02FDDE9B-90B4-464D-9EE7-EEA18366D640}" srcOrd="6" destOrd="0" presId="urn:microsoft.com/office/officeart/2005/8/layout/venn3"/>
  </dgm:cxnLst>
  <dgm:bg/>
  <dgm:whole/>
  <dgm:extLst>
    <a:ext uri="http://schemas.microsoft.com/office/drawing/2008/diagram">
      <dsp:dataModelExt xmlns:dsp="http://schemas.microsoft.com/office/drawing/2008/diagram" relId="rId9"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0AEEBB59-3F4D-4D37-8B39-08ACDEDF3E33}" type="doc">
      <dgm:prSet loTypeId="urn:microsoft.com/office/officeart/2005/8/layout/venn3" loCatId="relationship" qsTypeId="urn:microsoft.com/office/officeart/2005/8/quickstyle/simple1" qsCatId="simple" csTypeId="urn:microsoft.com/office/officeart/2005/8/colors/accent5_3" csCatId="accent5" phldr="1"/>
      <dgm:spPr/>
      <dgm:t>
        <a:bodyPr/>
        <a:lstStyle/>
        <a:p>
          <a:endParaRPr lang="en-US"/>
        </a:p>
      </dgm:t>
    </dgm:pt>
    <dgm:pt modelId="{23E71584-3908-49F0-80C9-8A518DFBC3AE}">
      <dgm:prSet phldrT="[Text]" custT="1"/>
      <dgm:spPr/>
      <dgm:t>
        <a:bodyPr/>
        <a:lstStyle/>
        <a:p>
          <a:endParaRPr lang="fr-FR" sz="1400" dirty="0"/>
        </a:p>
        <a:p>
          <a:r>
            <a:rPr lang="fr-FR" sz="3600" noProof="0" dirty="0"/>
            <a:t>Auto-initié/</a:t>
          </a:r>
          <a:endParaRPr lang="fr-BI" sz="3600" noProof="0" dirty="0"/>
        </a:p>
        <a:p>
          <a:r>
            <a:rPr lang="fr-FR" sz="3600" noProof="0" dirty="0"/>
            <a:t>Administré</a:t>
          </a:r>
          <a:endParaRPr lang="fr-BI" sz="3600" noProof="0" dirty="0"/>
        </a:p>
        <a:p>
          <a:r>
            <a:rPr lang="en-US" sz="900" noProof="0" dirty="0"/>
            <a:t> </a:t>
          </a:r>
        </a:p>
      </dgm:t>
    </dgm:pt>
    <dgm:pt modelId="{A976CC18-8435-4A45-842E-CC1B7566686E}" type="parTrans" cxnId="{888A5DEC-DC2D-43FF-A511-D3C20D2EB6E0}">
      <dgm:prSet/>
      <dgm:spPr/>
      <dgm:t>
        <a:bodyPr/>
        <a:lstStyle/>
        <a:p>
          <a:endParaRPr lang="en-US"/>
        </a:p>
      </dgm:t>
    </dgm:pt>
    <dgm:pt modelId="{D922761D-6D8B-4623-B77E-DDB3D2EB7EDE}" type="sibTrans" cxnId="{888A5DEC-DC2D-43FF-A511-D3C20D2EB6E0}">
      <dgm:prSet/>
      <dgm:spPr/>
      <dgm:t>
        <a:bodyPr/>
        <a:lstStyle/>
        <a:p>
          <a:endParaRPr lang="en-US"/>
        </a:p>
      </dgm:t>
    </dgm:pt>
    <dgm:pt modelId="{14DFFE96-1E2A-4BBE-B808-26B1517F7734}">
      <dgm:prSet phldrT="[Text]"/>
      <dgm:spPr/>
      <dgm:t>
        <a:bodyPr/>
        <a:lstStyle/>
        <a:p>
          <a:r>
            <a:rPr lang="en-US" noProof="0" dirty="0" err="1"/>
            <a:t>Administré</a:t>
          </a:r>
          <a:r>
            <a:rPr lang="en-US" noProof="0" dirty="0"/>
            <a:t> par un </a:t>
          </a:r>
          <a:r>
            <a:rPr lang="en-US" noProof="0" dirty="0" err="1"/>
            <a:t>prestataire</a:t>
          </a:r>
          <a:r>
            <a:rPr lang="en-US" noProof="0" dirty="0"/>
            <a:t> des </a:t>
          </a:r>
          <a:r>
            <a:rPr lang="en-US" noProof="0" dirty="0" err="1"/>
            <a:t>soins</a:t>
          </a:r>
          <a:endParaRPr lang="en-US" dirty="0"/>
        </a:p>
      </dgm:t>
    </dgm:pt>
    <dgm:pt modelId="{77B64594-1D57-4F5E-8927-5A1D99FA344F}" type="parTrans" cxnId="{B68F9550-42C8-4A03-A77E-83C04D06ABBF}">
      <dgm:prSet/>
      <dgm:spPr/>
      <dgm:t>
        <a:bodyPr/>
        <a:lstStyle/>
        <a:p>
          <a:endParaRPr lang="en-US"/>
        </a:p>
      </dgm:t>
    </dgm:pt>
    <dgm:pt modelId="{1E278BB1-445B-42AF-B3D1-E1973375ACD5}" type="sibTrans" cxnId="{B68F9550-42C8-4A03-A77E-83C04D06ABBF}">
      <dgm:prSet/>
      <dgm:spPr/>
      <dgm:t>
        <a:bodyPr/>
        <a:lstStyle/>
        <a:p>
          <a:endParaRPr lang="en-US"/>
        </a:p>
      </dgm:t>
    </dgm:pt>
    <dgm:pt modelId="{B6BF933E-5F44-491A-B9C6-44CF80C6A5D3}" type="pres">
      <dgm:prSet presAssocID="{0AEEBB59-3F4D-4D37-8B39-08ACDEDF3E33}" presName="Name0" presStyleCnt="0">
        <dgm:presLayoutVars>
          <dgm:dir/>
          <dgm:resizeHandles val="exact"/>
        </dgm:presLayoutVars>
      </dgm:prSet>
      <dgm:spPr/>
    </dgm:pt>
    <dgm:pt modelId="{FE54F077-8961-4B2A-81F8-CA9D8EECCE22}" type="pres">
      <dgm:prSet presAssocID="{23E71584-3908-49F0-80C9-8A518DFBC3AE}" presName="Name5" presStyleLbl="vennNode1" presStyleIdx="0" presStyleCnt="2" custScaleX="138376">
        <dgm:presLayoutVars>
          <dgm:bulletEnabled val="1"/>
        </dgm:presLayoutVars>
      </dgm:prSet>
      <dgm:spPr>
        <a:prstGeom prst="round2SameRect">
          <a:avLst/>
        </a:prstGeom>
      </dgm:spPr>
    </dgm:pt>
    <dgm:pt modelId="{557198C8-3AC1-4DD3-A699-AA127BF431E9}" type="pres">
      <dgm:prSet presAssocID="{D922761D-6D8B-4623-B77E-DDB3D2EB7EDE}" presName="space" presStyleCnt="0"/>
      <dgm:spPr/>
    </dgm:pt>
    <dgm:pt modelId="{3FA1C0F0-0051-4CA1-B356-55580748B87C}" type="pres">
      <dgm:prSet presAssocID="{14DFFE96-1E2A-4BBE-B808-26B1517F7734}" presName="Name5" presStyleLbl="vennNode1" presStyleIdx="1" presStyleCnt="2" custAng="0" custScaleX="121942" custLinFactX="15055" custLinFactNeighborX="100000" custLinFactNeighborY="641">
        <dgm:presLayoutVars>
          <dgm:bulletEnabled val="1"/>
        </dgm:presLayoutVars>
      </dgm:prSet>
      <dgm:spPr>
        <a:prstGeom prst="round2SameRect">
          <a:avLst/>
        </a:prstGeom>
      </dgm:spPr>
    </dgm:pt>
  </dgm:ptLst>
  <dgm:cxnLst>
    <dgm:cxn modelId="{13F64D0C-D061-4B6F-BC83-EC66BC9D1262}" type="presOf" srcId="{14DFFE96-1E2A-4BBE-B808-26B1517F7734}" destId="{3FA1C0F0-0051-4CA1-B356-55580748B87C}" srcOrd="0" destOrd="0" presId="urn:microsoft.com/office/officeart/2005/8/layout/venn3"/>
    <dgm:cxn modelId="{FB80B868-9A66-4B84-8423-E44A9678993C}" type="presOf" srcId="{0AEEBB59-3F4D-4D37-8B39-08ACDEDF3E33}" destId="{B6BF933E-5F44-491A-B9C6-44CF80C6A5D3}" srcOrd="0" destOrd="0" presId="urn:microsoft.com/office/officeart/2005/8/layout/venn3"/>
    <dgm:cxn modelId="{B68F9550-42C8-4A03-A77E-83C04D06ABBF}" srcId="{0AEEBB59-3F4D-4D37-8B39-08ACDEDF3E33}" destId="{14DFFE96-1E2A-4BBE-B808-26B1517F7734}" srcOrd="1" destOrd="0" parTransId="{77B64594-1D57-4F5E-8927-5A1D99FA344F}" sibTransId="{1E278BB1-445B-42AF-B3D1-E1973375ACD5}"/>
    <dgm:cxn modelId="{1722E5E4-4835-4220-9CD4-F8F248F610AE}" type="presOf" srcId="{23E71584-3908-49F0-80C9-8A518DFBC3AE}" destId="{FE54F077-8961-4B2A-81F8-CA9D8EECCE22}" srcOrd="0" destOrd="0" presId="urn:microsoft.com/office/officeart/2005/8/layout/venn3"/>
    <dgm:cxn modelId="{888A5DEC-DC2D-43FF-A511-D3C20D2EB6E0}" srcId="{0AEEBB59-3F4D-4D37-8B39-08ACDEDF3E33}" destId="{23E71584-3908-49F0-80C9-8A518DFBC3AE}" srcOrd="0" destOrd="0" parTransId="{A976CC18-8435-4A45-842E-CC1B7566686E}" sibTransId="{D922761D-6D8B-4623-B77E-DDB3D2EB7EDE}"/>
    <dgm:cxn modelId="{EACDDBFA-E090-40B5-9E16-22BFD4D13ED9}" type="presParOf" srcId="{B6BF933E-5F44-491A-B9C6-44CF80C6A5D3}" destId="{FE54F077-8961-4B2A-81F8-CA9D8EECCE22}" srcOrd="0" destOrd="0" presId="urn:microsoft.com/office/officeart/2005/8/layout/venn3"/>
    <dgm:cxn modelId="{3D9F432A-CAF1-46C4-BAED-2479787C6FAD}" type="presParOf" srcId="{B6BF933E-5F44-491A-B9C6-44CF80C6A5D3}" destId="{557198C8-3AC1-4DD3-A699-AA127BF431E9}" srcOrd="1" destOrd="0" presId="urn:microsoft.com/office/officeart/2005/8/layout/venn3"/>
    <dgm:cxn modelId="{BC961FF6-8EA6-4492-BE87-DEEE1D57A039}" type="presParOf" srcId="{B6BF933E-5F44-491A-B9C6-44CF80C6A5D3}" destId="{3FA1C0F0-0051-4CA1-B356-55580748B87C}" srcOrd="2" destOrd="0" presId="urn:microsoft.com/office/officeart/2005/8/layout/venn3"/>
  </dgm:cxnLst>
  <dgm:bg/>
  <dgm:whole/>
  <dgm:extLst>
    <a:ext uri="http://schemas.microsoft.com/office/drawing/2008/diagram">
      <dsp:dataModelExt xmlns:dsp="http://schemas.microsoft.com/office/drawing/2008/diagram" relId="rId14"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54F077-8961-4B2A-81F8-CA9D8EECCE22}">
      <dsp:nvSpPr>
        <dsp:cNvPr id="0" name=""/>
        <dsp:cNvSpPr/>
      </dsp:nvSpPr>
      <dsp:spPr>
        <a:xfrm>
          <a:off x="0" y="1074304"/>
          <a:ext cx="5776191" cy="5776191"/>
        </a:xfrm>
        <a:prstGeom prst="ellipse">
          <a:avLst/>
        </a:prstGeom>
        <a:solidFill>
          <a:schemeClr val="accent5">
            <a:lumMod val="60000"/>
            <a:lumOff val="40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7883" tIns="82550" rIns="317883" bIns="82550" numCol="1" spcCol="1270" anchor="ctr" anchorCtr="0">
          <a:noAutofit/>
        </a:bodyPr>
        <a:lstStyle/>
        <a:p>
          <a:pPr marL="0" lvl="0" indent="0" algn="ctr" defTabSz="2889250">
            <a:lnSpc>
              <a:spcPct val="90000"/>
            </a:lnSpc>
            <a:spcBef>
              <a:spcPct val="0"/>
            </a:spcBef>
            <a:spcAft>
              <a:spcPct val="35000"/>
            </a:spcAft>
            <a:buNone/>
          </a:pPr>
          <a:endParaRPr lang="fr-FR" sz="6500" kern="1200" dirty="0"/>
        </a:p>
        <a:p>
          <a:pPr marL="0" lvl="0" indent="0" algn="ctr" defTabSz="2889250">
            <a:lnSpc>
              <a:spcPct val="90000"/>
            </a:lnSpc>
            <a:spcBef>
              <a:spcPct val="0"/>
            </a:spcBef>
            <a:spcAft>
              <a:spcPct val="35000"/>
            </a:spcAft>
            <a:buNone/>
          </a:pPr>
          <a:r>
            <a:rPr lang="fr-FR" sz="6500" kern="1200" noProof="0" dirty="0"/>
            <a:t>Moins efficace</a:t>
          </a:r>
          <a:r>
            <a:rPr lang="en-US" sz="6500" kern="1200" noProof="0" dirty="0"/>
            <a:t> </a:t>
          </a:r>
        </a:p>
      </dsp:txBody>
      <dsp:txXfrm>
        <a:off x="845904" y="1920208"/>
        <a:ext cx="4084383" cy="4084383"/>
      </dsp:txXfrm>
    </dsp:sp>
    <dsp:sp modelId="{3FA1C0F0-0051-4CA1-B356-55580748B87C}">
      <dsp:nvSpPr>
        <dsp:cNvPr id="0" name=""/>
        <dsp:cNvSpPr/>
      </dsp:nvSpPr>
      <dsp:spPr>
        <a:xfrm>
          <a:off x="9243832" y="1078636"/>
          <a:ext cx="5776191" cy="5776191"/>
        </a:xfrm>
        <a:prstGeom prst="ellipse">
          <a:avLst/>
        </a:prstGeom>
        <a:solidFill>
          <a:schemeClr val="accent4">
            <a:lumMod val="75000"/>
            <a:alpha val="6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7883" tIns="82550" rIns="317883" bIns="82550" numCol="1" spcCol="1270" anchor="ctr" anchorCtr="0">
          <a:noAutofit/>
        </a:bodyPr>
        <a:lstStyle/>
        <a:p>
          <a:pPr marL="0" lvl="0" indent="0" algn="ctr" defTabSz="2889250">
            <a:lnSpc>
              <a:spcPct val="90000"/>
            </a:lnSpc>
            <a:spcBef>
              <a:spcPct val="0"/>
            </a:spcBef>
            <a:spcAft>
              <a:spcPct val="35000"/>
            </a:spcAft>
            <a:buNone/>
          </a:pPr>
          <a:endParaRPr lang="fr-FR" sz="6500" kern="1200" dirty="0"/>
        </a:p>
        <a:p>
          <a:pPr marL="0" lvl="0" indent="0" algn="ctr" defTabSz="2889250">
            <a:lnSpc>
              <a:spcPct val="90000"/>
            </a:lnSpc>
            <a:spcBef>
              <a:spcPct val="0"/>
            </a:spcBef>
            <a:spcAft>
              <a:spcPct val="35000"/>
            </a:spcAft>
            <a:buNone/>
          </a:pPr>
          <a:r>
            <a:rPr lang="fr-FR" sz="6500" kern="1200" noProof="0" dirty="0"/>
            <a:t>Très efficace</a:t>
          </a:r>
          <a:endParaRPr lang="en-US" sz="6500" kern="1200" dirty="0"/>
        </a:p>
      </dsp:txBody>
      <dsp:txXfrm>
        <a:off x="10089736" y="1924540"/>
        <a:ext cx="4084383" cy="4084383"/>
      </dsp:txXfrm>
    </dsp:sp>
    <dsp:sp modelId="{98C77107-42A8-4BDF-B477-3615D2314942}">
      <dsp:nvSpPr>
        <dsp:cNvPr id="0" name=""/>
        <dsp:cNvSpPr/>
      </dsp:nvSpPr>
      <dsp:spPr>
        <a:xfrm>
          <a:off x="4627558" y="1078636"/>
          <a:ext cx="5776191" cy="5776191"/>
        </a:xfrm>
        <a:prstGeom prst="ellipse">
          <a:avLst/>
        </a:prstGeom>
        <a:solidFill>
          <a:schemeClr val="accent5">
            <a:lumMod val="75000"/>
            <a:alpha val="80000"/>
          </a:schemeClr>
        </a:solidFill>
        <a:ln w="12700" cap="flat" cmpd="sng" algn="ctr">
          <a:solidFill>
            <a:schemeClr val="accent5">
              <a:lumMod val="7500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7883" tIns="82550" rIns="317883" bIns="82550" numCol="1" spcCol="1270" anchor="ctr" anchorCtr="0">
          <a:noAutofit/>
        </a:bodyPr>
        <a:lstStyle/>
        <a:p>
          <a:pPr marL="0" lvl="0" indent="0" algn="ctr" defTabSz="2889250">
            <a:lnSpc>
              <a:spcPct val="90000"/>
            </a:lnSpc>
            <a:spcBef>
              <a:spcPct val="0"/>
            </a:spcBef>
            <a:spcAft>
              <a:spcPct val="35000"/>
            </a:spcAft>
            <a:buNone/>
          </a:pPr>
          <a:endParaRPr lang="fr-FR" sz="6500" kern="1200" dirty="0"/>
        </a:p>
        <a:p>
          <a:pPr marL="0" lvl="0" indent="0" algn="ctr" defTabSz="2889250">
            <a:lnSpc>
              <a:spcPct val="90000"/>
            </a:lnSpc>
            <a:spcBef>
              <a:spcPct val="0"/>
            </a:spcBef>
            <a:spcAft>
              <a:spcPct val="35000"/>
            </a:spcAft>
            <a:buNone/>
          </a:pPr>
          <a:r>
            <a:rPr lang="en-US" sz="6500" kern="1200" noProof="0" dirty="0" err="1"/>
            <a:t>Efficace</a:t>
          </a:r>
          <a:endParaRPr lang="en-US" sz="6500" kern="1200" noProof="0" dirty="0"/>
        </a:p>
        <a:p>
          <a:pPr marL="0" lvl="0" indent="0" algn="ctr" defTabSz="2889250">
            <a:lnSpc>
              <a:spcPct val="90000"/>
            </a:lnSpc>
            <a:spcBef>
              <a:spcPct val="0"/>
            </a:spcBef>
            <a:spcAft>
              <a:spcPct val="35000"/>
            </a:spcAft>
            <a:buNone/>
          </a:pPr>
          <a:endParaRPr lang="en-US" sz="6500" kern="1200" dirty="0"/>
        </a:p>
      </dsp:txBody>
      <dsp:txXfrm>
        <a:off x="5473462" y="1924540"/>
        <a:ext cx="4084383" cy="408438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54F077-8961-4B2A-81F8-CA9D8EECCE22}">
      <dsp:nvSpPr>
        <dsp:cNvPr id="0" name=""/>
        <dsp:cNvSpPr/>
      </dsp:nvSpPr>
      <dsp:spPr>
        <a:xfrm>
          <a:off x="1376309" y="1434"/>
          <a:ext cx="9225810" cy="9225810"/>
        </a:xfrm>
        <a:prstGeom prst="round2SameRect">
          <a:avLst/>
        </a:prstGeom>
        <a:solidFill>
          <a:schemeClr val="accent5">
            <a:lumMod val="60000"/>
            <a:lumOff val="40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507727" tIns="76200" rIns="507727" bIns="76200" numCol="1" spcCol="1270" anchor="ctr" anchorCtr="0">
          <a:noAutofit/>
        </a:bodyPr>
        <a:lstStyle/>
        <a:p>
          <a:pPr marL="0" lvl="0" indent="0" algn="ctr" defTabSz="2667000">
            <a:lnSpc>
              <a:spcPct val="90000"/>
            </a:lnSpc>
            <a:spcBef>
              <a:spcPct val="0"/>
            </a:spcBef>
            <a:spcAft>
              <a:spcPct val="35000"/>
            </a:spcAft>
            <a:buNone/>
          </a:pPr>
          <a:endParaRPr lang="fr-FR" sz="6000" kern="1200" dirty="0"/>
        </a:p>
        <a:p>
          <a:pPr marL="0" lvl="0" indent="0" algn="ctr" defTabSz="2667000">
            <a:lnSpc>
              <a:spcPct val="90000"/>
            </a:lnSpc>
            <a:spcBef>
              <a:spcPct val="0"/>
            </a:spcBef>
            <a:spcAft>
              <a:spcPct val="35000"/>
            </a:spcAft>
            <a:buNone/>
          </a:pPr>
          <a:r>
            <a:rPr lang="en-US" sz="6000" b="1" kern="1200" noProof="0" dirty="0" err="1"/>
            <a:t>Méthodes</a:t>
          </a:r>
          <a:r>
            <a:rPr lang="en-US" sz="6000" b="1" kern="1200" noProof="0" dirty="0"/>
            <a:t> à </a:t>
          </a:r>
          <a:r>
            <a:rPr lang="en-US" sz="6000" b="1" kern="1200" noProof="0" dirty="0" err="1"/>
            <a:t>courte</a:t>
          </a:r>
          <a:r>
            <a:rPr lang="en-US" sz="6000" b="1" kern="1200" noProof="0" dirty="0"/>
            <a:t> durée </a:t>
          </a:r>
          <a:r>
            <a:rPr lang="en-US" sz="6000" b="1" kern="1200" noProof="0" dirty="0" err="1"/>
            <a:t>d’action</a:t>
          </a:r>
          <a:endParaRPr lang="en-US" sz="6000" b="1" kern="1200" noProof="0" dirty="0"/>
        </a:p>
        <a:p>
          <a:pPr marL="0" lvl="0" indent="0" algn="ctr" defTabSz="2667000">
            <a:lnSpc>
              <a:spcPct val="90000"/>
            </a:lnSpc>
            <a:spcBef>
              <a:spcPct val="0"/>
            </a:spcBef>
            <a:spcAft>
              <a:spcPct val="35000"/>
            </a:spcAft>
            <a:buNone/>
          </a:pPr>
          <a:r>
            <a:rPr lang="en-US" sz="6000" kern="1200" noProof="0" dirty="0"/>
            <a:t> </a:t>
          </a:r>
        </a:p>
      </dsp:txBody>
      <dsp:txXfrm>
        <a:off x="1826676" y="451801"/>
        <a:ext cx="8325076" cy="8775443"/>
      </dsp:txXfrm>
    </dsp:sp>
    <dsp:sp modelId="{3FA1C0F0-0051-4CA1-B356-55580748B87C}">
      <dsp:nvSpPr>
        <dsp:cNvPr id="0" name=""/>
        <dsp:cNvSpPr/>
      </dsp:nvSpPr>
      <dsp:spPr>
        <a:xfrm>
          <a:off x="10133266" y="2868"/>
          <a:ext cx="9225810" cy="9225810"/>
        </a:xfrm>
        <a:prstGeom prst="round2SameRect">
          <a:avLst/>
        </a:prstGeom>
        <a:solidFill>
          <a:schemeClr val="accent4">
            <a:lumMod val="75000"/>
            <a:alpha val="6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507727" tIns="76200" rIns="507727" bIns="76200" numCol="1" spcCol="1270" anchor="ctr" anchorCtr="0">
          <a:noAutofit/>
        </a:bodyPr>
        <a:lstStyle/>
        <a:p>
          <a:pPr marL="0" lvl="0" indent="0" algn="ctr" defTabSz="2667000">
            <a:lnSpc>
              <a:spcPct val="90000"/>
            </a:lnSpc>
            <a:spcBef>
              <a:spcPct val="0"/>
            </a:spcBef>
            <a:spcAft>
              <a:spcPct val="35000"/>
            </a:spcAft>
            <a:buNone/>
          </a:pPr>
          <a:endParaRPr lang="fr-FR" sz="6000" kern="1200" dirty="0"/>
        </a:p>
        <a:p>
          <a:pPr marL="0" lvl="0" indent="0" algn="ctr" defTabSz="2667000">
            <a:lnSpc>
              <a:spcPct val="90000"/>
            </a:lnSpc>
            <a:spcBef>
              <a:spcPct val="0"/>
            </a:spcBef>
            <a:spcAft>
              <a:spcPct val="35000"/>
            </a:spcAft>
            <a:buNone/>
          </a:pPr>
          <a:r>
            <a:rPr lang="en-US" sz="6000" b="1" kern="1200" noProof="0" dirty="0" err="1"/>
            <a:t>Méthodes</a:t>
          </a:r>
          <a:r>
            <a:rPr lang="en-US" sz="6000" b="1" kern="1200" noProof="0" dirty="0"/>
            <a:t> à longue durée </a:t>
          </a:r>
          <a:r>
            <a:rPr lang="en-US" sz="6000" b="1" kern="1200" noProof="0" dirty="0" err="1"/>
            <a:t>d’action</a:t>
          </a:r>
          <a:r>
            <a:rPr lang="en-US" sz="6000" b="1" kern="1200" noProof="0" dirty="0"/>
            <a:t>/</a:t>
          </a:r>
          <a:r>
            <a:rPr lang="en-US" sz="6000" b="1" kern="1200" noProof="0" dirty="0" err="1"/>
            <a:t>Permenantes</a:t>
          </a:r>
          <a:endParaRPr lang="en-US" sz="6000" b="1" kern="1200" noProof="0" dirty="0"/>
        </a:p>
        <a:p>
          <a:pPr marL="0" lvl="0" indent="0" algn="ctr" defTabSz="2667000">
            <a:lnSpc>
              <a:spcPct val="90000"/>
            </a:lnSpc>
            <a:spcBef>
              <a:spcPct val="0"/>
            </a:spcBef>
            <a:spcAft>
              <a:spcPct val="35000"/>
            </a:spcAft>
            <a:buNone/>
          </a:pPr>
          <a:endParaRPr lang="en-US" sz="6000" kern="1200" dirty="0"/>
        </a:p>
      </dsp:txBody>
      <dsp:txXfrm>
        <a:off x="10583633" y="453235"/>
        <a:ext cx="8325076" cy="877544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54F077-8961-4B2A-81F8-CA9D8EECCE22}">
      <dsp:nvSpPr>
        <dsp:cNvPr id="0" name=""/>
        <dsp:cNvSpPr/>
      </dsp:nvSpPr>
      <dsp:spPr>
        <a:xfrm>
          <a:off x="3113" y="1627513"/>
          <a:ext cx="3124000" cy="3124000"/>
        </a:xfrm>
        <a:prstGeom prst="ellipse">
          <a:avLst/>
        </a:prstGeom>
        <a:gradFill rotWithShape="0">
          <a:gsLst>
            <a:gs pos="0">
              <a:schemeClr val="accent6">
                <a:shade val="80000"/>
                <a:alpha val="50000"/>
                <a:hueOff val="0"/>
                <a:satOff val="0"/>
                <a:lumOff val="0"/>
                <a:alphaOff val="0"/>
                <a:satMod val="103000"/>
                <a:lumMod val="102000"/>
                <a:tint val="94000"/>
              </a:schemeClr>
            </a:gs>
            <a:gs pos="50000">
              <a:schemeClr val="accent6">
                <a:shade val="80000"/>
                <a:alpha val="50000"/>
                <a:hueOff val="0"/>
                <a:satOff val="0"/>
                <a:lumOff val="0"/>
                <a:alphaOff val="0"/>
                <a:satMod val="110000"/>
                <a:lumMod val="100000"/>
                <a:shade val="100000"/>
              </a:schemeClr>
            </a:gs>
            <a:gs pos="100000">
              <a:schemeClr val="accent6">
                <a:shade val="80000"/>
                <a:alpha val="5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71924" tIns="35560" rIns="171924" bIns="35560" numCol="1" spcCol="1270" anchor="ctr" anchorCtr="0">
          <a:noAutofit/>
        </a:bodyPr>
        <a:lstStyle/>
        <a:p>
          <a:pPr marL="0" lvl="0" indent="0" algn="ctr" defTabSz="1244600">
            <a:lnSpc>
              <a:spcPct val="90000"/>
            </a:lnSpc>
            <a:spcBef>
              <a:spcPct val="0"/>
            </a:spcBef>
            <a:spcAft>
              <a:spcPct val="35000"/>
            </a:spcAft>
            <a:buNone/>
          </a:pPr>
          <a:endParaRPr lang="fr-FR" sz="2800" kern="1200" dirty="0"/>
        </a:p>
        <a:p>
          <a:pPr marL="0" lvl="0" indent="0" algn="ctr" defTabSz="1244600">
            <a:lnSpc>
              <a:spcPct val="90000"/>
            </a:lnSpc>
            <a:spcBef>
              <a:spcPct val="0"/>
            </a:spcBef>
            <a:spcAft>
              <a:spcPct val="35000"/>
            </a:spcAft>
            <a:buNone/>
          </a:pPr>
          <a:endParaRPr lang="fr-BI" sz="2800" kern="1200" noProof="0" dirty="0"/>
        </a:p>
        <a:p>
          <a:pPr marL="0" lvl="0" indent="0" algn="ctr" defTabSz="1244600">
            <a:lnSpc>
              <a:spcPct val="90000"/>
            </a:lnSpc>
            <a:spcBef>
              <a:spcPct val="0"/>
            </a:spcBef>
            <a:spcAft>
              <a:spcPct val="35000"/>
            </a:spcAft>
            <a:buNone/>
          </a:pPr>
          <a:r>
            <a:rPr lang="fr-FR" sz="2800" kern="1200" noProof="0" dirty="0"/>
            <a:t>Saignement plus léger</a:t>
          </a:r>
          <a:endParaRPr lang="fr-BI" sz="2800" kern="1200" noProof="0" dirty="0"/>
        </a:p>
        <a:p>
          <a:pPr marL="0" lvl="0" indent="0" algn="ctr" defTabSz="1244600">
            <a:lnSpc>
              <a:spcPct val="90000"/>
            </a:lnSpc>
            <a:spcBef>
              <a:spcPct val="0"/>
            </a:spcBef>
            <a:spcAft>
              <a:spcPct val="35000"/>
            </a:spcAft>
            <a:buNone/>
          </a:pPr>
          <a:r>
            <a:rPr lang="en-US" sz="2800" kern="1200" noProof="0" dirty="0"/>
            <a:t> </a:t>
          </a:r>
        </a:p>
      </dsp:txBody>
      <dsp:txXfrm>
        <a:off x="460612" y="2085012"/>
        <a:ext cx="2209002" cy="2209002"/>
      </dsp:txXfrm>
    </dsp:sp>
    <dsp:sp modelId="{3FA1C0F0-0051-4CA1-B356-55580748B87C}">
      <dsp:nvSpPr>
        <dsp:cNvPr id="0" name=""/>
        <dsp:cNvSpPr/>
      </dsp:nvSpPr>
      <dsp:spPr>
        <a:xfrm>
          <a:off x="4998983" y="1629856"/>
          <a:ext cx="3124000" cy="3124000"/>
        </a:xfrm>
        <a:prstGeom prst="ellipse">
          <a:avLst/>
        </a:prstGeom>
        <a:gradFill rotWithShape="0">
          <a:gsLst>
            <a:gs pos="0">
              <a:schemeClr val="accent6">
                <a:shade val="80000"/>
                <a:alpha val="50000"/>
                <a:hueOff val="-94463"/>
                <a:satOff val="-6683"/>
                <a:lumOff val="20742"/>
                <a:alphaOff val="0"/>
                <a:satMod val="103000"/>
                <a:lumMod val="102000"/>
                <a:tint val="94000"/>
              </a:schemeClr>
            </a:gs>
            <a:gs pos="50000">
              <a:schemeClr val="accent6">
                <a:shade val="80000"/>
                <a:alpha val="50000"/>
                <a:hueOff val="-94463"/>
                <a:satOff val="-6683"/>
                <a:lumOff val="20742"/>
                <a:alphaOff val="0"/>
                <a:satMod val="110000"/>
                <a:lumMod val="100000"/>
                <a:shade val="100000"/>
              </a:schemeClr>
            </a:gs>
            <a:gs pos="100000">
              <a:schemeClr val="accent6">
                <a:shade val="80000"/>
                <a:alpha val="50000"/>
                <a:hueOff val="-94463"/>
                <a:satOff val="-6683"/>
                <a:lumOff val="20742"/>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71924" tIns="35560" rIns="171924" bIns="35560" numCol="1" spcCol="1270" anchor="ctr" anchorCtr="0">
          <a:noAutofit/>
        </a:bodyPr>
        <a:lstStyle/>
        <a:p>
          <a:pPr marL="0" lvl="0" indent="0" algn="ctr" defTabSz="1244600">
            <a:lnSpc>
              <a:spcPct val="90000"/>
            </a:lnSpc>
            <a:spcBef>
              <a:spcPct val="0"/>
            </a:spcBef>
            <a:spcAft>
              <a:spcPct val="35000"/>
            </a:spcAft>
            <a:buNone/>
          </a:pPr>
          <a:endParaRPr lang="fr-FR" sz="2800" kern="1200" dirty="0"/>
        </a:p>
        <a:p>
          <a:pPr marL="0" lvl="0" indent="0" algn="ctr" defTabSz="1244600">
            <a:lnSpc>
              <a:spcPct val="90000"/>
            </a:lnSpc>
            <a:spcBef>
              <a:spcPct val="0"/>
            </a:spcBef>
            <a:spcAft>
              <a:spcPct val="35000"/>
            </a:spcAft>
            <a:buNone/>
          </a:pPr>
          <a:endParaRPr lang="fr-BI" sz="2800" kern="1200" noProof="0" dirty="0"/>
        </a:p>
        <a:p>
          <a:pPr marL="0" lvl="0" indent="0" algn="ctr" defTabSz="1244600">
            <a:lnSpc>
              <a:spcPct val="90000"/>
            </a:lnSpc>
            <a:spcBef>
              <a:spcPct val="0"/>
            </a:spcBef>
            <a:spcAft>
              <a:spcPct val="35000"/>
            </a:spcAft>
            <a:buNone/>
          </a:pPr>
          <a:r>
            <a:rPr lang="fr-FR" sz="2800" kern="1200" noProof="0" dirty="0"/>
            <a:t>Saignements plus abondants</a:t>
          </a:r>
          <a:endParaRPr lang="fr-BI" sz="2800" kern="1200" noProof="0" dirty="0"/>
        </a:p>
        <a:p>
          <a:pPr marL="0" lvl="0" indent="0" algn="ctr" defTabSz="1244600">
            <a:lnSpc>
              <a:spcPct val="90000"/>
            </a:lnSpc>
            <a:spcBef>
              <a:spcPct val="0"/>
            </a:spcBef>
            <a:spcAft>
              <a:spcPct val="35000"/>
            </a:spcAft>
            <a:buNone/>
          </a:pPr>
          <a:endParaRPr lang="fr-BI" sz="2800" kern="1200" noProof="0" dirty="0"/>
        </a:p>
        <a:p>
          <a:pPr marL="0" lvl="0" indent="0" algn="ctr" defTabSz="1244600">
            <a:lnSpc>
              <a:spcPct val="90000"/>
            </a:lnSpc>
            <a:spcBef>
              <a:spcPct val="0"/>
            </a:spcBef>
            <a:spcAft>
              <a:spcPct val="35000"/>
            </a:spcAft>
            <a:buNone/>
          </a:pPr>
          <a:endParaRPr lang="en-US" sz="2800" kern="1200" dirty="0"/>
        </a:p>
      </dsp:txBody>
      <dsp:txXfrm>
        <a:off x="5456482" y="2087355"/>
        <a:ext cx="2209002" cy="2209002"/>
      </dsp:txXfrm>
    </dsp:sp>
    <dsp:sp modelId="{98C77107-42A8-4BDF-B477-3615D2314942}">
      <dsp:nvSpPr>
        <dsp:cNvPr id="0" name=""/>
        <dsp:cNvSpPr/>
      </dsp:nvSpPr>
      <dsp:spPr>
        <a:xfrm>
          <a:off x="2502313" y="1629856"/>
          <a:ext cx="3124000" cy="3124000"/>
        </a:xfrm>
        <a:prstGeom prst="ellipse">
          <a:avLst/>
        </a:prstGeom>
        <a:gradFill rotWithShape="0">
          <a:gsLst>
            <a:gs pos="0">
              <a:schemeClr val="accent6">
                <a:shade val="80000"/>
                <a:alpha val="50000"/>
                <a:hueOff val="-188926"/>
                <a:satOff val="-13365"/>
                <a:lumOff val="41485"/>
                <a:alphaOff val="0"/>
                <a:satMod val="103000"/>
                <a:lumMod val="102000"/>
                <a:tint val="94000"/>
              </a:schemeClr>
            </a:gs>
            <a:gs pos="50000">
              <a:schemeClr val="accent6">
                <a:shade val="80000"/>
                <a:alpha val="50000"/>
                <a:hueOff val="-188926"/>
                <a:satOff val="-13365"/>
                <a:lumOff val="41485"/>
                <a:alphaOff val="0"/>
                <a:satMod val="110000"/>
                <a:lumMod val="100000"/>
                <a:shade val="100000"/>
              </a:schemeClr>
            </a:gs>
            <a:gs pos="100000">
              <a:schemeClr val="accent6">
                <a:shade val="80000"/>
                <a:alpha val="50000"/>
                <a:hueOff val="-188926"/>
                <a:satOff val="-13365"/>
                <a:lumOff val="41485"/>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71924" tIns="35560" rIns="171924" bIns="35560" numCol="1" spcCol="1270" anchor="ctr" anchorCtr="0">
          <a:noAutofit/>
        </a:bodyPr>
        <a:lstStyle/>
        <a:p>
          <a:pPr marL="0" lvl="0" indent="0" algn="ctr" defTabSz="1244600">
            <a:lnSpc>
              <a:spcPct val="90000"/>
            </a:lnSpc>
            <a:spcBef>
              <a:spcPct val="0"/>
            </a:spcBef>
            <a:spcAft>
              <a:spcPct val="35000"/>
            </a:spcAft>
            <a:buNone/>
          </a:pPr>
          <a:r>
            <a:rPr lang="en-US" sz="2800" kern="1200" noProof="0" dirty="0"/>
            <a:t>Pas de </a:t>
          </a:r>
          <a:r>
            <a:rPr lang="en-US" sz="2800" kern="1200" noProof="0" dirty="0" err="1"/>
            <a:t>changement</a:t>
          </a:r>
          <a:r>
            <a:rPr lang="en-US" sz="2800" kern="1200" noProof="0" dirty="0"/>
            <a:t> des </a:t>
          </a:r>
          <a:r>
            <a:rPr lang="en-US" sz="2800" kern="1200" noProof="0" dirty="0" err="1"/>
            <a:t>règles</a:t>
          </a:r>
          <a:endParaRPr lang="en-US" sz="2800" kern="1200" dirty="0"/>
        </a:p>
      </dsp:txBody>
      <dsp:txXfrm>
        <a:off x="2959812" y="2087355"/>
        <a:ext cx="2209002" cy="2209002"/>
      </dsp:txXfrm>
    </dsp:sp>
    <dsp:sp modelId="{02FDDE9B-90B4-464D-9EE7-EEA18366D640}">
      <dsp:nvSpPr>
        <dsp:cNvPr id="0" name=""/>
        <dsp:cNvSpPr/>
      </dsp:nvSpPr>
      <dsp:spPr>
        <a:xfrm>
          <a:off x="7500714" y="1627513"/>
          <a:ext cx="3124000" cy="3124000"/>
        </a:xfrm>
        <a:prstGeom prst="ellipse">
          <a:avLst/>
        </a:prstGeom>
        <a:gradFill rotWithShape="0">
          <a:gsLst>
            <a:gs pos="0">
              <a:schemeClr val="accent6">
                <a:shade val="80000"/>
                <a:alpha val="50000"/>
                <a:hueOff val="-94463"/>
                <a:satOff val="-6683"/>
                <a:lumOff val="20742"/>
                <a:alphaOff val="0"/>
                <a:satMod val="103000"/>
                <a:lumMod val="102000"/>
                <a:tint val="94000"/>
              </a:schemeClr>
            </a:gs>
            <a:gs pos="50000">
              <a:schemeClr val="accent6">
                <a:shade val="80000"/>
                <a:alpha val="50000"/>
                <a:hueOff val="-94463"/>
                <a:satOff val="-6683"/>
                <a:lumOff val="20742"/>
                <a:alphaOff val="0"/>
                <a:satMod val="110000"/>
                <a:lumMod val="100000"/>
                <a:shade val="100000"/>
              </a:schemeClr>
            </a:gs>
            <a:gs pos="100000">
              <a:schemeClr val="accent6">
                <a:shade val="80000"/>
                <a:alpha val="50000"/>
                <a:hueOff val="-94463"/>
                <a:satOff val="-6683"/>
                <a:lumOff val="20742"/>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71924" tIns="35560" rIns="171924" bIns="35560" numCol="1" spcCol="1270" anchor="ctr" anchorCtr="0">
          <a:noAutofit/>
        </a:bodyPr>
        <a:lstStyle/>
        <a:p>
          <a:pPr marL="0" lvl="0" indent="0" algn="ctr" defTabSz="1244600">
            <a:lnSpc>
              <a:spcPct val="90000"/>
            </a:lnSpc>
            <a:spcBef>
              <a:spcPct val="0"/>
            </a:spcBef>
            <a:spcAft>
              <a:spcPct val="35000"/>
            </a:spcAft>
            <a:buNone/>
          </a:pPr>
          <a:endParaRPr lang="en-US" sz="2800" kern="1200" noProof="0" dirty="0"/>
        </a:p>
        <a:p>
          <a:pPr marL="0" lvl="0" indent="0" algn="ctr" defTabSz="1244600">
            <a:lnSpc>
              <a:spcPct val="90000"/>
            </a:lnSpc>
            <a:spcBef>
              <a:spcPct val="0"/>
            </a:spcBef>
            <a:spcAft>
              <a:spcPct val="35000"/>
            </a:spcAft>
            <a:buNone/>
          </a:pPr>
          <a:r>
            <a:rPr lang="en-US" sz="2800" kern="1200" noProof="0" dirty="0" err="1"/>
            <a:t>Saignements</a:t>
          </a:r>
          <a:r>
            <a:rPr lang="en-US" sz="2800" kern="1200" noProof="0" dirty="0"/>
            <a:t> </a:t>
          </a:r>
          <a:r>
            <a:rPr lang="en-US" sz="2800" kern="1200" noProof="0" dirty="0" err="1"/>
            <a:t>prévisibles</a:t>
          </a:r>
          <a:endParaRPr lang="en-US" sz="2800" kern="1200" noProof="0" dirty="0"/>
        </a:p>
        <a:p>
          <a:pPr marL="0" lvl="0" indent="0" algn="ctr" defTabSz="1244600">
            <a:lnSpc>
              <a:spcPct val="90000"/>
            </a:lnSpc>
            <a:spcBef>
              <a:spcPct val="0"/>
            </a:spcBef>
            <a:spcAft>
              <a:spcPct val="35000"/>
            </a:spcAft>
            <a:buNone/>
          </a:pPr>
          <a:endParaRPr lang="en-US" sz="2400" kern="1200" dirty="0"/>
        </a:p>
      </dsp:txBody>
      <dsp:txXfrm>
        <a:off x="7958213" y="2085012"/>
        <a:ext cx="2209002" cy="220900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54F077-8961-4B2A-81F8-CA9D8EECCE22}">
      <dsp:nvSpPr>
        <dsp:cNvPr id="0" name=""/>
        <dsp:cNvSpPr/>
      </dsp:nvSpPr>
      <dsp:spPr>
        <a:xfrm>
          <a:off x="1013037" y="543"/>
          <a:ext cx="3900547" cy="2818803"/>
        </a:xfrm>
        <a:prstGeom prst="round2SameRect">
          <a:avLst/>
        </a:prstGeom>
        <a:solidFill>
          <a:schemeClr val="accent5">
            <a:shade val="80000"/>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55128" tIns="17780" rIns="155128" bIns="17780" numCol="1" spcCol="1270" anchor="ctr" anchorCtr="0">
          <a:noAutofit/>
        </a:bodyPr>
        <a:lstStyle/>
        <a:p>
          <a:pPr marL="0" lvl="0" indent="0" algn="ctr" defTabSz="622300">
            <a:lnSpc>
              <a:spcPct val="90000"/>
            </a:lnSpc>
            <a:spcBef>
              <a:spcPct val="0"/>
            </a:spcBef>
            <a:spcAft>
              <a:spcPct val="35000"/>
            </a:spcAft>
            <a:buNone/>
          </a:pPr>
          <a:endParaRPr lang="fr-FR" sz="1400" kern="1200" dirty="0"/>
        </a:p>
        <a:p>
          <a:pPr marL="0" lvl="0" indent="0" algn="ctr" defTabSz="622300">
            <a:lnSpc>
              <a:spcPct val="90000"/>
            </a:lnSpc>
            <a:spcBef>
              <a:spcPct val="0"/>
            </a:spcBef>
            <a:spcAft>
              <a:spcPct val="35000"/>
            </a:spcAft>
            <a:buNone/>
          </a:pPr>
          <a:r>
            <a:rPr lang="fr-FR" sz="3600" kern="1200" noProof="0" dirty="0"/>
            <a:t>Auto-initié/</a:t>
          </a:r>
          <a:endParaRPr lang="fr-BI" sz="3600" kern="1200" noProof="0" dirty="0"/>
        </a:p>
        <a:p>
          <a:pPr marL="0" lvl="0" indent="0" algn="ctr" defTabSz="622300">
            <a:lnSpc>
              <a:spcPct val="90000"/>
            </a:lnSpc>
            <a:spcBef>
              <a:spcPct val="0"/>
            </a:spcBef>
            <a:spcAft>
              <a:spcPct val="35000"/>
            </a:spcAft>
            <a:buNone/>
          </a:pPr>
          <a:r>
            <a:rPr lang="fr-FR" sz="3600" kern="1200" noProof="0" dirty="0"/>
            <a:t>Administré</a:t>
          </a:r>
          <a:endParaRPr lang="fr-BI" sz="3600" kern="1200" noProof="0" dirty="0"/>
        </a:p>
        <a:p>
          <a:pPr marL="0" lvl="0" indent="0" algn="ctr" defTabSz="622300">
            <a:lnSpc>
              <a:spcPct val="90000"/>
            </a:lnSpc>
            <a:spcBef>
              <a:spcPct val="0"/>
            </a:spcBef>
            <a:spcAft>
              <a:spcPct val="35000"/>
            </a:spcAft>
            <a:buNone/>
          </a:pPr>
          <a:r>
            <a:rPr lang="en-US" sz="900" kern="1200" noProof="0" dirty="0"/>
            <a:t> </a:t>
          </a:r>
        </a:p>
      </dsp:txBody>
      <dsp:txXfrm>
        <a:off x="1150640" y="138146"/>
        <a:ext cx="3625341" cy="2681200"/>
      </dsp:txXfrm>
    </dsp:sp>
    <dsp:sp modelId="{3FA1C0F0-0051-4CA1-B356-55580748B87C}">
      <dsp:nvSpPr>
        <dsp:cNvPr id="0" name=""/>
        <dsp:cNvSpPr/>
      </dsp:nvSpPr>
      <dsp:spPr>
        <a:xfrm>
          <a:off x="5337955" y="1086"/>
          <a:ext cx="3437305" cy="2818803"/>
        </a:xfrm>
        <a:prstGeom prst="round2SameRect">
          <a:avLst/>
        </a:prstGeom>
        <a:solidFill>
          <a:schemeClr val="accent5">
            <a:shade val="80000"/>
            <a:alpha val="50000"/>
            <a:hueOff val="0"/>
            <a:satOff val="4607"/>
            <a:lumOff val="1863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55128" tIns="58420" rIns="155128" bIns="58420" numCol="1" spcCol="1270" anchor="ctr" anchorCtr="0">
          <a:noAutofit/>
        </a:bodyPr>
        <a:lstStyle/>
        <a:p>
          <a:pPr marL="0" lvl="0" indent="0" algn="ctr" defTabSz="2044700">
            <a:lnSpc>
              <a:spcPct val="90000"/>
            </a:lnSpc>
            <a:spcBef>
              <a:spcPct val="0"/>
            </a:spcBef>
            <a:spcAft>
              <a:spcPct val="35000"/>
            </a:spcAft>
            <a:buNone/>
          </a:pPr>
          <a:r>
            <a:rPr lang="en-US" sz="4600" kern="1200" noProof="0" dirty="0" err="1"/>
            <a:t>Administré</a:t>
          </a:r>
          <a:r>
            <a:rPr lang="en-US" sz="4600" kern="1200" noProof="0" dirty="0"/>
            <a:t> par un </a:t>
          </a:r>
          <a:r>
            <a:rPr lang="en-US" sz="4600" kern="1200" noProof="0" dirty="0" err="1"/>
            <a:t>prestataire</a:t>
          </a:r>
          <a:r>
            <a:rPr lang="en-US" sz="4600" kern="1200" noProof="0" dirty="0"/>
            <a:t> des </a:t>
          </a:r>
          <a:r>
            <a:rPr lang="en-US" sz="4600" kern="1200" noProof="0" dirty="0" err="1"/>
            <a:t>soins</a:t>
          </a:r>
          <a:endParaRPr lang="en-US" sz="4600" kern="1200" dirty="0"/>
        </a:p>
      </dsp:txBody>
      <dsp:txXfrm>
        <a:off x="5475558" y="138689"/>
        <a:ext cx="3162099" cy="2681200"/>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Light" panose="02000000000000000000" pitchFamily="2" charset="0"/>
              </a:defRPr>
            </a:lvl1pPr>
          </a:lstStyle>
          <a:p>
            <a:fld id="{498593FA-E9AB-EC48-9716-96CC64AC765D}" type="slidenum">
              <a:rPr lang="en-US" smtClean="0"/>
              <a:pPr/>
              <a:t>‹N°›</a:t>
            </a:fld>
            <a:endParaRPr lang="en-US"/>
          </a:p>
        </p:txBody>
      </p:sp>
      <p:sp>
        <p:nvSpPr>
          <p:cNvPr id="8" name="Footer Placeholder 7">
            <a:extLst>
              <a:ext uri="{FF2B5EF4-FFF2-40B4-BE49-F238E27FC236}">
                <a16:creationId xmlns:a16="http://schemas.microsoft.com/office/drawing/2014/main" id="{D3C8C52C-8C54-AA48-867D-06C02049155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198410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Roboto Light" panose="02000000000000000000" pitchFamily="2" charset="0"/>
        <a:ea typeface="+mn-ea"/>
        <a:cs typeface="+mn-cs"/>
      </a:defRPr>
    </a:lvl1pPr>
    <a:lvl2pPr marL="457200" algn="l" defTabSz="914400" rtl="0" eaLnBrk="1" latinLnBrk="0" hangingPunct="1">
      <a:defRPr sz="1200" b="0" i="0" kern="1200">
        <a:solidFill>
          <a:schemeClr val="tx1"/>
        </a:solidFill>
        <a:latin typeface="Roboto Light" panose="02000000000000000000" pitchFamily="2" charset="0"/>
        <a:ea typeface="+mn-ea"/>
        <a:cs typeface="+mn-cs"/>
      </a:defRPr>
    </a:lvl2pPr>
    <a:lvl3pPr marL="914400" algn="l" defTabSz="914400" rtl="0" eaLnBrk="1" latinLnBrk="0" hangingPunct="1">
      <a:defRPr sz="1200" b="0" i="0" kern="1200">
        <a:solidFill>
          <a:schemeClr val="tx1"/>
        </a:solidFill>
        <a:latin typeface="Roboto Light" panose="02000000000000000000" pitchFamily="2" charset="0"/>
        <a:ea typeface="+mn-ea"/>
        <a:cs typeface="+mn-cs"/>
      </a:defRPr>
    </a:lvl3pPr>
    <a:lvl4pPr marL="1371600" algn="l" defTabSz="914400" rtl="0" eaLnBrk="1" latinLnBrk="0" hangingPunct="1">
      <a:defRPr sz="1200" b="0" i="0" kern="1200">
        <a:solidFill>
          <a:schemeClr val="tx1"/>
        </a:solidFill>
        <a:latin typeface="Roboto Light" panose="02000000000000000000" pitchFamily="2" charset="0"/>
        <a:ea typeface="+mn-ea"/>
        <a:cs typeface="+mn-cs"/>
      </a:defRPr>
    </a:lvl4pPr>
    <a:lvl5pPr marL="1828800" algn="l" defTabSz="914400" rtl="0" eaLnBrk="1" latinLnBrk="0" hangingPunct="1">
      <a:defRPr sz="1200" b="0" i="0" kern="1200">
        <a:solidFill>
          <a:schemeClr val="tx1"/>
        </a:solidFill>
        <a:latin typeface="Roboto Light"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dirty="0"/>
              <a:t>Bienvenue dans le module 6 : Comparaison des méthodes.</a:t>
            </a:r>
          </a:p>
          <a:p>
            <a:endParaRPr lang="fr-FR" dirty="0"/>
          </a:p>
          <a:p>
            <a:r>
              <a:rPr lang="fr-FR" dirty="0"/>
              <a:t>Dans cette session, vous apprendrez à fournir aux clients les informations dont ils ont besoin pour effectuer des comparaisons de méthodes utiles.</a:t>
            </a:r>
            <a:endParaRPr lang="en-US"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a:t>
            </a:fld>
            <a:endParaRPr lang="pt-PT"/>
          </a:p>
        </p:txBody>
      </p:sp>
    </p:spTree>
    <p:extLst>
      <p:ext uri="{BB962C8B-B14F-4D97-AF65-F5344CB8AC3E}">
        <p14:creationId xmlns:p14="http://schemas.microsoft.com/office/powerpoint/2010/main" val="42885469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sz="2400" noProof="0" dirty="0"/>
              <a:t>Il existe de nombreuses raisons autres que la durée d’action pour lesquelles les femmes peuvent vouloir utiliser des contraceptifs à longue durée d’action et réversibles (LARC), par exemple : commodité, peu d’effets secondaires, retour rapide à la fertilité, etc. Limiter le choix en fonction de la durée pendant laquelle elle a besoin de protection peut entraîner l’arrêt du traitement et l’échec de la méthode</a:t>
            </a:r>
          </a:p>
          <a:p>
            <a:endParaRPr lang="fr-FR" sz="2400" noProof="0"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10</a:t>
            </a:fld>
            <a:endParaRPr lang="pt-PT"/>
          </a:p>
        </p:txBody>
      </p:sp>
    </p:spTree>
    <p:extLst>
      <p:ext uri="{BB962C8B-B14F-4D97-AF65-F5344CB8AC3E}">
        <p14:creationId xmlns:p14="http://schemas.microsoft.com/office/powerpoint/2010/main" val="3243245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sz="2400" noProof="0" dirty="0"/>
              <a:t>Il existe également de nombreuses raisons pour lesquelles les femmes qui ont besoin de protection pendant une longue période peuvent ne pas vouloir utiliser les MLDA ;</a:t>
            </a:r>
          </a:p>
          <a:p>
            <a:endParaRPr lang="fr-FR" sz="2400" noProof="0" dirty="0"/>
          </a:p>
          <a:p>
            <a:r>
              <a:rPr lang="fr-FR" sz="2400" noProof="0" dirty="0"/>
              <a:t>Les MLDA peuvent être supprimés À TOUT MOMENT et les prestataires et les clients doivent être clairs à ce sujet. </a:t>
            </a:r>
          </a:p>
          <a:p>
            <a:endParaRPr lang="fr-FR" sz="2400" noProof="0" dirty="0"/>
          </a:p>
          <a:p>
            <a:endParaRPr lang="fr-FR" sz="2400" noProof="0"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11</a:t>
            </a:fld>
            <a:endParaRPr lang="pt-PT"/>
          </a:p>
        </p:txBody>
      </p:sp>
    </p:spTree>
    <p:extLst>
      <p:ext uri="{BB962C8B-B14F-4D97-AF65-F5344CB8AC3E}">
        <p14:creationId xmlns:p14="http://schemas.microsoft.com/office/powerpoint/2010/main" val="30628919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sz="2400" dirty="0"/>
              <a:t>Le fait de refuser de donner un LARC pendant une courte période ou de le retirer après une courte période constitue une violation du choix éclairé. </a:t>
            </a:r>
          </a:p>
          <a:p>
            <a:endParaRPr lang="fr-FR" sz="2400" dirty="0"/>
          </a:p>
          <a:p>
            <a:r>
              <a:rPr lang="fr-FR" sz="2400" dirty="0"/>
              <a:t>Étant donné que le choix ne devrait pas être limité en fonction de la durée d’utilisation, ce n’est pas une façon très utile de catégoriser les méthodes pour un client !</a:t>
            </a:r>
          </a:p>
          <a:p>
            <a:endParaRPr lang="fr-FR" sz="2400" dirty="0"/>
          </a:p>
          <a:p>
            <a:endParaRPr lang="en-US" dirty="0">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12</a:t>
            </a:fld>
            <a:endParaRPr lang="pt-PT"/>
          </a:p>
        </p:txBody>
      </p:sp>
    </p:spTree>
    <p:extLst>
      <p:ext uri="{BB962C8B-B14F-4D97-AF65-F5344CB8AC3E}">
        <p14:creationId xmlns:p14="http://schemas.microsoft.com/office/powerpoint/2010/main" val="4770192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
</a:t>
            </a: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8593FA-E9AB-EC48-9716-96CC64AC765D}" type="slidenum">
              <a:rPr kumimoji="0" lang="en-US" sz="1200" b="0" i="0" u="none" strike="noStrike" kern="1200" cap="none" spc="0" normalizeH="0" baseline="0" noProof="0" smtClean="0">
                <a:ln>
                  <a:noFill/>
                </a:ln>
                <a:solidFill>
                  <a:prstClr val="black"/>
                </a:solidFill>
                <a:effectLst/>
                <a:uLnTx/>
                <a:uFillTx/>
                <a:latin typeface="Roboto Light" panose="02000000000000000000"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Roboto Light" panose="02000000000000000000" pitchFamily="2" charset="0"/>
              <a:ea typeface="+mn-ea"/>
              <a:cs typeface="+mn-cs"/>
            </a:endParaRPr>
          </a:p>
        </p:txBody>
      </p:sp>
    </p:spTree>
    <p:extLst>
      <p:ext uri="{BB962C8B-B14F-4D97-AF65-F5344CB8AC3E}">
        <p14:creationId xmlns:p14="http://schemas.microsoft.com/office/powerpoint/2010/main" val="1901811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t>14</a:t>
            </a:fld>
            <a:endParaRPr lang="en-US"/>
          </a:p>
        </p:txBody>
      </p:sp>
    </p:spTree>
    <p:extLst>
      <p:ext uri="{BB962C8B-B14F-4D97-AF65-F5344CB8AC3E}">
        <p14:creationId xmlns:p14="http://schemas.microsoft.com/office/powerpoint/2010/main" val="17962740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98593FA-E9AB-EC48-9716-96CC64AC765D}" type="slidenum">
              <a:rPr lang="en-US" smtClean="0"/>
              <a:t>15</a:t>
            </a:fld>
            <a:endParaRPr lang="en-US"/>
          </a:p>
        </p:txBody>
      </p:sp>
    </p:spTree>
    <p:extLst>
      <p:ext uri="{BB962C8B-B14F-4D97-AF65-F5344CB8AC3E}">
        <p14:creationId xmlns:p14="http://schemas.microsoft.com/office/powerpoint/2010/main" val="3801209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a:t>
            </a:fld>
            <a:endParaRPr lang="en-US"/>
          </a:p>
        </p:txBody>
      </p:sp>
    </p:spTree>
    <p:extLst>
      <p:ext uri="{BB962C8B-B14F-4D97-AF65-F5344CB8AC3E}">
        <p14:creationId xmlns:p14="http://schemas.microsoft.com/office/powerpoint/2010/main" val="3525831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Quote: </a:t>
            </a:r>
            <a:r>
              <a:rPr lang="en-US" sz="1200" dirty="0"/>
              <a:t>Johnson and al. Beyond nudges: Tools of a choice architecture. Mark Lett (2012) 23:487–504. </a:t>
            </a:r>
          </a:p>
          <a:p>
            <a:endParaRPr lang="en-US" dirty="0"/>
          </a:p>
          <a:p>
            <a:endParaRPr lang="en-US" dirty="0"/>
          </a:p>
          <a:p>
            <a:r>
              <a:rPr lang="fr-FR" sz="1200" dirty="0"/>
              <a:t>Dans les modules précédents, nous avons parlé de la façon d’éviter la surcharge d’informations en offrant aux clients les informations qui sont importantes pour eux afin qu’ils puissent prendre une décision éclairée sur la méthode qu’ils souhaitent. </a:t>
            </a:r>
          </a:p>
          <a:p>
            <a:r>
              <a:rPr lang="fr-FR" sz="1200" dirty="0"/>
              <a:t>Dans ce module, nous nous penchons davantage sur la façon dont notre cerveau fait des choix entre les méthodes et sur l’importance de présenter les options de méthode d’une manière qui correspond aux besoins du client.</a:t>
            </a:r>
          </a:p>
          <a:p>
            <a:r>
              <a:rPr lang="fr-FR" sz="1200" dirty="0"/>
              <a:t>Trop d’information affectera la prise de décision du client, mais la façon dont l’information est présentée a également un impact sur la prise de décision du client.  </a:t>
            </a:r>
          </a:p>
          <a:p>
            <a:pPr>
              <a:lnSpc>
                <a:spcPct val="120000"/>
              </a:lnSpc>
            </a:pPr>
            <a:endParaRPr lang="en-US" sz="4400" dirty="0">
              <a:ea typeface="Roboto Light"/>
              <a:cs typeface="Roboto Light"/>
            </a:endParaRPr>
          </a:p>
          <a:p>
            <a:pPr>
              <a:lnSpc>
                <a:spcPct val="120000"/>
              </a:lnSpc>
            </a:pPr>
            <a:r>
              <a:rPr lang="fr-FR" sz="4400" dirty="0">
                <a:ea typeface="Roboto Light"/>
                <a:cs typeface="Calibri"/>
              </a:rPr>
              <a:t>« </a:t>
            </a:r>
            <a:r>
              <a:rPr lang="fr-FR" sz="4400" b="1" dirty="0">
                <a:ea typeface="Roboto Light"/>
                <a:cs typeface="Calibri"/>
              </a:rPr>
              <a:t>Notre cerveau </a:t>
            </a:r>
            <a:r>
              <a:rPr lang="fr-FR" sz="4400" dirty="0">
                <a:ea typeface="Roboto Light"/>
                <a:cs typeface="Calibri"/>
              </a:rPr>
              <a:t>a envie de réduire les choses à deux ou trois options. »</a:t>
            </a:r>
            <a:r>
              <a:rPr lang="fr-FR" sz="1200" dirty="0">
                <a:ea typeface="Roboto Light"/>
                <a:cs typeface="Calibri"/>
              </a:rPr>
              <a:t>
	</a:t>
            </a:r>
            <a:r>
              <a:rPr lang="fr-FR" sz="1200" dirty="0"/>
              <a:t>
Un psychologue de l’Université de Columbia a dit ceci: « Une facette importante de l’architecture de choix est la façon dont l’ensemble des options, des attributs ou des événements sont divisés en groupes ou en catégories. Cette caractéristique apparemment anodine d’un environnement de choix peut avoir un impact dramatique sur le comportement de choix. </a:t>
            </a:r>
          </a:p>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3</a:t>
            </a:fld>
            <a:endParaRPr lang="en-US"/>
          </a:p>
        </p:txBody>
      </p:sp>
    </p:spTree>
    <p:extLst>
      <p:ext uri="{BB962C8B-B14F-4D97-AF65-F5344CB8AC3E}">
        <p14:creationId xmlns:p14="http://schemas.microsoft.com/office/powerpoint/2010/main" val="3863374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sz="800" dirty="0"/>
              <a:t>Prenons l’exemple de l’architecture des choix à l’aide d’un menu alimentaire.</a:t>
            </a:r>
          </a:p>
          <a:p>
            <a:r>
              <a:rPr lang="fr-FR" sz="800" dirty="0"/>
              <a:t>Comment décidez-vous quel repas commander dans un menu comme celui-ci ? Tout est disposé de la même manière, et aucune différence claire n’est vraiment évidente. En tant que consommateur, vous pouvez prendre une décision en fonction de différents critères :</a:t>
            </a:r>
          </a:p>
          <a:p>
            <a:pPr marL="171450" indent="-171450">
              <a:buFont typeface="Arial" panose="020B0604020202020204" pitchFamily="34" charset="0"/>
              <a:buChar char="•"/>
            </a:pPr>
            <a:r>
              <a:rPr lang="fr-FR" sz="800" dirty="0"/>
              <a:t>Ce dont vous avez envie</a:t>
            </a:r>
          </a:p>
          <a:p>
            <a:pPr marL="171450" indent="-171450">
              <a:buFont typeface="Arial" panose="020B0604020202020204" pitchFamily="34" charset="0"/>
              <a:buChar char="•"/>
            </a:pPr>
            <a:r>
              <a:rPr lang="fr-FR" sz="800" dirty="0"/>
              <a:t>Comment c’est sain</a:t>
            </a:r>
          </a:p>
          <a:p>
            <a:pPr marL="171450" indent="-171450">
              <a:buFont typeface="Arial" panose="020B0604020202020204" pitchFamily="34" charset="0"/>
              <a:buChar char="•"/>
            </a:pPr>
            <a:r>
              <a:rPr lang="fr-FR" sz="800" dirty="0"/>
              <a:t>Protéines végétariennes ou animales</a:t>
            </a:r>
          </a:p>
          <a:p>
            <a:pPr marL="171450" indent="-171450">
              <a:buFont typeface="Arial" panose="020B0604020202020204" pitchFamily="34" charset="0"/>
              <a:buChar char="•"/>
            </a:pPr>
            <a:endParaRPr lang="en-US" sz="800" dirty="0"/>
          </a:p>
          <a:p>
            <a:r>
              <a:rPr lang="fr-FR" sz="800" dirty="0"/>
              <a:t>Votre cerveau réduit automatiquement vos choix et catégorise vos options pour vous aider à prendre une décision. </a:t>
            </a:r>
          </a:p>
          <a:p>
            <a:r>
              <a:rPr lang="fr-FR" sz="800" dirty="0"/>
              <a:t>Ce menu serait plus utile s’il contenait plus d’informations ou s’il était présenté différemment</a:t>
            </a:r>
          </a:p>
          <a:p>
            <a:endParaRPr lang="en-US" dirty="0">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a:t>
            </a:fld>
            <a:endParaRPr lang="pt-PT"/>
          </a:p>
        </p:txBody>
      </p:sp>
    </p:spTree>
    <p:extLst>
      <p:ext uri="{BB962C8B-B14F-4D97-AF65-F5344CB8AC3E}">
        <p14:creationId xmlns:p14="http://schemas.microsoft.com/office/powerpoint/2010/main" val="3163163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sz="800" dirty="0"/>
              <a:t>Dans ce menu, nous voyons que le restaurant a rendu ce processus plus axé sur le client - en ajoutant des étapes et des catégories parmi lesquelles vous pouvez choisir afin que vos décisions soient plus gérables et moins écrasantes. Ce menu vous permet de choisir exactement ce que vous voulez et élimine toutes les choses que vous ne voulez pas, de sorte que vous vous retrouvez avec ce qui vous convient. </a:t>
            </a:r>
          </a:p>
          <a:p>
            <a:endParaRPr lang="fr-FR" sz="800" dirty="0"/>
          </a:p>
          <a:p>
            <a:endParaRPr lang="en-US" dirty="0">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5</a:t>
            </a:fld>
            <a:endParaRPr lang="pt-PT"/>
          </a:p>
        </p:txBody>
      </p:sp>
    </p:spTree>
    <p:extLst>
      <p:ext uri="{BB962C8B-B14F-4D97-AF65-F5344CB8AC3E}">
        <p14:creationId xmlns:p14="http://schemas.microsoft.com/office/powerpoint/2010/main" val="2661861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noProof="1">
                <a:latin typeface="Roboto Light"/>
              </a:rPr>
              <a:t>Dans le cadre d'un counseling traditionnel, nous présetons souvent des méthodes en fonction de leur efficacité. Cela peut être utile pour les personnes qui craignent l'échec de la méthode, mais cela peut ne pas être utile pour tout le monde.</a:t>
            </a: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6</a:t>
            </a:fld>
            <a:endParaRPr lang="en-US"/>
          </a:p>
        </p:txBody>
      </p:sp>
    </p:spTree>
    <p:extLst>
      <p:ext uri="{BB962C8B-B14F-4D97-AF65-F5344CB8AC3E}">
        <p14:creationId xmlns:p14="http://schemas.microsoft.com/office/powerpoint/2010/main" val="1176646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noProof="1">
              <a:latin typeface="Roboto Light"/>
            </a:endParaRPr>
          </a:p>
          <a:p>
            <a:r>
              <a:rPr lang="fr-FR" sz="1200" noProof="1">
                <a:latin typeface="Roboto Light"/>
                <a:ea typeface="Roboto Light"/>
              </a:rPr>
              <a:t>La comparaison entre les méthodes à courte et à longue durée d’action est un autre exemple de présentation courante des méthodes. Est-ce utile ? Pas vraiment ! À moins que votre seule préoccupation soit la durée d'utilisation. Cela est utile pour les prestataires et les techniciens, mais pas pour les clients !</a:t>
            </a:r>
          </a:p>
          <a:p>
            <a:endParaRPr lang="fr-FR" sz="1200" noProof="1">
              <a:latin typeface="Roboto Light"/>
              <a:ea typeface="Roboto Light"/>
            </a:endParaRPr>
          </a:p>
          <a:p>
            <a:r>
              <a:rPr lang="fr-FR" sz="1200" noProof="1">
                <a:latin typeface="Roboto Light"/>
                <a:ea typeface="Roboto Light"/>
              </a:rPr>
              <a:t>C4C reconnaît que ces catégories ne sont pas les seules qui pourraient intéresser les clients, et qu'il existe de nombreuses autres façons de comparer les méthodes en fonction de ce qui est le plus important pour le client.</a:t>
            </a:r>
          </a:p>
          <a:p>
            <a:r>
              <a:rPr lang="fr-FR" dirty="0"/>
              <a:t>Donc, si nous revenons à l’exemple de la nourriture, si on vous présentait uniquement un menu avec des options végétariennes, mais que vous mangiez de la viande, ce menu ne vous serait pas très utile, n’est-ce pas ?</a:t>
            </a:r>
            <a:endParaRPr lang="en-GB" sz="1200" noProof="1">
              <a:latin typeface="Roboto Ligh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
</a:t>
            </a: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7</a:t>
            </a:fld>
            <a:endParaRPr lang="en-US"/>
          </a:p>
        </p:txBody>
      </p:sp>
    </p:spTree>
    <p:extLst>
      <p:ext uri="{BB962C8B-B14F-4D97-AF65-F5344CB8AC3E}">
        <p14:creationId xmlns:p14="http://schemas.microsoft.com/office/powerpoint/2010/main" val="2099549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1" dirty="0">
                <a:latin typeface="Roboto Light"/>
              </a:rPr>
              <a:t>IL Y A UNE IDÉE FAUSSE SUR LES METHODES A LONGUE VS. À COURTE DURÉE D’ACTION</a:t>
            </a:r>
          </a:p>
          <a:p>
            <a:r>
              <a:rPr lang="fr-FR" sz="1200" b="0" dirty="0">
                <a:latin typeface="Roboto Light"/>
              </a:rPr>
              <a:t>Si une cliente veut un enfant dans l’année, peut-elle utiliser un implant ? Oui. (Oui apparaîtra après avoir cliqué sur l’animation)</a:t>
            </a:r>
          </a:p>
          <a:p>
            <a:r>
              <a:rPr lang="fr-FR" sz="1200" b="0" dirty="0">
                <a:latin typeface="Roboto Light"/>
              </a:rPr>
              <a:t>Si une cliente ne veut pas d’enfants pendant huit (8) ans, peut-elle utiliser des pilules ? Oui.</a:t>
            </a:r>
          </a:p>
          <a:p>
            <a:r>
              <a:rPr lang="fr-FR" sz="1200" b="0" dirty="0">
                <a:latin typeface="Roboto Light"/>
              </a:rPr>
              <a:t>Il est important de reconnaître que lorsque nous parlons de la durée d’une méthode, nous pouvons également exprimer nos propres préjugés sur la façon dont ces méthodes peuvent et doivent être utilisées, d’une manière qui n’est pas utile pour le client.</a:t>
            </a:r>
          </a:p>
          <a:p>
            <a:endParaRPr lang="fr-FR" sz="1200" b="0" dirty="0">
              <a:latin typeface="Roboto Light"/>
            </a:endParaRPr>
          </a:p>
          <a:p>
            <a:r>
              <a:rPr lang="fr-FR" sz="1200" b="0" dirty="0">
                <a:latin typeface="Roboto Light"/>
              </a:rPr>
              <a:t>Toutes les méthodes peuvent être utilisées pour la durée dont un client a besoin et qu’il choisit. </a:t>
            </a:r>
          </a:p>
          <a:p>
            <a:endParaRPr lang="fr-FR" sz="1200" b="1" dirty="0">
              <a:latin typeface="Roboto Light"/>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8</a:t>
            </a:fld>
            <a:endParaRPr lang="en-US"/>
          </a:p>
        </p:txBody>
      </p:sp>
    </p:spTree>
    <p:extLst>
      <p:ext uri="{BB962C8B-B14F-4D97-AF65-F5344CB8AC3E}">
        <p14:creationId xmlns:p14="http://schemas.microsoft.com/office/powerpoint/2010/main" val="2546459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sz="2400" b="1" dirty="0">
                <a:latin typeface="Roboto Light"/>
              </a:rPr>
              <a:t>IL Y A UNE IDÉE FAUSSE SUR LES METHODES A LONGUE VS.COURTE DURÉE D’ACTION</a:t>
            </a:r>
          </a:p>
          <a:p>
            <a:r>
              <a:rPr lang="fr-FR" sz="2400" b="0" dirty="0">
                <a:latin typeface="Roboto Light"/>
              </a:rPr>
              <a:t>Si une cliente veut un enfant dans l’année, peut-elle utiliser un implant ? Oui.</a:t>
            </a:r>
          </a:p>
          <a:p>
            <a:r>
              <a:rPr lang="fr-FR" sz="2400" b="0" dirty="0">
                <a:latin typeface="Roboto Light"/>
              </a:rPr>
              <a:t>Si une cliente ne veut pas d’enfants pendant huit (8) ans, peut-elle utiliser des pilules ? Oui.</a:t>
            </a:r>
          </a:p>
          <a:p>
            <a:r>
              <a:rPr lang="fr-FR" sz="2400" b="0" dirty="0">
                <a:latin typeface="Roboto Light"/>
              </a:rPr>
              <a:t>Il est important de reconnaître que lorsque nous parlons de la durée d’une méthode, nous pouvons également exprimer nos propres préjugés sur la façon dont ces méthodes peuvent et doivent être utilisées, d’une manière qui n’est pas utile pour le client.</a:t>
            </a:r>
          </a:p>
          <a:p>
            <a:endParaRPr lang="fr-FR" sz="2400" b="0" dirty="0">
              <a:latin typeface="Roboto Light"/>
            </a:endParaRPr>
          </a:p>
          <a:p>
            <a:r>
              <a:rPr lang="fr-FR" sz="2400" b="0" dirty="0">
                <a:latin typeface="Roboto Light"/>
              </a:rPr>
              <a:t>Toutes les méthodes peuvent être utilisées pour la durée dont un client a besoin et qu’il choisit. </a:t>
            </a:r>
          </a:p>
          <a:p>
            <a:endParaRPr lang="fr-FR" sz="2400" b="1" dirty="0">
              <a:latin typeface="Roboto Light"/>
            </a:endParaRPr>
          </a:p>
          <a:p>
            <a:endParaRPr lang="en-US" dirty="0">
              <a:latin typeface="Calibri"/>
              <a:cs typeface="Calibri"/>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9</a:t>
            </a:fld>
            <a:endParaRPr lang="pt-PT"/>
          </a:p>
        </p:txBody>
      </p:sp>
    </p:spTree>
    <p:extLst>
      <p:ext uri="{BB962C8B-B14F-4D97-AF65-F5344CB8AC3E}">
        <p14:creationId xmlns:p14="http://schemas.microsoft.com/office/powerpoint/2010/main" val="1687219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er &amp; 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819C-9297-8F4D-A917-6DFD26C9F5A3}"/>
              </a:ext>
            </a:extLst>
          </p:cNvPr>
          <p:cNvSpPr>
            <a:spLocks noGrp="1"/>
          </p:cNvSpPr>
          <p:nvPr>
            <p:ph type="title" hasCustomPrompt="1"/>
          </p:nvPr>
        </p:nvSpPr>
        <p:spPr>
          <a:xfrm>
            <a:off x="1665581" y="1503849"/>
            <a:ext cx="10526419" cy="1872208"/>
          </a:xfrm>
          <a:prstGeom prst="rect">
            <a:avLst/>
          </a:prstGeom>
        </p:spPr>
        <p:txBody>
          <a:bodyPr/>
          <a:lstStyle>
            <a:lvl1pPr>
              <a:lnSpc>
                <a:spcPct val="70000"/>
              </a:lnSpc>
              <a:defRPr spc="0" normalizeH="0" baseline="0"/>
            </a:lvl1pPr>
          </a:lstStyle>
          <a:p>
            <a:r>
              <a:rPr lang="en-US"/>
              <a:t>CLICK TO EDIT MASTER TITLE STYLE</a:t>
            </a:r>
          </a:p>
        </p:txBody>
      </p:sp>
      <p:sp>
        <p:nvSpPr>
          <p:cNvPr id="4" name="Text Placeholder 3">
            <a:extLst>
              <a:ext uri="{FF2B5EF4-FFF2-40B4-BE49-F238E27FC236}">
                <a16:creationId xmlns:a16="http://schemas.microsoft.com/office/drawing/2014/main" id="{8232254F-FE64-3C48-AEE6-4DA4FD2EFF2F}"/>
              </a:ext>
            </a:extLst>
          </p:cNvPr>
          <p:cNvSpPr>
            <a:spLocks noGrp="1"/>
          </p:cNvSpPr>
          <p:nvPr>
            <p:ph type="body" sz="quarter" idx="12"/>
          </p:nvPr>
        </p:nvSpPr>
        <p:spPr>
          <a:xfrm>
            <a:off x="1665581" y="3436587"/>
            <a:ext cx="15134931" cy="4320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46CA0DB9-7058-0947-9C3E-5F7918345D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1BDF6819-BD36-2249-9544-AC873DE2D3DF}"/>
              </a:ext>
            </a:extLst>
          </p:cNvPr>
          <p:cNvGrpSpPr/>
          <p:nvPr userDrawn="1"/>
        </p:nvGrpSpPr>
        <p:grpSpPr>
          <a:xfrm flipH="1">
            <a:off x="0" y="9155089"/>
            <a:ext cx="4559550" cy="4560911"/>
            <a:chOff x="18507854" y="1844603"/>
            <a:chExt cx="4559550" cy="4560911"/>
          </a:xfrm>
        </p:grpSpPr>
        <p:pic>
          <p:nvPicPr>
            <p:cNvPr id="13" name="Picture 12">
              <a:extLst>
                <a:ext uri="{FF2B5EF4-FFF2-40B4-BE49-F238E27FC236}">
                  <a16:creationId xmlns:a16="http://schemas.microsoft.com/office/drawing/2014/main" id="{8430527A-D100-2D4C-B2ED-39BCF935C34B}"/>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D7B98E5E-45A3-A54F-9DD2-D31552BC19FD}"/>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C62DEBF1-1C19-6344-8BDF-ABB7468C27E8}"/>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66413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823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ft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7CCF-3D83-984A-93E3-1DEAEE324160}"/>
              </a:ext>
            </a:extLst>
          </p:cNvPr>
          <p:cNvSpPr>
            <a:spLocks noGrp="1"/>
          </p:cNvSpPr>
          <p:nvPr>
            <p:ph type="title" hasCustomPrompt="1"/>
          </p:nvPr>
        </p:nvSpPr>
        <p:spPr>
          <a:xfrm>
            <a:off x="10679832" y="2296924"/>
            <a:ext cx="12385376" cy="1584176"/>
          </a:xfrm>
          <a:prstGeom prst="rect">
            <a:avLst/>
          </a:prstGeom>
        </p:spPr>
        <p:txBody>
          <a:bodyPr/>
          <a:lstStyle/>
          <a:p>
            <a:r>
              <a:rPr lang="en-US"/>
              <a:t>CLICK TO EDIT MASTER TITLE</a:t>
            </a:r>
          </a:p>
        </p:txBody>
      </p:sp>
      <p:sp>
        <p:nvSpPr>
          <p:cNvPr id="9" name="Picture Placeholder 8">
            <a:extLst>
              <a:ext uri="{FF2B5EF4-FFF2-40B4-BE49-F238E27FC236}">
                <a16:creationId xmlns:a16="http://schemas.microsoft.com/office/drawing/2014/main" id="{1FE79233-B16A-BE48-90D9-55B486C0FF0B}"/>
              </a:ext>
            </a:extLst>
          </p:cNvPr>
          <p:cNvSpPr>
            <a:spLocks noGrp="1"/>
          </p:cNvSpPr>
          <p:nvPr>
            <p:ph type="pic" sz="quarter" idx="12"/>
          </p:nvPr>
        </p:nvSpPr>
        <p:spPr>
          <a:xfrm>
            <a:off x="0" y="2296924"/>
            <a:ext cx="9144000" cy="9145588"/>
          </a:xfrm>
        </p:spPr>
        <p:txBody>
          <a:bodyPr/>
          <a:lstStyle/>
          <a:p>
            <a:endParaRPr lang="en-US"/>
          </a:p>
        </p:txBody>
      </p:sp>
      <p:sp>
        <p:nvSpPr>
          <p:cNvPr id="10" name="Rectangle 12">
            <a:extLst>
              <a:ext uri="{FF2B5EF4-FFF2-40B4-BE49-F238E27FC236}">
                <a16:creationId xmlns:a16="http://schemas.microsoft.com/office/drawing/2014/main" id="{8F4EABC3-ABBA-F04D-BD3C-A6D1630E64EC}"/>
              </a:ext>
            </a:extLst>
          </p:cNvPr>
          <p:cNvSpPr>
            <a:spLocks noChangeAspect="1"/>
          </p:cNvSpPr>
          <p:nvPr userDrawn="1"/>
        </p:nvSpPr>
        <p:spPr>
          <a:xfrm flipH="1">
            <a:off x="4480" y="2275076"/>
            <a:ext cx="9144000" cy="9144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5">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10">
            <a:extLst>
              <a:ext uri="{FF2B5EF4-FFF2-40B4-BE49-F238E27FC236}">
                <a16:creationId xmlns:a16="http://schemas.microsoft.com/office/drawing/2014/main" id="{4E1992CF-7214-CB48-86F3-27EB768074D7}"/>
              </a:ext>
            </a:extLst>
          </p:cNvPr>
          <p:cNvSpPr>
            <a:spLocks noGrp="1"/>
          </p:cNvSpPr>
          <p:nvPr>
            <p:ph type="body" sz="quarter" idx="13"/>
          </p:nvPr>
        </p:nvSpPr>
        <p:spPr>
          <a:xfrm>
            <a:off x="10679113" y="3881438"/>
            <a:ext cx="12385675" cy="7537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96352ED3-8837-7F40-8265-8F477FD367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7" name="Group 16">
            <a:extLst>
              <a:ext uri="{FF2B5EF4-FFF2-40B4-BE49-F238E27FC236}">
                <a16:creationId xmlns:a16="http://schemas.microsoft.com/office/drawing/2014/main" id="{0464502B-0D6E-F846-B53B-538853753FB8}"/>
              </a:ext>
            </a:extLst>
          </p:cNvPr>
          <p:cNvGrpSpPr/>
          <p:nvPr userDrawn="1"/>
        </p:nvGrpSpPr>
        <p:grpSpPr>
          <a:xfrm flipH="1">
            <a:off x="11113" y="10651"/>
            <a:ext cx="6747056" cy="2286273"/>
            <a:chOff x="18507854" y="4119513"/>
            <a:chExt cx="6747056" cy="2286273"/>
          </a:xfrm>
        </p:grpSpPr>
        <p:pic>
          <p:nvPicPr>
            <p:cNvPr id="18" name="Picture 17">
              <a:extLst>
                <a:ext uri="{FF2B5EF4-FFF2-40B4-BE49-F238E27FC236}">
                  <a16:creationId xmlns:a16="http://schemas.microsoft.com/office/drawing/2014/main" id="{49E9D72A-8DC8-FC41-915D-CC9D5594AAE0}"/>
                </a:ext>
              </a:extLst>
            </p:cNvPr>
            <p:cNvPicPr>
              <a:picLocks noChangeAspect="1"/>
            </p:cNvPicPr>
            <p:nvPr/>
          </p:nvPicPr>
          <p:blipFill>
            <a:blip r:embed="rId3"/>
            <a:stretch>
              <a:fillRect/>
            </a:stretch>
          </p:blipFill>
          <p:spPr>
            <a:xfrm flipH="1">
              <a:off x="22968910" y="4119513"/>
              <a:ext cx="2286000" cy="2286273"/>
            </a:xfrm>
            <a:prstGeom prst="rect">
              <a:avLst/>
            </a:prstGeom>
          </p:spPr>
        </p:pic>
        <p:pic>
          <p:nvPicPr>
            <p:cNvPr id="19" name="Picture 18">
              <a:extLst>
                <a:ext uri="{FF2B5EF4-FFF2-40B4-BE49-F238E27FC236}">
                  <a16:creationId xmlns:a16="http://schemas.microsoft.com/office/drawing/2014/main" id="{719B4D05-BAB1-3E48-9F74-00FBB95FB29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F03714AF-D379-DB48-863F-905D59F5609E}"/>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892751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33997" y="1615479"/>
            <a:ext cx="10058400" cy="3200400"/>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sp>
        <p:nvSpPr>
          <p:cNvPr id="3" name="Picture Placeholder 2"/>
          <p:cNvSpPr>
            <a:spLocks noGrp="1"/>
          </p:cNvSpPr>
          <p:nvPr>
            <p:ph type="pic" idx="1"/>
          </p:nvPr>
        </p:nvSpPr>
        <p:spPr>
          <a:xfrm>
            <a:off x="14325600" y="1828800"/>
            <a:ext cx="10058400" cy="10058400"/>
          </a:xfrm>
        </p:spPr>
        <p:txBody>
          <a:bodyPr anchor="t">
            <a:normAutofit/>
          </a:bodyPr>
          <a:lstStyle>
            <a:lvl1pPr marL="0" indent="0">
              <a:buNone/>
              <a:defRPr sz="3200" b="0" i="0">
                <a:latin typeface="Roboto Light" panose="02000000000000000000" pitchFamily="2" charset="0"/>
                <a:ea typeface="Roboto Light" panose="02000000000000000000" pitchFamily="2" charset="0"/>
                <a:cs typeface="Roboto Light" panose="02000000000000000000" pitchFamily="2" charset="0"/>
              </a:defRPr>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a:t>Click icon to add picture</a:t>
            </a:r>
          </a:p>
        </p:txBody>
      </p:sp>
      <p:sp>
        <p:nvSpPr>
          <p:cNvPr id="6" name="Rectangle 12">
            <a:extLst>
              <a:ext uri="{FF2B5EF4-FFF2-40B4-BE49-F238E27FC236}">
                <a16:creationId xmlns:a16="http://schemas.microsoft.com/office/drawing/2014/main" id="{55D0CEC5-5D33-B64E-AF51-3A9F3DF2226F}"/>
              </a:ext>
            </a:extLst>
          </p:cNvPr>
          <p:cNvSpPr/>
          <p:nvPr userDrawn="1"/>
        </p:nvSpPr>
        <p:spPr>
          <a:xfrm>
            <a:off x="14325600"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2">
            <a:extLst>
              <a:ext uri="{FF2B5EF4-FFF2-40B4-BE49-F238E27FC236}">
                <a16:creationId xmlns:a16="http://schemas.microsoft.com/office/drawing/2014/main" id="{8EA31E52-8983-D940-A62D-E17AEFFD9A04}"/>
              </a:ext>
            </a:extLst>
          </p:cNvPr>
          <p:cNvSpPr>
            <a:spLocks noGrp="1"/>
          </p:cNvSpPr>
          <p:nvPr>
            <p:ph type="body" idx="10"/>
          </p:nvPr>
        </p:nvSpPr>
        <p:spPr>
          <a:xfrm>
            <a:off x="1733997" y="5057800"/>
            <a:ext cx="11504722"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12" name="Picture 11">
            <a:extLst>
              <a:ext uri="{FF2B5EF4-FFF2-40B4-BE49-F238E27FC236}">
                <a16:creationId xmlns:a16="http://schemas.microsoft.com/office/drawing/2014/main" id="{A17B4EDD-3CA3-C449-991A-5FEF7C488A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56767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Header &amp; Body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63700" y="1961456"/>
            <a:ext cx="10528300" cy="1726627"/>
          </a:xfrm>
          <a:prstGeom prst="rect">
            <a:avLst/>
          </a:prstGeom>
        </p:spPr>
        <p:txBody>
          <a:bodyPr anchor="t" anchorCtr="0">
            <a:spAutoFit/>
          </a:bodyPr>
          <a:lstStyle>
            <a:lvl1pPr fontAlgn="auto">
              <a:defRPr sz="7200" b="1" i="0">
                <a:latin typeface="Poppins" pitchFamily="2" charset="77"/>
                <a:cs typeface="Poppins" pitchFamily="2" charset="77"/>
              </a:defRPr>
            </a:lvl1pPr>
          </a:lstStyle>
          <a:p>
            <a:r>
              <a:rPr lang="en-US"/>
              <a:t>CLICK TO EDIT MASTER TITLE STYLE</a:t>
            </a:r>
          </a:p>
        </p:txBody>
      </p:sp>
      <p:sp>
        <p:nvSpPr>
          <p:cNvPr id="3" name="Text Placeholder 2"/>
          <p:cNvSpPr>
            <a:spLocks noGrp="1"/>
          </p:cNvSpPr>
          <p:nvPr>
            <p:ph type="body" idx="1"/>
          </p:nvPr>
        </p:nvSpPr>
        <p:spPr>
          <a:xfrm>
            <a:off x="1663700" y="3857626"/>
            <a:ext cx="20422600"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E1308E5A-639E-E44C-B16B-19026ECD942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96FAE163-FE0F-7F4A-899B-DA5538FAF82F}"/>
              </a:ext>
            </a:extLst>
          </p:cNvPr>
          <p:cNvGrpSpPr/>
          <p:nvPr userDrawn="1"/>
        </p:nvGrpSpPr>
        <p:grpSpPr>
          <a:xfrm rot="10800000" flipH="1">
            <a:off x="19824450" y="0"/>
            <a:ext cx="4559550" cy="4560911"/>
            <a:chOff x="18507854" y="1844603"/>
            <a:chExt cx="4559550" cy="4560911"/>
          </a:xfrm>
        </p:grpSpPr>
        <p:pic>
          <p:nvPicPr>
            <p:cNvPr id="13" name="Picture 12">
              <a:extLst>
                <a:ext uri="{FF2B5EF4-FFF2-40B4-BE49-F238E27FC236}">
                  <a16:creationId xmlns:a16="http://schemas.microsoft.com/office/drawing/2014/main" id="{49E45F0A-DD83-2049-9B39-3F5D7BD82F4D}"/>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368E07F6-02E7-5A4A-8DBF-BEAC2382D8BE}"/>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DFB593A5-784C-6641-812C-15F382FC86BA}"/>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733696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all ou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704277" y="2346466"/>
            <a:ext cx="11952956" cy="854080"/>
          </a:xfrm>
          <a:prstGeom prst="rect">
            <a:avLst/>
          </a:prstGeom>
        </p:spPr>
        <p:txBody>
          <a:bodyPr wrap="square" anchor="t" anchorCtr="0">
            <a:spAutoFit/>
          </a:bodyPr>
          <a:lstStyle>
            <a:lvl1pPr>
              <a:defRPr sz="6000" b="0" i="0">
                <a:latin typeface="Poppins Light" pitchFamily="2" charset="77"/>
                <a:cs typeface="Poppins Light" pitchFamily="2" charset="77"/>
              </a:defRPr>
            </a:lvl1pPr>
          </a:lstStyle>
          <a:p>
            <a:r>
              <a:rPr lang="en-US"/>
              <a:t>CLICK TO EDIT MASTER TITLE STYLE</a:t>
            </a:r>
          </a:p>
        </p:txBody>
      </p:sp>
      <p:sp>
        <p:nvSpPr>
          <p:cNvPr id="15" name="Text Placeholder 14">
            <a:extLst>
              <a:ext uri="{FF2B5EF4-FFF2-40B4-BE49-F238E27FC236}">
                <a16:creationId xmlns:a16="http://schemas.microsoft.com/office/drawing/2014/main" id="{0F720303-8CDC-694C-829A-A4F0CE8F7272}"/>
              </a:ext>
            </a:extLst>
          </p:cNvPr>
          <p:cNvSpPr>
            <a:spLocks noGrp="1"/>
          </p:cNvSpPr>
          <p:nvPr>
            <p:ph type="body" sz="quarter" idx="11" hasCustomPrompt="1"/>
          </p:nvPr>
        </p:nvSpPr>
        <p:spPr>
          <a:xfrm>
            <a:off x="8735988" y="4337720"/>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6" name="Text Placeholder 14">
            <a:extLst>
              <a:ext uri="{FF2B5EF4-FFF2-40B4-BE49-F238E27FC236}">
                <a16:creationId xmlns:a16="http://schemas.microsoft.com/office/drawing/2014/main" id="{B3D20064-F3EA-4B4B-83A7-35F779646F89}"/>
              </a:ext>
            </a:extLst>
          </p:cNvPr>
          <p:cNvSpPr>
            <a:spLocks noGrp="1"/>
          </p:cNvSpPr>
          <p:nvPr>
            <p:ph type="body" sz="quarter" idx="12"/>
          </p:nvPr>
        </p:nvSpPr>
        <p:spPr>
          <a:xfrm>
            <a:off x="15216336" y="4337720"/>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7" name="Text Placeholder 14">
            <a:extLst>
              <a:ext uri="{FF2B5EF4-FFF2-40B4-BE49-F238E27FC236}">
                <a16:creationId xmlns:a16="http://schemas.microsoft.com/office/drawing/2014/main" id="{DB002068-DCA3-D74A-BEC9-594599955431}"/>
              </a:ext>
            </a:extLst>
          </p:cNvPr>
          <p:cNvSpPr>
            <a:spLocks noGrp="1"/>
          </p:cNvSpPr>
          <p:nvPr>
            <p:ph type="body" sz="quarter" idx="13" hasCustomPrompt="1"/>
          </p:nvPr>
        </p:nvSpPr>
        <p:spPr>
          <a:xfrm>
            <a:off x="8735988" y="6555984"/>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8" name="Text Placeholder 14">
            <a:extLst>
              <a:ext uri="{FF2B5EF4-FFF2-40B4-BE49-F238E27FC236}">
                <a16:creationId xmlns:a16="http://schemas.microsoft.com/office/drawing/2014/main" id="{4E207795-56DA-D943-9FA4-87FAD5EDF0F7}"/>
              </a:ext>
            </a:extLst>
          </p:cNvPr>
          <p:cNvSpPr>
            <a:spLocks noGrp="1"/>
          </p:cNvSpPr>
          <p:nvPr>
            <p:ph type="body" sz="quarter" idx="14"/>
          </p:nvPr>
        </p:nvSpPr>
        <p:spPr>
          <a:xfrm>
            <a:off x="15209987" y="6484662"/>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9" name="Text Placeholder 14">
            <a:extLst>
              <a:ext uri="{FF2B5EF4-FFF2-40B4-BE49-F238E27FC236}">
                <a16:creationId xmlns:a16="http://schemas.microsoft.com/office/drawing/2014/main" id="{B2DCB54C-39DC-7E42-8F62-493B82FF3DA5}"/>
              </a:ext>
            </a:extLst>
          </p:cNvPr>
          <p:cNvSpPr>
            <a:spLocks noGrp="1"/>
          </p:cNvSpPr>
          <p:nvPr>
            <p:ph type="body" sz="quarter" idx="15" hasCustomPrompt="1"/>
          </p:nvPr>
        </p:nvSpPr>
        <p:spPr>
          <a:xfrm>
            <a:off x="8735988" y="8774248"/>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20" name="Text Placeholder 14">
            <a:extLst>
              <a:ext uri="{FF2B5EF4-FFF2-40B4-BE49-F238E27FC236}">
                <a16:creationId xmlns:a16="http://schemas.microsoft.com/office/drawing/2014/main" id="{E3082B7F-E48A-E649-B20F-1CD07934F7FE}"/>
              </a:ext>
            </a:extLst>
          </p:cNvPr>
          <p:cNvSpPr>
            <a:spLocks noGrp="1"/>
          </p:cNvSpPr>
          <p:nvPr>
            <p:ph type="body" sz="quarter" idx="16"/>
          </p:nvPr>
        </p:nvSpPr>
        <p:spPr>
          <a:xfrm>
            <a:off x="15209987" y="8783714"/>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22" name="Picture Placeholder 21">
            <a:extLst>
              <a:ext uri="{FF2B5EF4-FFF2-40B4-BE49-F238E27FC236}">
                <a16:creationId xmlns:a16="http://schemas.microsoft.com/office/drawing/2014/main" id="{52BD3C10-330A-CA4B-8231-A90116F80155}"/>
              </a:ext>
            </a:extLst>
          </p:cNvPr>
          <p:cNvSpPr>
            <a:spLocks noGrp="1" noChangeAspect="1"/>
          </p:cNvSpPr>
          <p:nvPr>
            <p:ph type="pic" sz="quarter" idx="17"/>
          </p:nvPr>
        </p:nvSpPr>
        <p:spPr>
          <a:xfrm>
            <a:off x="0" y="2307277"/>
            <a:ext cx="7772400" cy="7772400"/>
          </a:xfrm>
        </p:spPr>
        <p:txBody>
          <a:bodyPr/>
          <a:lstStyle/>
          <a:p>
            <a:endParaRPr lang="en-US"/>
          </a:p>
        </p:txBody>
      </p:sp>
      <p:sp>
        <p:nvSpPr>
          <p:cNvPr id="14" name="Text Placeholder 2">
            <a:extLst>
              <a:ext uri="{FF2B5EF4-FFF2-40B4-BE49-F238E27FC236}">
                <a16:creationId xmlns:a16="http://schemas.microsoft.com/office/drawing/2014/main" id="{DD7BB58B-DDB3-6744-BDB2-695BD3B33971}"/>
              </a:ext>
            </a:extLst>
          </p:cNvPr>
          <p:cNvSpPr>
            <a:spLocks noGrp="1"/>
          </p:cNvSpPr>
          <p:nvPr>
            <p:ph type="body" idx="1"/>
          </p:nvPr>
        </p:nvSpPr>
        <p:spPr>
          <a:xfrm>
            <a:off x="8700394" y="3442884"/>
            <a:ext cx="11952955"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23" name="Picture 22">
            <a:extLst>
              <a:ext uri="{FF2B5EF4-FFF2-40B4-BE49-F238E27FC236}">
                <a16:creationId xmlns:a16="http://schemas.microsoft.com/office/drawing/2014/main" id="{75627D61-D2B8-2348-A9E0-D13629DE50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27" name="Group 26">
            <a:extLst>
              <a:ext uri="{FF2B5EF4-FFF2-40B4-BE49-F238E27FC236}">
                <a16:creationId xmlns:a16="http://schemas.microsoft.com/office/drawing/2014/main" id="{7E610412-3404-8B4B-8057-DF308316D0BF}"/>
              </a:ext>
            </a:extLst>
          </p:cNvPr>
          <p:cNvGrpSpPr/>
          <p:nvPr userDrawn="1"/>
        </p:nvGrpSpPr>
        <p:grpSpPr>
          <a:xfrm rot="10800000" flipH="1">
            <a:off x="0" y="10098925"/>
            <a:ext cx="6833099" cy="2293664"/>
            <a:chOff x="18507854" y="4111850"/>
            <a:chExt cx="6833099" cy="2293664"/>
          </a:xfrm>
        </p:grpSpPr>
        <p:pic>
          <p:nvPicPr>
            <p:cNvPr id="28" name="Picture 27">
              <a:extLst>
                <a:ext uri="{FF2B5EF4-FFF2-40B4-BE49-F238E27FC236}">
                  <a16:creationId xmlns:a16="http://schemas.microsoft.com/office/drawing/2014/main" id="{57B903DC-217A-6243-B1EE-922DAB86E7B6}"/>
                </a:ext>
              </a:extLst>
            </p:cNvPr>
            <p:cNvPicPr>
              <a:picLocks noChangeAspect="1"/>
            </p:cNvPicPr>
            <p:nvPr/>
          </p:nvPicPr>
          <p:blipFill>
            <a:blip r:embed="rId3"/>
            <a:stretch>
              <a:fillRect/>
            </a:stretch>
          </p:blipFill>
          <p:spPr>
            <a:xfrm rot="5400000" flipH="1">
              <a:off x="23054817" y="4111713"/>
              <a:ext cx="2286000" cy="2286273"/>
            </a:xfrm>
            <a:prstGeom prst="rect">
              <a:avLst/>
            </a:prstGeom>
          </p:spPr>
        </p:pic>
        <p:pic>
          <p:nvPicPr>
            <p:cNvPr id="29" name="Picture 28">
              <a:extLst>
                <a:ext uri="{FF2B5EF4-FFF2-40B4-BE49-F238E27FC236}">
                  <a16:creationId xmlns:a16="http://schemas.microsoft.com/office/drawing/2014/main" id="{327A032B-D00B-BC44-BFFE-EB678376FB68}"/>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30" name="Picture 29">
              <a:extLst>
                <a:ext uri="{FF2B5EF4-FFF2-40B4-BE49-F238E27FC236}">
                  <a16:creationId xmlns:a16="http://schemas.microsoft.com/office/drawing/2014/main" id="{313A1FD4-1544-C54B-AEF3-A8CD0E7033B7}"/>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99765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57024" y="1385392"/>
            <a:ext cx="15124112" cy="1257746"/>
          </a:xfrm>
          <a:prstGeom prst="rect">
            <a:avLst/>
          </a:prstGeom>
        </p:spPr>
        <p:txBody>
          <a:bodyPr wrap="square" bIns="0" anchor="b" anchorCtr="0"/>
          <a:lstStyle>
            <a:lvl1pPr>
              <a:defRPr b="1" i="0">
                <a:latin typeface="Poppins" pitchFamily="2" charset="77"/>
                <a:cs typeface="Poppins" pitchFamily="2" charset="77"/>
              </a:defRPr>
            </a:lvl1pPr>
          </a:lstStyle>
          <a:p>
            <a:r>
              <a:rPr lang="en-US"/>
              <a:t>CLICK TO EDIT MASTER TITLE STYLE</a:t>
            </a:r>
          </a:p>
        </p:txBody>
      </p:sp>
      <p:sp>
        <p:nvSpPr>
          <p:cNvPr id="6" name="Chart Placeholder 5">
            <a:extLst>
              <a:ext uri="{FF2B5EF4-FFF2-40B4-BE49-F238E27FC236}">
                <a16:creationId xmlns:a16="http://schemas.microsoft.com/office/drawing/2014/main" id="{96C56163-FA22-4549-A7FF-3EAE8E435E3C}"/>
              </a:ext>
            </a:extLst>
          </p:cNvPr>
          <p:cNvSpPr>
            <a:spLocks noGrp="1"/>
          </p:cNvSpPr>
          <p:nvPr>
            <p:ph type="chart" sz="quarter" idx="10"/>
          </p:nvPr>
        </p:nvSpPr>
        <p:spPr>
          <a:xfrm>
            <a:off x="1657024" y="3341291"/>
            <a:ext cx="18815896" cy="7693173"/>
          </a:xfrm>
        </p:spPr>
        <p:txBody>
          <a:bodyPr/>
          <a:lstStyle/>
          <a:p>
            <a:endParaRPr lang="en-US"/>
          </a:p>
        </p:txBody>
      </p:sp>
      <p:pic>
        <p:nvPicPr>
          <p:cNvPr id="10" name="Picture 9">
            <a:extLst>
              <a:ext uri="{FF2B5EF4-FFF2-40B4-BE49-F238E27FC236}">
                <a16:creationId xmlns:a16="http://schemas.microsoft.com/office/drawing/2014/main" id="{90D53CF9-4850-8440-878B-0C566EC575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3" name="Group 12">
            <a:extLst>
              <a:ext uri="{FF2B5EF4-FFF2-40B4-BE49-F238E27FC236}">
                <a16:creationId xmlns:a16="http://schemas.microsoft.com/office/drawing/2014/main" id="{5244058F-A6DA-F447-850A-4F0AC57A3F24}"/>
              </a:ext>
            </a:extLst>
          </p:cNvPr>
          <p:cNvGrpSpPr/>
          <p:nvPr userDrawn="1"/>
        </p:nvGrpSpPr>
        <p:grpSpPr>
          <a:xfrm flipH="1">
            <a:off x="0" y="9155226"/>
            <a:ext cx="4559686" cy="4560774"/>
            <a:chOff x="18507854" y="1844740"/>
            <a:chExt cx="4559686" cy="4560774"/>
          </a:xfrm>
        </p:grpSpPr>
        <p:pic>
          <p:nvPicPr>
            <p:cNvPr id="14" name="Picture 13">
              <a:extLst>
                <a:ext uri="{FF2B5EF4-FFF2-40B4-BE49-F238E27FC236}">
                  <a16:creationId xmlns:a16="http://schemas.microsoft.com/office/drawing/2014/main" id="{A38C9589-DCF4-A84B-AC9A-B877236965DE}"/>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15" name="Picture 14">
              <a:extLst>
                <a:ext uri="{FF2B5EF4-FFF2-40B4-BE49-F238E27FC236}">
                  <a16:creationId xmlns:a16="http://schemas.microsoft.com/office/drawing/2014/main" id="{ADDBD1D3-311F-3F4E-94C4-CF048DB586A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6" name="Picture 15">
              <a:extLst>
                <a:ext uri="{FF2B5EF4-FFF2-40B4-BE49-F238E27FC236}">
                  <a16:creationId xmlns:a16="http://schemas.microsoft.com/office/drawing/2014/main" id="{3C2E58A4-F849-8842-BEF3-B60E57B0F5F9}"/>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80780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7E3A9736-47F5-B046-93E7-10647D3B40C5}"/>
              </a:ext>
            </a:extLst>
          </p:cNvPr>
          <p:cNvSpPr>
            <a:spLocks noGrp="1"/>
          </p:cNvSpPr>
          <p:nvPr>
            <p:ph type="tbl" sz="quarter" idx="10"/>
          </p:nvPr>
        </p:nvSpPr>
        <p:spPr>
          <a:xfrm>
            <a:off x="2974976" y="3545633"/>
            <a:ext cx="19010113" cy="7416824"/>
          </a:xfrm>
        </p:spPr>
        <p:txBody>
          <a:bodyPr/>
          <a:lstStyle/>
          <a:p>
            <a:endParaRPr lang="en-US"/>
          </a:p>
        </p:txBody>
      </p:sp>
      <p:sp>
        <p:nvSpPr>
          <p:cNvPr id="4" name="Title 1">
            <a:extLst>
              <a:ext uri="{FF2B5EF4-FFF2-40B4-BE49-F238E27FC236}">
                <a16:creationId xmlns:a16="http://schemas.microsoft.com/office/drawing/2014/main" id="{F39F79E3-3087-034F-A38F-2410E1FDB502}"/>
              </a:ext>
            </a:extLst>
          </p:cNvPr>
          <p:cNvSpPr>
            <a:spLocks noGrp="1"/>
          </p:cNvSpPr>
          <p:nvPr>
            <p:ph type="title" hasCustomPrompt="1"/>
          </p:nvPr>
        </p:nvSpPr>
        <p:spPr>
          <a:xfrm>
            <a:off x="2974976" y="1385392"/>
            <a:ext cx="11089233" cy="1918319"/>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pic>
        <p:nvPicPr>
          <p:cNvPr id="8" name="Picture 7">
            <a:extLst>
              <a:ext uri="{FF2B5EF4-FFF2-40B4-BE49-F238E27FC236}">
                <a16:creationId xmlns:a16="http://schemas.microsoft.com/office/drawing/2014/main" id="{0C2792E6-A754-EC41-8DD8-AC3F9316463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6" name="Group 15">
            <a:extLst>
              <a:ext uri="{FF2B5EF4-FFF2-40B4-BE49-F238E27FC236}">
                <a16:creationId xmlns:a16="http://schemas.microsoft.com/office/drawing/2014/main" id="{959D517C-B3C2-0045-826B-70A52258552A}"/>
              </a:ext>
            </a:extLst>
          </p:cNvPr>
          <p:cNvGrpSpPr/>
          <p:nvPr userDrawn="1"/>
        </p:nvGrpSpPr>
        <p:grpSpPr>
          <a:xfrm flipH="1">
            <a:off x="-9352" y="11429727"/>
            <a:ext cx="6814230" cy="2286273"/>
            <a:chOff x="16253174" y="4119513"/>
            <a:chExt cx="6814230" cy="2286273"/>
          </a:xfrm>
        </p:grpSpPr>
        <p:pic>
          <p:nvPicPr>
            <p:cNvPr id="17" name="Picture 16">
              <a:extLst>
                <a:ext uri="{FF2B5EF4-FFF2-40B4-BE49-F238E27FC236}">
                  <a16:creationId xmlns:a16="http://schemas.microsoft.com/office/drawing/2014/main" id="{4D70EB0C-2AD3-894A-81DF-B701A770AEB8}"/>
                </a:ext>
              </a:extLst>
            </p:cNvPr>
            <p:cNvPicPr>
              <a:picLocks noChangeAspect="1"/>
            </p:cNvPicPr>
            <p:nvPr/>
          </p:nvPicPr>
          <p:blipFill>
            <a:blip r:embed="rId3"/>
            <a:stretch>
              <a:fillRect/>
            </a:stretch>
          </p:blipFill>
          <p:spPr>
            <a:xfrm flipH="1">
              <a:off x="16253174" y="4119513"/>
              <a:ext cx="2286000" cy="2286273"/>
            </a:xfrm>
            <a:prstGeom prst="rect">
              <a:avLst/>
            </a:prstGeom>
          </p:spPr>
        </p:pic>
        <p:pic>
          <p:nvPicPr>
            <p:cNvPr id="18" name="Picture 17">
              <a:extLst>
                <a:ext uri="{FF2B5EF4-FFF2-40B4-BE49-F238E27FC236}">
                  <a16:creationId xmlns:a16="http://schemas.microsoft.com/office/drawing/2014/main" id="{276E32DA-5AE8-CE45-A66C-95F7CFF8566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9" name="Picture 18">
              <a:extLst>
                <a:ext uri="{FF2B5EF4-FFF2-40B4-BE49-F238E27FC236}">
                  <a16:creationId xmlns:a16="http://schemas.microsoft.com/office/drawing/2014/main" id="{F49629D1-97EC-6F4F-8ADC-77FD7FF74EFB}"/>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335155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Members">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426AAF-7C33-48E9-9A63-65F00A24A2B5}"/>
              </a:ext>
            </a:extLst>
          </p:cNvPr>
          <p:cNvSpPr>
            <a:spLocks noGrp="1"/>
          </p:cNvSpPr>
          <p:nvPr>
            <p:ph type="pic" sz="quarter" idx="10" hasCustomPrompt="1"/>
          </p:nvPr>
        </p:nvSpPr>
        <p:spPr>
          <a:xfrm>
            <a:off x="1890893" y="5516529"/>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a:ln w="76200">
            <a:noFill/>
          </a:ln>
        </p:spPr>
        <p:style>
          <a:lnRef idx="2">
            <a:schemeClr val="accent2"/>
          </a:lnRef>
          <a:fillRef idx="1">
            <a:schemeClr val="lt1"/>
          </a:fillRef>
          <a:effectRef idx="0">
            <a:schemeClr val="accent2"/>
          </a:effectRef>
          <a:fontRef idx="minor">
            <a:schemeClr val="dk1"/>
          </a:fontRef>
        </p:style>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6" name="Picture Placeholder 11">
            <a:extLst>
              <a:ext uri="{FF2B5EF4-FFF2-40B4-BE49-F238E27FC236}">
                <a16:creationId xmlns:a16="http://schemas.microsoft.com/office/drawing/2014/main" id="{DAC341CE-60EC-CE4B-828C-851C7620CA4F}"/>
              </a:ext>
            </a:extLst>
          </p:cNvPr>
          <p:cNvSpPr>
            <a:spLocks noGrp="1"/>
          </p:cNvSpPr>
          <p:nvPr>
            <p:ph type="pic" sz="quarter" idx="11" hasCustomPrompt="1"/>
          </p:nvPr>
        </p:nvSpPr>
        <p:spPr>
          <a:xfrm>
            <a:off x="6909094"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7" name="Picture Placeholder 11">
            <a:extLst>
              <a:ext uri="{FF2B5EF4-FFF2-40B4-BE49-F238E27FC236}">
                <a16:creationId xmlns:a16="http://schemas.microsoft.com/office/drawing/2014/main" id="{6550C196-8C7D-714F-9C91-1B0061559A9F}"/>
              </a:ext>
            </a:extLst>
          </p:cNvPr>
          <p:cNvSpPr>
            <a:spLocks noGrp="1"/>
          </p:cNvSpPr>
          <p:nvPr>
            <p:ph type="pic" sz="quarter" idx="12" hasCustomPrompt="1"/>
          </p:nvPr>
        </p:nvSpPr>
        <p:spPr>
          <a:xfrm>
            <a:off x="12439529" y="551076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8" name="Picture Placeholder 11">
            <a:extLst>
              <a:ext uri="{FF2B5EF4-FFF2-40B4-BE49-F238E27FC236}">
                <a16:creationId xmlns:a16="http://schemas.microsoft.com/office/drawing/2014/main" id="{06C2EE50-C51E-C241-BB1F-60D5751DAFC6}"/>
              </a:ext>
            </a:extLst>
          </p:cNvPr>
          <p:cNvSpPr>
            <a:spLocks noGrp="1"/>
          </p:cNvSpPr>
          <p:nvPr>
            <p:ph type="pic" sz="quarter" idx="13" hasCustomPrompt="1"/>
          </p:nvPr>
        </p:nvSpPr>
        <p:spPr>
          <a:xfrm>
            <a:off x="17966862"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9" name="Title 1">
            <a:extLst>
              <a:ext uri="{FF2B5EF4-FFF2-40B4-BE49-F238E27FC236}">
                <a16:creationId xmlns:a16="http://schemas.microsoft.com/office/drawing/2014/main" id="{FECCCFD9-25E9-C441-9860-489ADED8EEDB}"/>
              </a:ext>
            </a:extLst>
          </p:cNvPr>
          <p:cNvSpPr>
            <a:spLocks noGrp="1"/>
          </p:cNvSpPr>
          <p:nvPr>
            <p:ph type="title" hasCustomPrompt="1"/>
          </p:nvPr>
        </p:nvSpPr>
        <p:spPr>
          <a:xfrm>
            <a:off x="1685648" y="2365517"/>
            <a:ext cx="8355360" cy="1079357"/>
          </a:xfrm>
          <a:prstGeom prst="rect">
            <a:avLst/>
          </a:prstGeom>
        </p:spPr>
        <p:txBody>
          <a:bodyPr anchor="b" anchorCtr="0"/>
          <a:lstStyle>
            <a:lvl1pPr>
              <a:defRPr b="1" i="0">
                <a:latin typeface="Poppins" pitchFamily="2" charset="77"/>
                <a:cs typeface="Poppins" pitchFamily="2" charset="77"/>
              </a:defRPr>
            </a:lvl1pPr>
          </a:lstStyle>
          <a:p>
            <a:r>
              <a:rPr lang="en-US"/>
              <a:t>CLICK TO EDIT</a:t>
            </a:r>
          </a:p>
        </p:txBody>
      </p:sp>
      <p:sp>
        <p:nvSpPr>
          <p:cNvPr id="5" name="Text Placeholder 4">
            <a:extLst>
              <a:ext uri="{FF2B5EF4-FFF2-40B4-BE49-F238E27FC236}">
                <a16:creationId xmlns:a16="http://schemas.microsoft.com/office/drawing/2014/main" id="{8B797CB9-A7DC-9D43-A5B1-FFD61CCC66A2}"/>
              </a:ext>
            </a:extLst>
          </p:cNvPr>
          <p:cNvSpPr>
            <a:spLocks noGrp="1"/>
          </p:cNvSpPr>
          <p:nvPr userDrawn="1">
            <p:ph type="body" sz="quarter" idx="14" hasCustomPrompt="1"/>
          </p:nvPr>
        </p:nvSpPr>
        <p:spPr>
          <a:xfrm>
            <a:off x="1676400" y="3444875"/>
            <a:ext cx="8355360" cy="1684933"/>
          </a:xfrm>
        </p:spPr>
        <p:txBody>
          <a:bodyPr/>
          <a:lstStyle/>
          <a:p>
            <a:pPr lvl="0"/>
            <a:r>
              <a:rPr lang="en-US"/>
              <a:t>CLICK TO EDIT MASTER TEXT STYLES</a:t>
            </a:r>
          </a:p>
        </p:txBody>
      </p:sp>
      <p:sp>
        <p:nvSpPr>
          <p:cNvPr id="15" name="Text Placeholder 2">
            <a:extLst>
              <a:ext uri="{FF2B5EF4-FFF2-40B4-BE49-F238E27FC236}">
                <a16:creationId xmlns:a16="http://schemas.microsoft.com/office/drawing/2014/main" id="{8164194B-EDEB-BE49-9FDC-04FE920609C8}"/>
              </a:ext>
            </a:extLst>
          </p:cNvPr>
          <p:cNvSpPr>
            <a:spLocks noGrp="1"/>
          </p:cNvSpPr>
          <p:nvPr userDrawn="1">
            <p:ph type="body" idx="15"/>
          </p:nvPr>
        </p:nvSpPr>
        <p:spPr>
          <a:xfrm>
            <a:off x="1381761" y="10214560"/>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19" name="Text Placeholder 2">
            <a:extLst>
              <a:ext uri="{FF2B5EF4-FFF2-40B4-BE49-F238E27FC236}">
                <a16:creationId xmlns:a16="http://schemas.microsoft.com/office/drawing/2014/main" id="{5F1943AF-64A5-DD4D-AAF9-ECCCCEDFB08A}"/>
              </a:ext>
            </a:extLst>
          </p:cNvPr>
          <p:cNvSpPr>
            <a:spLocks noGrp="1"/>
          </p:cNvSpPr>
          <p:nvPr userDrawn="1">
            <p:ph type="body" idx="19" hasCustomPrompt="1"/>
          </p:nvPr>
        </p:nvSpPr>
        <p:spPr>
          <a:xfrm>
            <a:off x="1381761" y="9584514"/>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3" name="Text Placeholder 2">
            <a:extLst>
              <a:ext uri="{FF2B5EF4-FFF2-40B4-BE49-F238E27FC236}">
                <a16:creationId xmlns:a16="http://schemas.microsoft.com/office/drawing/2014/main" id="{CF933714-DE33-AE46-A842-97E6F31E9050}"/>
              </a:ext>
            </a:extLst>
          </p:cNvPr>
          <p:cNvSpPr>
            <a:spLocks noGrp="1"/>
          </p:cNvSpPr>
          <p:nvPr userDrawn="1">
            <p:ph type="body" idx="23" hasCustomPrompt="1"/>
          </p:nvPr>
        </p:nvSpPr>
        <p:spPr>
          <a:xfrm>
            <a:off x="1381761" y="8931385"/>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27" name="Text Placeholder 2">
            <a:extLst>
              <a:ext uri="{FF2B5EF4-FFF2-40B4-BE49-F238E27FC236}">
                <a16:creationId xmlns:a16="http://schemas.microsoft.com/office/drawing/2014/main" id="{161C7491-71FD-B74E-ABAB-85C136A2CFDF}"/>
              </a:ext>
            </a:extLst>
          </p:cNvPr>
          <p:cNvSpPr>
            <a:spLocks noGrp="1"/>
          </p:cNvSpPr>
          <p:nvPr userDrawn="1">
            <p:ph type="body" idx="24"/>
          </p:nvPr>
        </p:nvSpPr>
        <p:spPr>
          <a:xfrm>
            <a:off x="6441490" y="1018787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28" name="Text Placeholder 2">
            <a:extLst>
              <a:ext uri="{FF2B5EF4-FFF2-40B4-BE49-F238E27FC236}">
                <a16:creationId xmlns:a16="http://schemas.microsoft.com/office/drawing/2014/main" id="{A010AF7C-878F-E048-BFB7-8D88ABEF94BC}"/>
              </a:ext>
            </a:extLst>
          </p:cNvPr>
          <p:cNvSpPr>
            <a:spLocks noGrp="1"/>
          </p:cNvSpPr>
          <p:nvPr userDrawn="1">
            <p:ph type="body" idx="25" hasCustomPrompt="1"/>
          </p:nvPr>
        </p:nvSpPr>
        <p:spPr>
          <a:xfrm>
            <a:off x="6441490" y="955783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9" name="Text Placeholder 2">
            <a:extLst>
              <a:ext uri="{FF2B5EF4-FFF2-40B4-BE49-F238E27FC236}">
                <a16:creationId xmlns:a16="http://schemas.microsoft.com/office/drawing/2014/main" id="{297FE4DD-47EF-1F41-B7C4-56AB1759B005}"/>
              </a:ext>
            </a:extLst>
          </p:cNvPr>
          <p:cNvSpPr>
            <a:spLocks noGrp="1"/>
          </p:cNvSpPr>
          <p:nvPr userDrawn="1">
            <p:ph type="body" idx="26" hasCustomPrompt="1"/>
          </p:nvPr>
        </p:nvSpPr>
        <p:spPr>
          <a:xfrm>
            <a:off x="6441490" y="890470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0" name="Text Placeholder 2">
            <a:extLst>
              <a:ext uri="{FF2B5EF4-FFF2-40B4-BE49-F238E27FC236}">
                <a16:creationId xmlns:a16="http://schemas.microsoft.com/office/drawing/2014/main" id="{84FBE8D7-ABAA-E141-9D27-702D50FCE50A}"/>
              </a:ext>
            </a:extLst>
          </p:cNvPr>
          <p:cNvSpPr>
            <a:spLocks noGrp="1"/>
          </p:cNvSpPr>
          <p:nvPr userDrawn="1">
            <p:ph type="body" idx="27"/>
          </p:nvPr>
        </p:nvSpPr>
        <p:spPr>
          <a:xfrm>
            <a:off x="11971925" y="1017831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1" name="Text Placeholder 2">
            <a:extLst>
              <a:ext uri="{FF2B5EF4-FFF2-40B4-BE49-F238E27FC236}">
                <a16:creationId xmlns:a16="http://schemas.microsoft.com/office/drawing/2014/main" id="{EA5D22DA-C5E8-6942-8C6E-B209AC907AD3}"/>
              </a:ext>
            </a:extLst>
          </p:cNvPr>
          <p:cNvSpPr>
            <a:spLocks noGrp="1"/>
          </p:cNvSpPr>
          <p:nvPr userDrawn="1">
            <p:ph type="body" idx="28" hasCustomPrompt="1"/>
          </p:nvPr>
        </p:nvSpPr>
        <p:spPr>
          <a:xfrm>
            <a:off x="11971925" y="954827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2" name="Text Placeholder 2">
            <a:extLst>
              <a:ext uri="{FF2B5EF4-FFF2-40B4-BE49-F238E27FC236}">
                <a16:creationId xmlns:a16="http://schemas.microsoft.com/office/drawing/2014/main" id="{08017380-5F59-DA4B-AE1A-172AB9904EC2}"/>
              </a:ext>
            </a:extLst>
          </p:cNvPr>
          <p:cNvSpPr>
            <a:spLocks noGrp="1"/>
          </p:cNvSpPr>
          <p:nvPr userDrawn="1">
            <p:ph type="body" idx="29" hasCustomPrompt="1"/>
          </p:nvPr>
        </p:nvSpPr>
        <p:spPr>
          <a:xfrm>
            <a:off x="11971925" y="889514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3" name="Text Placeholder 2">
            <a:extLst>
              <a:ext uri="{FF2B5EF4-FFF2-40B4-BE49-F238E27FC236}">
                <a16:creationId xmlns:a16="http://schemas.microsoft.com/office/drawing/2014/main" id="{46BB7B61-444F-0A41-B385-B034069C0276}"/>
              </a:ext>
            </a:extLst>
          </p:cNvPr>
          <p:cNvSpPr>
            <a:spLocks noGrp="1"/>
          </p:cNvSpPr>
          <p:nvPr userDrawn="1">
            <p:ph type="body" idx="30"/>
          </p:nvPr>
        </p:nvSpPr>
        <p:spPr>
          <a:xfrm>
            <a:off x="17499258" y="1015739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4" name="Text Placeholder 2">
            <a:extLst>
              <a:ext uri="{FF2B5EF4-FFF2-40B4-BE49-F238E27FC236}">
                <a16:creationId xmlns:a16="http://schemas.microsoft.com/office/drawing/2014/main" id="{0D095F9E-91C3-F848-BF9F-DA1B7100A23E}"/>
              </a:ext>
            </a:extLst>
          </p:cNvPr>
          <p:cNvSpPr>
            <a:spLocks noGrp="1"/>
          </p:cNvSpPr>
          <p:nvPr userDrawn="1">
            <p:ph type="body" idx="31" hasCustomPrompt="1"/>
          </p:nvPr>
        </p:nvSpPr>
        <p:spPr>
          <a:xfrm>
            <a:off x="17499258" y="952735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5" name="Text Placeholder 2">
            <a:extLst>
              <a:ext uri="{FF2B5EF4-FFF2-40B4-BE49-F238E27FC236}">
                <a16:creationId xmlns:a16="http://schemas.microsoft.com/office/drawing/2014/main" id="{5AF6F783-A7F9-CE42-A7E7-B994B1F36CC6}"/>
              </a:ext>
            </a:extLst>
          </p:cNvPr>
          <p:cNvSpPr>
            <a:spLocks noGrp="1"/>
          </p:cNvSpPr>
          <p:nvPr userDrawn="1">
            <p:ph type="body" idx="32" hasCustomPrompt="1"/>
          </p:nvPr>
        </p:nvSpPr>
        <p:spPr>
          <a:xfrm>
            <a:off x="17499258" y="887422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pic>
        <p:nvPicPr>
          <p:cNvPr id="25" name="Picture 24">
            <a:extLst>
              <a:ext uri="{FF2B5EF4-FFF2-40B4-BE49-F238E27FC236}">
                <a16:creationId xmlns:a16="http://schemas.microsoft.com/office/drawing/2014/main" id="{33315B92-025D-3440-B15C-3F57A91E70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38" name="Group 37">
            <a:extLst>
              <a:ext uri="{FF2B5EF4-FFF2-40B4-BE49-F238E27FC236}">
                <a16:creationId xmlns:a16="http://schemas.microsoft.com/office/drawing/2014/main" id="{4EF1C71D-2009-D641-BBC2-F29CBF2EED16}"/>
              </a:ext>
            </a:extLst>
          </p:cNvPr>
          <p:cNvGrpSpPr/>
          <p:nvPr userDrawn="1"/>
        </p:nvGrpSpPr>
        <p:grpSpPr>
          <a:xfrm rot="10800000" flipH="1">
            <a:off x="19824314" y="0"/>
            <a:ext cx="4559686" cy="4560774"/>
            <a:chOff x="18507854" y="1844740"/>
            <a:chExt cx="4559686" cy="4560774"/>
          </a:xfrm>
        </p:grpSpPr>
        <p:pic>
          <p:nvPicPr>
            <p:cNvPr id="39" name="Picture 38">
              <a:extLst>
                <a:ext uri="{FF2B5EF4-FFF2-40B4-BE49-F238E27FC236}">
                  <a16:creationId xmlns:a16="http://schemas.microsoft.com/office/drawing/2014/main" id="{426DEEB5-4709-834E-B46B-E05CDF3AFE7B}"/>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40" name="Picture 39">
              <a:extLst>
                <a:ext uri="{FF2B5EF4-FFF2-40B4-BE49-F238E27FC236}">
                  <a16:creationId xmlns:a16="http://schemas.microsoft.com/office/drawing/2014/main" id="{D832FBCC-442A-414E-B522-E55D7A6B62C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41" name="Picture 40">
              <a:extLst>
                <a:ext uri="{FF2B5EF4-FFF2-40B4-BE49-F238E27FC236}">
                  <a16:creationId xmlns:a16="http://schemas.microsoft.com/office/drawing/2014/main" id="{A5BA568F-9779-BE4C-BDD0-C7AB40333C26}"/>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725728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4C4A32-E030-9A44-9571-610E4C0D8F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3385323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6400" y="3419110"/>
            <a:ext cx="21100776" cy="3438890"/>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Placeholder 4">
            <a:extLst>
              <a:ext uri="{FF2B5EF4-FFF2-40B4-BE49-F238E27FC236}">
                <a16:creationId xmlns:a16="http://schemas.microsoft.com/office/drawing/2014/main" id="{75DEC782-238E-9B45-808E-F3C41B3E7C13}"/>
              </a:ext>
            </a:extLst>
          </p:cNvPr>
          <p:cNvSpPr>
            <a:spLocks noGrp="1"/>
          </p:cNvSpPr>
          <p:nvPr>
            <p:ph type="title"/>
          </p:nvPr>
        </p:nvSpPr>
        <p:spPr>
          <a:xfrm>
            <a:off x="1676400" y="1313384"/>
            <a:ext cx="9723512" cy="1772793"/>
          </a:xfrm>
          <a:prstGeom prst="rect">
            <a:avLst/>
          </a:prstGeom>
        </p:spPr>
        <p:txBody>
          <a:bodyPr vert="horz" lIns="91440" tIns="91440" rIns="91440" bIns="45720" rtlCol="0" anchor="b" anchorCtr="0">
            <a:spAutoFit/>
          </a:bodyPr>
          <a:lstStyle/>
          <a:p>
            <a:r>
              <a:rPr lang="en-US"/>
              <a:t>CLICK TO EDIT MASTER TITLE STYLE</a:t>
            </a:r>
          </a:p>
        </p:txBody>
      </p:sp>
    </p:spTree>
    <p:extLst>
      <p:ext uri="{BB962C8B-B14F-4D97-AF65-F5344CB8AC3E}">
        <p14:creationId xmlns:p14="http://schemas.microsoft.com/office/powerpoint/2010/main" val="931611992"/>
      </p:ext>
    </p:extLst>
  </p:cSld>
  <p:clrMap bg1="lt1" tx1="dk1" bg2="lt2" tx2="dk2" accent1="accent1" accent2="accent2" accent3="accent3" accent4="accent4" accent5="accent5" accent6="accent6" hlink="hlink" folHlink="folHlink"/>
  <p:sldLayoutIdLst>
    <p:sldLayoutId id="2147483788" r:id="rId1"/>
    <p:sldLayoutId id="2147483787" r:id="rId2"/>
    <p:sldLayoutId id="2147483777" r:id="rId3"/>
    <p:sldLayoutId id="2147483773" r:id="rId4"/>
    <p:sldLayoutId id="2147483776" r:id="rId5"/>
    <p:sldLayoutId id="2147483772" r:id="rId6"/>
    <p:sldLayoutId id="2147483780" r:id="rId7"/>
    <p:sldLayoutId id="2147483778" r:id="rId8"/>
    <p:sldLayoutId id="2147483779" r:id="rId9"/>
    <p:sldLayoutId id="2147483782" r:id="rId10"/>
  </p:sldLayoutIdLst>
  <p:txStyles>
    <p:titleStyle>
      <a:lvl1pPr algn="l" defTabSz="1828800" rtl="0" eaLnBrk="1" latinLnBrk="0" hangingPunct="1">
        <a:lnSpc>
          <a:spcPct val="70000"/>
        </a:lnSpc>
        <a:spcBef>
          <a:spcPct val="0"/>
        </a:spcBef>
        <a:buNone/>
        <a:defRPr sz="7200" b="1" i="0" kern="1200" cap="all" spc="-150" baseline="0">
          <a:solidFill>
            <a:schemeClr val="tx1"/>
          </a:solidFill>
          <a:latin typeface="Poppins" pitchFamily="2" charset="77"/>
          <a:ea typeface="+mj-ea"/>
          <a:cs typeface="Poppins" pitchFamily="2" charset="77"/>
        </a:defRPr>
      </a:lvl1pPr>
    </p:titleStyle>
    <p:body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8.png"/><Relationship Id="rId7" Type="http://schemas.openxmlformats.org/officeDocument/2006/relationships/image" Target="../media/image28.sv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27.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4.emf"/></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emf"/><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31.pn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openxmlformats.org/officeDocument/2006/relationships/image" Target="../media/image4.emf"/><Relationship Id="rId5" Type="http://schemas.openxmlformats.org/officeDocument/2006/relationships/image" Target="../media/image2.emf"/><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3.xml"/><Relationship Id="rId13" Type="http://schemas.openxmlformats.org/officeDocument/2006/relationships/diagramColors" Target="../diagrams/colors4.xml"/><Relationship Id="rId3" Type="http://schemas.openxmlformats.org/officeDocument/2006/relationships/slideLayout" Target="../slideLayouts/slideLayout4.xml"/><Relationship Id="rId7" Type="http://schemas.openxmlformats.org/officeDocument/2006/relationships/diagramQuickStyle" Target="../diagrams/quickStyle3.xml"/><Relationship Id="rId12" Type="http://schemas.openxmlformats.org/officeDocument/2006/relationships/diagramQuickStyle" Target="../diagrams/quickStyle4.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diagramLayout" Target="../diagrams/layout3.xml"/><Relationship Id="rId11" Type="http://schemas.openxmlformats.org/officeDocument/2006/relationships/diagramLayout" Target="../diagrams/layout4.xml"/><Relationship Id="rId5" Type="http://schemas.openxmlformats.org/officeDocument/2006/relationships/diagramData" Target="../diagrams/data3.xml"/><Relationship Id="rId10" Type="http://schemas.openxmlformats.org/officeDocument/2006/relationships/diagramData" Target="../diagrams/data4.xml"/><Relationship Id="rId4" Type="http://schemas.openxmlformats.org/officeDocument/2006/relationships/notesSlide" Target="../notesSlides/notesSlide13.xml"/><Relationship Id="rId9" Type="http://schemas.microsoft.com/office/2007/relationships/diagramDrawing" Target="../diagrams/drawing3.xml"/><Relationship Id="rId14" Type="http://schemas.microsoft.com/office/2007/relationships/diagramDrawing" Target="../diagrams/drawing4.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4.emf"/><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34.emf"/></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e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8.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6.xml"/><Relationship Id="rId7" Type="http://schemas.openxmlformats.org/officeDocument/2006/relationships/diagramColors" Target="../diagrams/colors1.xml"/><Relationship Id="rId2" Type="http://schemas.openxmlformats.org/officeDocument/2006/relationships/slideLayout" Target="../slideLayouts/slideLayout4.xml"/><Relationship Id="rId1" Type="http://schemas.openxmlformats.org/officeDocument/2006/relationships/tags" Target="../tags/tag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7.xml"/><Relationship Id="rId7" Type="http://schemas.openxmlformats.org/officeDocument/2006/relationships/diagramColors" Target="../diagrams/colors2.xml"/><Relationship Id="rId2" Type="http://schemas.openxmlformats.org/officeDocument/2006/relationships/slideLayout" Target="../slideLayouts/slideLayout4.xml"/><Relationship Id="rId1" Type="http://schemas.openxmlformats.org/officeDocument/2006/relationships/tags" Target="../tags/tag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m 6" descr="Uma imagem com pessoa, Cara humana, vestuário, parede&#10;&#10;Descrição gerada automaticamente">
            <a:extLst>
              <a:ext uri="{FF2B5EF4-FFF2-40B4-BE49-F238E27FC236}">
                <a16:creationId xmlns:a16="http://schemas.microsoft.com/office/drawing/2014/main" id="{6F41D10E-6C54-99FD-34A3-D7BD84907F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3" name="Retângulo 2">
            <a:extLst>
              <a:ext uri="{FF2B5EF4-FFF2-40B4-BE49-F238E27FC236}">
                <a16:creationId xmlns:a16="http://schemas.microsoft.com/office/drawing/2014/main" id="{183152FE-C6E7-1A47-7350-E3445103D072}"/>
              </a:ext>
            </a:extLst>
          </p:cNvPr>
          <p:cNvSpPr/>
          <p:nvPr/>
        </p:nvSpPr>
        <p:spPr>
          <a:xfrm>
            <a:off x="0" y="0"/>
            <a:ext cx="24416846" cy="13716000"/>
          </a:xfrm>
          <a:prstGeom prst="rect">
            <a:avLst/>
          </a:prstGeom>
          <a:solidFill>
            <a:srgbClr val="211F1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3" name="Triângulo retângulo 22">
            <a:extLst>
              <a:ext uri="{FF2B5EF4-FFF2-40B4-BE49-F238E27FC236}">
                <a16:creationId xmlns:a16="http://schemas.microsoft.com/office/drawing/2014/main" id="{33AED018-C9DE-8736-191B-BA480E8A2823}"/>
              </a:ext>
            </a:extLst>
          </p:cNvPr>
          <p:cNvSpPr/>
          <p:nvPr/>
        </p:nvSpPr>
        <p:spPr>
          <a:xfrm>
            <a:off x="0" y="0"/>
            <a:ext cx="12192000" cy="13716000"/>
          </a:xfrm>
          <a:prstGeom prst="rtTriangle">
            <a:avLst/>
          </a:prstGeom>
          <a:solidFill>
            <a:srgbClr val="16AD6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Imagem 8" descr="Uma imagem com Tipo de letra, Gráficos, logótipo, círculo&#10;&#10;Descrição gerada automaticamente">
            <a:extLst>
              <a:ext uri="{FF2B5EF4-FFF2-40B4-BE49-F238E27FC236}">
                <a16:creationId xmlns:a16="http://schemas.microsoft.com/office/drawing/2014/main" id="{AA0D9F21-2678-4F21-ED04-1DAF04DC14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90933" y="988264"/>
            <a:ext cx="2258570" cy="1907133"/>
          </a:xfrm>
          <a:prstGeom prst="rect">
            <a:avLst/>
          </a:prstGeom>
        </p:spPr>
      </p:pic>
      <p:sp>
        <p:nvSpPr>
          <p:cNvPr id="4" name="TextBox 1">
            <a:extLst>
              <a:ext uri="{FF2B5EF4-FFF2-40B4-BE49-F238E27FC236}">
                <a16:creationId xmlns:a16="http://schemas.microsoft.com/office/drawing/2014/main" id="{1C382740-B26D-820B-E9D5-9C9FF3C5E971}"/>
              </a:ext>
            </a:extLst>
          </p:cNvPr>
          <p:cNvSpPr txBox="1"/>
          <p:nvPr/>
        </p:nvSpPr>
        <p:spPr>
          <a:xfrm>
            <a:off x="2859409" y="8416936"/>
            <a:ext cx="18665182" cy="1569660"/>
          </a:xfrm>
          <a:prstGeom prst="rect">
            <a:avLst/>
          </a:prstGeom>
          <a:noFill/>
        </p:spPr>
        <p:txBody>
          <a:bodyPr wrap="square" rtlCol="0">
            <a:spAutoFit/>
          </a:bodyPr>
          <a:lstStyle/>
          <a:p>
            <a:r>
              <a:rPr lang="en-US" sz="9600" b="1">
                <a:solidFill>
                  <a:schemeClr val="bg1"/>
                </a:solidFill>
                <a:latin typeface="Poppins" pitchFamily="2" charset="77"/>
                <a:cs typeface="Poppins" pitchFamily="2" charset="77"/>
              </a:rPr>
              <a:t>MODULE 6</a:t>
            </a:r>
          </a:p>
        </p:txBody>
      </p:sp>
      <p:sp>
        <p:nvSpPr>
          <p:cNvPr id="5" name="TextBox 1">
            <a:extLst>
              <a:ext uri="{FF2B5EF4-FFF2-40B4-BE49-F238E27FC236}">
                <a16:creationId xmlns:a16="http://schemas.microsoft.com/office/drawing/2014/main" id="{987F04DB-2B20-845B-5C51-DE62EBCE9A97}"/>
              </a:ext>
            </a:extLst>
          </p:cNvPr>
          <p:cNvSpPr txBox="1"/>
          <p:nvPr/>
        </p:nvSpPr>
        <p:spPr>
          <a:xfrm>
            <a:off x="2859409" y="9978580"/>
            <a:ext cx="18665182" cy="1323439"/>
          </a:xfrm>
          <a:prstGeom prst="rect">
            <a:avLst/>
          </a:prstGeom>
          <a:noFill/>
        </p:spPr>
        <p:txBody>
          <a:bodyPr wrap="square" rtlCol="0">
            <a:spAutoFit/>
          </a:bodyPr>
          <a:lstStyle/>
          <a:p>
            <a:r>
              <a:rPr lang="en-US" sz="8000" b="1" dirty="0">
                <a:solidFill>
                  <a:schemeClr val="bg1"/>
                </a:solidFill>
                <a:latin typeface="Poppins Light" panose="00000400000000000000" pitchFamily="2" charset="0"/>
                <a:cs typeface="Poppins Light" panose="00000400000000000000" pitchFamily="2" charset="0"/>
              </a:rPr>
              <a:t>COMPARAISON DES METHODES</a:t>
            </a:r>
          </a:p>
        </p:txBody>
      </p:sp>
    </p:spTree>
    <p:extLst>
      <p:ext uri="{BB962C8B-B14F-4D97-AF65-F5344CB8AC3E}">
        <p14:creationId xmlns:p14="http://schemas.microsoft.com/office/powerpoint/2010/main" val="40952497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15" name="Imagem 14" descr="Uma imagem com Cara humana, captura de ecrã, vestuário, mulher&#10;&#10;Descrição gerada automaticamente">
            <a:extLst>
              <a:ext uri="{FF2B5EF4-FFF2-40B4-BE49-F238E27FC236}">
                <a16:creationId xmlns:a16="http://schemas.microsoft.com/office/drawing/2014/main" id="{D285786E-6944-FE1C-BDBF-81D7975018DF}"/>
              </a:ext>
            </a:extLst>
          </p:cNvPr>
          <p:cNvPicPr>
            <a:picLocks noChangeAspect="1"/>
          </p:cNvPicPr>
          <p:nvPr/>
        </p:nvPicPr>
        <p:blipFill rotWithShape="1">
          <a:blip r:embed="rId4">
            <a:extLst>
              <a:ext uri="{28A0092B-C50C-407E-A947-70E740481C1C}">
                <a14:useLocalDpi xmlns:a14="http://schemas.microsoft.com/office/drawing/2010/main" val="0"/>
              </a:ext>
            </a:extLst>
          </a:blip>
          <a:srcRect l="35119" t="12638" r="36131" b="25972"/>
          <a:stretch/>
        </p:blipFill>
        <p:spPr>
          <a:xfrm flipH="1">
            <a:off x="12975679" y="0"/>
            <a:ext cx="11419115" cy="13716000"/>
          </a:xfrm>
          <a:prstGeom prst="rect">
            <a:avLst/>
          </a:prstGeom>
        </p:spPr>
      </p:pic>
      <p:grpSp>
        <p:nvGrpSpPr>
          <p:cNvPr id="16" name="Agrupar 15">
            <a:extLst>
              <a:ext uri="{FF2B5EF4-FFF2-40B4-BE49-F238E27FC236}">
                <a16:creationId xmlns:a16="http://schemas.microsoft.com/office/drawing/2014/main" id="{74399789-9243-F45F-1DDE-F2A975750A98}"/>
              </a:ext>
            </a:extLst>
          </p:cNvPr>
          <p:cNvGrpSpPr/>
          <p:nvPr/>
        </p:nvGrpSpPr>
        <p:grpSpPr>
          <a:xfrm>
            <a:off x="1128954" y="9720114"/>
            <a:ext cx="11063046" cy="3235233"/>
            <a:chOff x="1465470" y="10075035"/>
            <a:chExt cx="7585583" cy="3380226"/>
          </a:xfrm>
          <a:solidFill>
            <a:srgbClr val="4EA4A2"/>
          </a:solidFill>
        </p:grpSpPr>
        <p:sp>
          <p:nvSpPr>
            <p:cNvPr id="17" name="Retângulo: Cantos Arredondados 16">
              <a:extLst>
                <a:ext uri="{FF2B5EF4-FFF2-40B4-BE49-F238E27FC236}">
                  <a16:creationId xmlns:a16="http://schemas.microsoft.com/office/drawing/2014/main" id="{5414870D-09A6-07A3-84C2-3B1971079406}"/>
                </a:ext>
              </a:extLst>
            </p:cNvPr>
            <p:cNvSpPr/>
            <p:nvPr/>
          </p:nvSpPr>
          <p:spPr>
            <a:xfrm>
              <a:off x="1465470" y="10075035"/>
              <a:ext cx="7585583" cy="2419256"/>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8" name="CaixaDeTexto 17">
              <a:extLst>
                <a:ext uri="{FF2B5EF4-FFF2-40B4-BE49-F238E27FC236}">
                  <a16:creationId xmlns:a16="http://schemas.microsoft.com/office/drawing/2014/main" id="{0195077E-CBE5-6E09-049A-17F9F488EFFE}"/>
                </a:ext>
              </a:extLst>
            </p:cNvPr>
            <p:cNvSpPr txBox="1"/>
            <p:nvPr/>
          </p:nvSpPr>
          <p:spPr>
            <a:xfrm>
              <a:off x="1960732" y="10528972"/>
              <a:ext cx="6595059" cy="2926289"/>
            </a:xfrm>
            <a:prstGeom prst="rect">
              <a:avLst/>
            </a:prstGeom>
            <a:solidFill>
              <a:srgbClr val="16AD6A"/>
            </a:solidFill>
          </p:spPr>
          <p:txBody>
            <a:bodyPr wrap="square">
              <a:spAutoFit/>
            </a:bodyPr>
            <a:lstStyle/>
            <a:p>
              <a:pPr algn="ctr"/>
              <a:r>
                <a:rPr lang="fr-FR" sz="4400" b="1" dirty="0">
                  <a:solidFill>
                    <a:schemeClr val="bg1"/>
                  </a:solidFill>
                  <a:latin typeface="Roboto" panose="02000000000000000000" pitchFamily="2" charset="0"/>
                  <a:ea typeface="Roboto" panose="02000000000000000000" pitchFamily="2" charset="0"/>
                </a:rPr>
                <a:t>Ne limitez pas le choix en fonction de la durée pendant laquelle un client souhaite être protégé.</a:t>
              </a:r>
            </a:p>
            <a:p>
              <a:pPr algn="ctr"/>
              <a:endParaRPr lang="fr-FR" sz="4400" b="1" dirty="0">
                <a:solidFill>
                  <a:schemeClr val="bg1"/>
                </a:solidFill>
                <a:latin typeface="Roboto" panose="02000000000000000000" pitchFamily="2" charset="0"/>
                <a:ea typeface="Roboto" panose="02000000000000000000" pitchFamily="2" charset="0"/>
              </a:endParaRPr>
            </a:p>
          </p:txBody>
        </p:sp>
      </p:grpSp>
      <p:sp>
        <p:nvSpPr>
          <p:cNvPr id="19" name="CaixaDeTexto 18">
            <a:extLst>
              <a:ext uri="{FF2B5EF4-FFF2-40B4-BE49-F238E27FC236}">
                <a16:creationId xmlns:a16="http://schemas.microsoft.com/office/drawing/2014/main" id="{0C079020-7C91-A2D7-D154-FFF8D5ADF16A}"/>
              </a:ext>
            </a:extLst>
          </p:cNvPr>
          <p:cNvSpPr txBox="1"/>
          <p:nvPr/>
        </p:nvSpPr>
        <p:spPr>
          <a:xfrm>
            <a:off x="1128954" y="3122765"/>
            <a:ext cx="11063046" cy="5057795"/>
          </a:xfrm>
          <a:prstGeom prst="rect">
            <a:avLst/>
          </a:prstGeom>
          <a:noFill/>
        </p:spPr>
        <p:txBody>
          <a:bodyPr wrap="square">
            <a:spAutoFit/>
          </a:bodyPr>
          <a:lstStyle/>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Il existe de nombreuses raisons autres que la durée d’action pour lesquelles les femmes pourraient vouloir utiliser les méthodes à longue durée d’action</a:t>
            </a:r>
          </a:p>
          <a:p>
            <a:pPr marL="571500" indent="-571500" algn="just">
              <a:lnSpc>
                <a:spcPct val="150000"/>
              </a:lnSpc>
              <a:buBlip>
                <a:blip r:embed="rId5"/>
              </a:buBlip>
            </a:pPr>
            <a:endParaRPr lang="fr-FR" sz="4400" dirty="0">
              <a:latin typeface="Roboto" panose="02000000000000000000" pitchFamily="2" charset="0"/>
              <a:ea typeface="Roboto" panose="02000000000000000000" pitchFamily="2" charset="0"/>
            </a:endParaRPr>
          </a:p>
        </p:txBody>
      </p:sp>
      <p:grpSp>
        <p:nvGrpSpPr>
          <p:cNvPr id="21" name="Agrupar 20">
            <a:extLst>
              <a:ext uri="{FF2B5EF4-FFF2-40B4-BE49-F238E27FC236}">
                <a16:creationId xmlns:a16="http://schemas.microsoft.com/office/drawing/2014/main" id="{40150D09-148D-3A5A-9E28-894B5EC42088}"/>
              </a:ext>
            </a:extLst>
          </p:cNvPr>
          <p:cNvGrpSpPr/>
          <p:nvPr/>
        </p:nvGrpSpPr>
        <p:grpSpPr>
          <a:xfrm>
            <a:off x="5473987" y="6663750"/>
            <a:ext cx="2372980" cy="2315484"/>
            <a:chOff x="10635288" y="3204470"/>
            <a:chExt cx="3113424" cy="3113424"/>
          </a:xfrm>
        </p:grpSpPr>
        <p:pic>
          <p:nvPicPr>
            <p:cNvPr id="22" name="Gráfico 21" descr="Lâmpada e engrenagem com preenchimento sólido">
              <a:extLst>
                <a:ext uri="{FF2B5EF4-FFF2-40B4-BE49-F238E27FC236}">
                  <a16:creationId xmlns:a16="http://schemas.microsoft.com/office/drawing/2014/main" id="{2A03EC25-09EF-20ED-77D2-219E46AE944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635288" y="3204470"/>
              <a:ext cx="3113424" cy="3113424"/>
            </a:xfrm>
            <a:prstGeom prst="rect">
              <a:avLst/>
            </a:prstGeom>
          </p:spPr>
        </p:pic>
        <p:sp>
          <p:nvSpPr>
            <p:cNvPr id="23" name="Oval 22">
              <a:extLst>
                <a:ext uri="{FF2B5EF4-FFF2-40B4-BE49-F238E27FC236}">
                  <a16:creationId xmlns:a16="http://schemas.microsoft.com/office/drawing/2014/main" id="{7E1774AB-A045-07F5-477B-F1326EF49A3B}"/>
                </a:ext>
              </a:extLst>
            </p:cNvPr>
            <p:cNvSpPr/>
            <p:nvPr/>
          </p:nvSpPr>
          <p:spPr>
            <a:xfrm>
              <a:off x="11780092" y="4200664"/>
              <a:ext cx="796413" cy="79641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grpSp>
        <p:nvGrpSpPr>
          <p:cNvPr id="5" name="Agrupar 4">
            <a:extLst>
              <a:ext uri="{FF2B5EF4-FFF2-40B4-BE49-F238E27FC236}">
                <a16:creationId xmlns:a16="http://schemas.microsoft.com/office/drawing/2014/main" id="{AFB37794-0A48-4849-6D58-C44C36985CB5}"/>
              </a:ext>
            </a:extLst>
          </p:cNvPr>
          <p:cNvGrpSpPr/>
          <p:nvPr/>
        </p:nvGrpSpPr>
        <p:grpSpPr>
          <a:xfrm>
            <a:off x="3762" y="-42385"/>
            <a:ext cx="4559905" cy="2290152"/>
            <a:chOff x="10902478" y="3550307"/>
            <a:chExt cx="4559905" cy="2290152"/>
          </a:xfrm>
        </p:grpSpPr>
        <p:pic>
          <p:nvPicPr>
            <p:cNvPr id="6" name="Picture 5">
              <a:extLst>
                <a:ext uri="{FF2B5EF4-FFF2-40B4-BE49-F238E27FC236}">
                  <a16:creationId xmlns:a16="http://schemas.microsoft.com/office/drawing/2014/main" id="{B2B4DA31-109C-BC5B-F3F8-366C0209F13C}"/>
                </a:ext>
              </a:extLst>
            </p:cNvPr>
            <p:cNvPicPr>
              <a:picLocks noChangeAspect="1"/>
            </p:cNvPicPr>
            <p:nvPr/>
          </p:nvPicPr>
          <p:blipFill>
            <a:blip r:embed="rId8"/>
            <a:stretch>
              <a:fillRect/>
            </a:stretch>
          </p:blipFill>
          <p:spPr>
            <a:xfrm flipV="1">
              <a:off x="13176382" y="3554185"/>
              <a:ext cx="2286001" cy="2286274"/>
            </a:xfrm>
            <a:prstGeom prst="rect">
              <a:avLst/>
            </a:prstGeom>
          </p:spPr>
        </p:pic>
        <p:pic>
          <p:nvPicPr>
            <p:cNvPr id="7" name="Picture 7">
              <a:extLst>
                <a:ext uri="{FF2B5EF4-FFF2-40B4-BE49-F238E27FC236}">
                  <a16:creationId xmlns:a16="http://schemas.microsoft.com/office/drawing/2014/main" id="{775E9E43-0483-B681-687D-A04DFD362AAB}"/>
                </a:ext>
              </a:extLst>
            </p:cNvPr>
            <p:cNvPicPr>
              <a:picLocks noChangeAspect="1"/>
            </p:cNvPicPr>
            <p:nvPr/>
          </p:nvPicPr>
          <p:blipFill>
            <a:blip r:embed="rId9"/>
            <a:stretch>
              <a:fillRect/>
            </a:stretch>
          </p:blipFill>
          <p:spPr>
            <a:xfrm rot="16200000">
              <a:off x="10902478" y="3550307"/>
              <a:ext cx="2286000" cy="2286000"/>
            </a:xfrm>
            <a:prstGeom prst="rect">
              <a:avLst/>
            </a:prstGeom>
          </p:spPr>
        </p:pic>
      </p:grpSp>
    </p:spTree>
    <p:extLst>
      <p:ext uri="{BB962C8B-B14F-4D97-AF65-F5344CB8AC3E}">
        <p14:creationId xmlns:p14="http://schemas.microsoft.com/office/powerpoint/2010/main" val="6200706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15" name="Imagem 14" descr="Uma imagem com Cara humana, captura de ecrã, vestuário, mulher&#10;&#10;Descrição gerada automaticamente">
            <a:extLst>
              <a:ext uri="{FF2B5EF4-FFF2-40B4-BE49-F238E27FC236}">
                <a16:creationId xmlns:a16="http://schemas.microsoft.com/office/drawing/2014/main" id="{D285786E-6944-FE1C-BDBF-81D7975018DF}"/>
              </a:ext>
            </a:extLst>
          </p:cNvPr>
          <p:cNvPicPr>
            <a:picLocks noChangeAspect="1"/>
          </p:cNvPicPr>
          <p:nvPr/>
        </p:nvPicPr>
        <p:blipFill rotWithShape="1">
          <a:blip r:embed="rId4">
            <a:extLst>
              <a:ext uri="{28A0092B-C50C-407E-A947-70E740481C1C}">
                <a14:useLocalDpi xmlns:a14="http://schemas.microsoft.com/office/drawing/2010/main" val="0"/>
              </a:ext>
            </a:extLst>
          </a:blip>
          <a:srcRect l="35119" t="12638" r="36131" b="25972"/>
          <a:stretch/>
        </p:blipFill>
        <p:spPr>
          <a:xfrm flipH="1">
            <a:off x="12975679" y="0"/>
            <a:ext cx="11419115" cy="13716000"/>
          </a:xfrm>
          <a:prstGeom prst="rect">
            <a:avLst/>
          </a:prstGeom>
        </p:spPr>
      </p:pic>
      <p:sp>
        <p:nvSpPr>
          <p:cNvPr id="19" name="CaixaDeTexto 18">
            <a:extLst>
              <a:ext uri="{FF2B5EF4-FFF2-40B4-BE49-F238E27FC236}">
                <a16:creationId xmlns:a16="http://schemas.microsoft.com/office/drawing/2014/main" id="{0C079020-7C91-A2D7-D154-FFF8D5ADF16A}"/>
              </a:ext>
            </a:extLst>
          </p:cNvPr>
          <p:cNvSpPr txBox="1"/>
          <p:nvPr/>
        </p:nvSpPr>
        <p:spPr>
          <a:xfrm>
            <a:off x="1128954" y="3313440"/>
            <a:ext cx="11063046" cy="10136108"/>
          </a:xfrm>
          <a:prstGeom prst="rect">
            <a:avLst/>
          </a:prstGeom>
          <a:noFill/>
        </p:spPr>
        <p:txBody>
          <a:bodyPr wrap="square">
            <a:spAutoFit/>
          </a:bodyPr>
          <a:lstStyle/>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Il existe également de nombreuses raisons pour lesquelles les femmes qui ont besoin de protection pendant une longue période peuvent ne pas vouloir utiliser les MLDA;</a:t>
            </a:r>
          </a:p>
          <a:p>
            <a:pPr marL="571500" indent="-571500" algn="just">
              <a:lnSpc>
                <a:spcPct val="150000"/>
              </a:lnSpc>
              <a:buBlip>
                <a:blip r:embed="rId5"/>
              </a:buBlip>
            </a:pPr>
            <a:endParaRPr lang="fr-FR" sz="4400" dirty="0">
              <a:latin typeface="Roboto" panose="02000000000000000000" pitchFamily="2" charset="0"/>
              <a:ea typeface="Roboto" panose="02000000000000000000" pitchFamily="2" charset="0"/>
            </a:endParaRPr>
          </a:p>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Les MLDA peuvent être supprimés À TOUT MOMENT et les fournisseurs et les clients doivent être clairs à ce sujet. </a:t>
            </a:r>
          </a:p>
          <a:p>
            <a:pPr algn="just">
              <a:lnSpc>
                <a:spcPct val="150000"/>
              </a:lnSpc>
            </a:pPr>
            <a:endParaRPr lang="fr-FR" sz="4400" dirty="0">
              <a:latin typeface="Roboto" panose="02000000000000000000" pitchFamily="2" charset="0"/>
              <a:ea typeface="Roboto" panose="02000000000000000000" pitchFamily="2" charset="0"/>
            </a:endParaRPr>
          </a:p>
        </p:txBody>
      </p:sp>
      <p:grpSp>
        <p:nvGrpSpPr>
          <p:cNvPr id="4" name="Agrupar 3">
            <a:extLst>
              <a:ext uri="{FF2B5EF4-FFF2-40B4-BE49-F238E27FC236}">
                <a16:creationId xmlns:a16="http://schemas.microsoft.com/office/drawing/2014/main" id="{2F0C9C90-2F1A-93B4-C54E-E3D0DD683921}"/>
              </a:ext>
            </a:extLst>
          </p:cNvPr>
          <p:cNvGrpSpPr/>
          <p:nvPr/>
        </p:nvGrpSpPr>
        <p:grpSpPr>
          <a:xfrm>
            <a:off x="3762" y="-42385"/>
            <a:ext cx="4559905" cy="2290152"/>
            <a:chOff x="10902478" y="3550307"/>
            <a:chExt cx="4559905" cy="2290152"/>
          </a:xfrm>
        </p:grpSpPr>
        <p:pic>
          <p:nvPicPr>
            <p:cNvPr id="5" name="Picture 5">
              <a:extLst>
                <a:ext uri="{FF2B5EF4-FFF2-40B4-BE49-F238E27FC236}">
                  <a16:creationId xmlns:a16="http://schemas.microsoft.com/office/drawing/2014/main" id="{12FD99AF-5104-5C23-EF89-876DA6B8044E}"/>
                </a:ext>
              </a:extLst>
            </p:cNvPr>
            <p:cNvPicPr>
              <a:picLocks noChangeAspect="1"/>
            </p:cNvPicPr>
            <p:nvPr/>
          </p:nvPicPr>
          <p:blipFill>
            <a:blip r:embed="rId6"/>
            <a:stretch>
              <a:fillRect/>
            </a:stretch>
          </p:blipFill>
          <p:spPr>
            <a:xfrm flipV="1">
              <a:off x="13176382" y="3554185"/>
              <a:ext cx="2286001" cy="2286274"/>
            </a:xfrm>
            <a:prstGeom prst="rect">
              <a:avLst/>
            </a:prstGeom>
          </p:spPr>
        </p:pic>
        <p:pic>
          <p:nvPicPr>
            <p:cNvPr id="9" name="Picture 7">
              <a:extLst>
                <a:ext uri="{FF2B5EF4-FFF2-40B4-BE49-F238E27FC236}">
                  <a16:creationId xmlns:a16="http://schemas.microsoft.com/office/drawing/2014/main" id="{44B96B9F-5EF4-E65C-23C5-01ECFD9B6D3F}"/>
                </a:ext>
              </a:extLst>
            </p:cNvPr>
            <p:cNvPicPr>
              <a:picLocks noChangeAspect="1"/>
            </p:cNvPicPr>
            <p:nvPr/>
          </p:nvPicPr>
          <p:blipFill>
            <a:blip r:embed="rId7"/>
            <a:stretch>
              <a:fillRect/>
            </a:stretch>
          </p:blipFill>
          <p:spPr>
            <a:xfrm rot="16200000">
              <a:off x="10902478" y="3550307"/>
              <a:ext cx="2286000" cy="2286000"/>
            </a:xfrm>
            <a:prstGeom prst="rect">
              <a:avLst/>
            </a:prstGeom>
          </p:spPr>
        </p:pic>
      </p:grpSp>
    </p:spTree>
    <p:extLst>
      <p:ext uri="{BB962C8B-B14F-4D97-AF65-F5344CB8AC3E}">
        <p14:creationId xmlns:p14="http://schemas.microsoft.com/office/powerpoint/2010/main" val="14484679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pic>
        <p:nvPicPr>
          <p:cNvPr id="15" name="Imagem 14" descr="Uma imagem com Cara humana, captura de ecrã, vestuário, mulher&#10;&#10;Descrição gerada automaticamente">
            <a:extLst>
              <a:ext uri="{FF2B5EF4-FFF2-40B4-BE49-F238E27FC236}">
                <a16:creationId xmlns:a16="http://schemas.microsoft.com/office/drawing/2014/main" id="{D285786E-6944-FE1C-BDBF-81D7975018DF}"/>
              </a:ext>
            </a:extLst>
          </p:cNvPr>
          <p:cNvPicPr>
            <a:picLocks noChangeAspect="1"/>
          </p:cNvPicPr>
          <p:nvPr/>
        </p:nvPicPr>
        <p:blipFill rotWithShape="1">
          <a:blip r:embed="rId4">
            <a:extLst>
              <a:ext uri="{28A0092B-C50C-407E-A947-70E740481C1C}">
                <a14:useLocalDpi xmlns:a14="http://schemas.microsoft.com/office/drawing/2010/main" val="0"/>
              </a:ext>
            </a:extLst>
          </a:blip>
          <a:srcRect l="35119" t="12638" r="36131" b="25972"/>
          <a:stretch/>
        </p:blipFill>
        <p:spPr>
          <a:xfrm flipH="1">
            <a:off x="12975679" y="0"/>
            <a:ext cx="11419115" cy="13716000"/>
          </a:xfrm>
          <a:prstGeom prst="rect">
            <a:avLst/>
          </a:prstGeom>
        </p:spPr>
      </p:pic>
      <p:grpSp>
        <p:nvGrpSpPr>
          <p:cNvPr id="6" name="Agrupar 5">
            <a:extLst>
              <a:ext uri="{FF2B5EF4-FFF2-40B4-BE49-F238E27FC236}">
                <a16:creationId xmlns:a16="http://schemas.microsoft.com/office/drawing/2014/main" id="{9B2BA35A-EBBF-4D80-ABA4-7C2F27B491F3}"/>
              </a:ext>
            </a:extLst>
          </p:cNvPr>
          <p:cNvGrpSpPr/>
          <p:nvPr/>
        </p:nvGrpSpPr>
        <p:grpSpPr>
          <a:xfrm>
            <a:off x="1128954" y="6123717"/>
            <a:ext cx="11063046" cy="4534809"/>
            <a:chOff x="1465470" y="10075035"/>
            <a:chExt cx="7585583" cy="4738045"/>
          </a:xfrm>
          <a:solidFill>
            <a:srgbClr val="4EA4A2"/>
          </a:solidFill>
        </p:grpSpPr>
        <p:sp>
          <p:nvSpPr>
            <p:cNvPr id="7" name="Retângulo: Cantos Arredondados 6">
              <a:extLst>
                <a:ext uri="{FF2B5EF4-FFF2-40B4-BE49-F238E27FC236}">
                  <a16:creationId xmlns:a16="http://schemas.microsoft.com/office/drawing/2014/main" id="{D820075D-6253-3999-855F-91A2AFCFFC71}"/>
                </a:ext>
              </a:extLst>
            </p:cNvPr>
            <p:cNvSpPr/>
            <p:nvPr/>
          </p:nvSpPr>
          <p:spPr>
            <a:xfrm>
              <a:off x="1465470" y="10075035"/>
              <a:ext cx="7585583" cy="3012527"/>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8" name="CaixaDeTexto 7">
              <a:extLst>
                <a:ext uri="{FF2B5EF4-FFF2-40B4-BE49-F238E27FC236}">
                  <a16:creationId xmlns:a16="http://schemas.microsoft.com/office/drawing/2014/main" id="{D94DAFE4-BDBD-B98E-2F77-4D45FA64DEBF}"/>
                </a:ext>
              </a:extLst>
            </p:cNvPr>
            <p:cNvSpPr txBox="1"/>
            <p:nvPr/>
          </p:nvSpPr>
          <p:spPr>
            <a:xfrm>
              <a:off x="1960732" y="10471882"/>
              <a:ext cx="6595059" cy="4341198"/>
            </a:xfrm>
            <a:prstGeom prst="rect">
              <a:avLst/>
            </a:prstGeom>
            <a:solidFill>
              <a:srgbClr val="16AD6A"/>
            </a:solidFill>
          </p:spPr>
          <p:txBody>
            <a:bodyPr wrap="square">
              <a:spAutoFit/>
            </a:bodyPr>
            <a:lstStyle/>
            <a:p>
              <a:pPr algn="ctr"/>
              <a:r>
                <a:rPr lang="fr-FR" sz="4400" b="1" dirty="0">
                  <a:solidFill>
                    <a:schemeClr val="bg1"/>
                  </a:solidFill>
                  <a:latin typeface="Roboto" panose="02000000000000000000" pitchFamily="2" charset="0"/>
                  <a:ea typeface="Roboto" panose="02000000000000000000" pitchFamily="2" charset="0"/>
                </a:rPr>
                <a:t>Le fait de refuser de donner une MLDA pendant une courte période ou de le retirer après une courte période constitue une violation du choix éclairé. </a:t>
              </a:r>
            </a:p>
            <a:p>
              <a:pPr algn="ctr"/>
              <a:endParaRPr lang="fr-FR" sz="4400" b="1" dirty="0">
                <a:solidFill>
                  <a:schemeClr val="bg1"/>
                </a:solidFill>
                <a:latin typeface="Roboto" panose="02000000000000000000" pitchFamily="2" charset="0"/>
                <a:ea typeface="Roboto" panose="02000000000000000000" pitchFamily="2" charset="0"/>
              </a:endParaRPr>
            </a:p>
          </p:txBody>
        </p:sp>
      </p:grpSp>
      <p:grpSp>
        <p:nvGrpSpPr>
          <p:cNvPr id="16" name="Agrupar 15">
            <a:extLst>
              <a:ext uri="{FF2B5EF4-FFF2-40B4-BE49-F238E27FC236}">
                <a16:creationId xmlns:a16="http://schemas.microsoft.com/office/drawing/2014/main" id="{142F8283-57B5-F0D5-6649-4E2BB3758760}"/>
              </a:ext>
            </a:extLst>
          </p:cNvPr>
          <p:cNvGrpSpPr/>
          <p:nvPr/>
        </p:nvGrpSpPr>
        <p:grpSpPr>
          <a:xfrm>
            <a:off x="3762" y="-42385"/>
            <a:ext cx="4559905" cy="2290152"/>
            <a:chOff x="10902478" y="3550307"/>
            <a:chExt cx="4559905" cy="2290152"/>
          </a:xfrm>
        </p:grpSpPr>
        <p:pic>
          <p:nvPicPr>
            <p:cNvPr id="17" name="Picture 5">
              <a:extLst>
                <a:ext uri="{FF2B5EF4-FFF2-40B4-BE49-F238E27FC236}">
                  <a16:creationId xmlns:a16="http://schemas.microsoft.com/office/drawing/2014/main" id="{1E22986E-5AF2-0CF0-11A9-C1DAD29BAECE}"/>
                </a:ext>
              </a:extLst>
            </p:cNvPr>
            <p:cNvPicPr>
              <a:picLocks noChangeAspect="1"/>
            </p:cNvPicPr>
            <p:nvPr/>
          </p:nvPicPr>
          <p:blipFill>
            <a:blip r:embed="rId5"/>
            <a:stretch>
              <a:fillRect/>
            </a:stretch>
          </p:blipFill>
          <p:spPr>
            <a:xfrm flipV="1">
              <a:off x="13176382" y="3554185"/>
              <a:ext cx="2286001" cy="2286274"/>
            </a:xfrm>
            <a:prstGeom prst="rect">
              <a:avLst/>
            </a:prstGeom>
          </p:spPr>
        </p:pic>
        <p:pic>
          <p:nvPicPr>
            <p:cNvPr id="18" name="Picture 7">
              <a:extLst>
                <a:ext uri="{FF2B5EF4-FFF2-40B4-BE49-F238E27FC236}">
                  <a16:creationId xmlns:a16="http://schemas.microsoft.com/office/drawing/2014/main" id="{FABAFE1A-2855-8DC8-A5B6-F3658B7F385B}"/>
                </a:ext>
              </a:extLst>
            </p:cNvPr>
            <p:cNvPicPr>
              <a:picLocks noChangeAspect="1"/>
            </p:cNvPicPr>
            <p:nvPr/>
          </p:nvPicPr>
          <p:blipFill>
            <a:blip r:embed="rId6"/>
            <a:stretch>
              <a:fillRect/>
            </a:stretch>
          </p:blipFill>
          <p:spPr>
            <a:xfrm rot="16200000">
              <a:off x="10902478" y="3550307"/>
              <a:ext cx="2286000" cy="2286000"/>
            </a:xfrm>
            <a:prstGeom prst="rect">
              <a:avLst/>
            </a:prstGeom>
          </p:spPr>
        </p:pic>
      </p:grpSp>
    </p:spTree>
    <p:extLst>
      <p:ext uri="{BB962C8B-B14F-4D97-AF65-F5344CB8AC3E}">
        <p14:creationId xmlns:p14="http://schemas.microsoft.com/office/powerpoint/2010/main" val="39918931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8BA0E-8E04-4887-B4A4-06D0A60FE1D3}"/>
              </a:ext>
            </a:extLst>
          </p:cNvPr>
          <p:cNvSpPr>
            <a:spLocks noGrp="1"/>
          </p:cNvSpPr>
          <p:nvPr>
            <p:ph type="title"/>
          </p:nvPr>
        </p:nvSpPr>
        <p:spPr>
          <a:xfrm>
            <a:off x="434629" y="502206"/>
            <a:ext cx="19413230" cy="2105149"/>
          </a:xfrm>
        </p:spPr>
        <p:txBody>
          <a:bodyPr>
            <a:normAutofit fontScale="90000"/>
          </a:bodyPr>
          <a:lstStyle/>
          <a:p>
            <a:r>
              <a:rPr lang="en-US" cap="none" dirty="0" err="1"/>
              <a:t>Quelles</a:t>
            </a:r>
            <a:r>
              <a:rPr lang="en-US" cap="none" dirty="0"/>
              <a:t> </a:t>
            </a:r>
            <a:r>
              <a:rPr lang="en-US" cap="none" dirty="0" err="1"/>
              <a:t>sont</a:t>
            </a:r>
            <a:r>
              <a:rPr lang="en-US" cap="none" dirty="0"/>
              <a:t> </a:t>
            </a:r>
            <a:r>
              <a:rPr lang="en-US" cap="none" dirty="0" err="1"/>
              <a:t>d’autres</a:t>
            </a:r>
            <a:r>
              <a:rPr lang="en-US" cap="none" dirty="0"/>
              <a:t> categories </a:t>
            </a:r>
            <a:r>
              <a:rPr lang="en-US" cap="none" dirty="0" err="1"/>
              <a:t>pourraient</a:t>
            </a:r>
            <a:r>
              <a:rPr lang="en-US" cap="none" dirty="0"/>
              <a:t> </a:t>
            </a:r>
            <a:r>
              <a:rPr lang="en-US" cap="none" dirty="0" err="1"/>
              <a:t>être</a:t>
            </a:r>
            <a:r>
              <a:rPr lang="en-US" cap="none" dirty="0"/>
              <a:t> </a:t>
            </a:r>
            <a:r>
              <a:rPr lang="en-US" cap="none" dirty="0" err="1"/>
              <a:t>utilisées</a:t>
            </a:r>
            <a:r>
              <a:rPr lang="en-US" cap="none" dirty="0"/>
              <a:t> pour aider la </a:t>
            </a:r>
            <a:r>
              <a:rPr lang="en-US" cap="none" dirty="0" err="1"/>
              <a:t>cliente</a:t>
            </a:r>
            <a:r>
              <a:rPr lang="en-US" cap="none" dirty="0"/>
              <a:t> à prendre </a:t>
            </a:r>
            <a:r>
              <a:rPr lang="en-US" cap="none" dirty="0" err="1"/>
              <a:t>une</a:t>
            </a:r>
            <a:r>
              <a:rPr lang="en-US" cap="none" dirty="0"/>
              <a:t> decision?</a:t>
            </a:r>
            <a:endParaRPr lang="en-US" dirty="0"/>
          </a:p>
        </p:txBody>
      </p:sp>
      <p:graphicFrame>
        <p:nvGraphicFramePr>
          <p:cNvPr id="6" name="Content Placeholder 5">
            <a:extLst>
              <a:ext uri="{FF2B5EF4-FFF2-40B4-BE49-F238E27FC236}">
                <a16:creationId xmlns:a16="http://schemas.microsoft.com/office/drawing/2014/main" id="{5AAE0462-6E91-4B6C-926A-2368EA391FA7}"/>
              </a:ext>
            </a:extLst>
          </p:cNvPr>
          <p:cNvGraphicFramePr>
            <a:graphicFrameLocks/>
          </p:cNvGraphicFramePr>
          <p:nvPr>
            <p:custDataLst>
              <p:tags r:id="rId1"/>
            </p:custDataLst>
            <p:extLst>
              <p:ext uri="{D42A27DB-BD31-4B8C-83A1-F6EECF244321}">
                <p14:modId xmlns:p14="http://schemas.microsoft.com/office/powerpoint/2010/main" val="131520854"/>
              </p:ext>
            </p:extLst>
          </p:nvPr>
        </p:nvGraphicFramePr>
        <p:xfrm>
          <a:off x="434629" y="3668486"/>
          <a:ext cx="10627828" cy="637902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4" name="Content Placeholder 5">
            <a:extLst>
              <a:ext uri="{FF2B5EF4-FFF2-40B4-BE49-F238E27FC236}">
                <a16:creationId xmlns:a16="http://schemas.microsoft.com/office/drawing/2014/main" id="{5679AB92-5635-4FB5-B396-1C4A4C9011D5}"/>
              </a:ext>
            </a:extLst>
          </p:cNvPr>
          <p:cNvGraphicFramePr>
            <a:graphicFrameLocks/>
          </p:cNvGraphicFramePr>
          <p:nvPr>
            <p:custDataLst>
              <p:tags r:id="rId2"/>
            </p:custDataLst>
            <p:extLst>
              <p:ext uri="{D42A27DB-BD31-4B8C-83A1-F6EECF244321}">
                <p14:modId xmlns:p14="http://schemas.microsoft.com/office/powerpoint/2010/main" val="2835027801"/>
              </p:ext>
            </p:extLst>
          </p:nvPr>
        </p:nvGraphicFramePr>
        <p:xfrm>
          <a:off x="13669888" y="2312119"/>
          <a:ext cx="8800167" cy="281989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3" name="Rectangle: Rounded Corners 2">
            <a:extLst>
              <a:ext uri="{FF2B5EF4-FFF2-40B4-BE49-F238E27FC236}">
                <a16:creationId xmlns:a16="http://schemas.microsoft.com/office/drawing/2014/main" id="{9A637EB6-3F8F-4AA3-A4C5-BAB462ED7A5D}"/>
              </a:ext>
            </a:extLst>
          </p:cNvPr>
          <p:cNvSpPr/>
          <p:nvPr/>
        </p:nvSpPr>
        <p:spPr>
          <a:xfrm>
            <a:off x="16161178" y="10419082"/>
            <a:ext cx="4119022" cy="3220872"/>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600" dirty="0"/>
              <a:t>Discret/vous seul le saurez</a:t>
            </a:r>
          </a:p>
          <a:p>
            <a:pPr algn="ctr"/>
            <a:endParaRPr lang="fr-FR" sz="3600" dirty="0"/>
          </a:p>
        </p:txBody>
      </p:sp>
      <p:sp>
        <p:nvSpPr>
          <p:cNvPr id="7" name="Rectangle: Rounded Corners 6">
            <a:extLst>
              <a:ext uri="{FF2B5EF4-FFF2-40B4-BE49-F238E27FC236}">
                <a16:creationId xmlns:a16="http://schemas.microsoft.com/office/drawing/2014/main" id="{5550CA48-5E5C-46B8-84AD-28FEBBD50DF1}"/>
              </a:ext>
            </a:extLst>
          </p:cNvPr>
          <p:cNvSpPr/>
          <p:nvPr/>
        </p:nvSpPr>
        <p:spPr>
          <a:xfrm>
            <a:off x="20067964" y="9820741"/>
            <a:ext cx="3877818" cy="316628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err="1">
                <a:solidFill>
                  <a:schemeClr val="tx1">
                    <a:lumMod val="50000"/>
                    <a:lumOff val="50000"/>
                  </a:schemeClr>
                </a:solidFill>
              </a:rPr>
              <a:t>Vous</a:t>
            </a:r>
            <a:r>
              <a:rPr lang="en-US" sz="3600" dirty="0">
                <a:solidFill>
                  <a:schemeClr val="tx1">
                    <a:lumMod val="50000"/>
                    <a:lumOff val="50000"/>
                  </a:schemeClr>
                </a:solidFill>
              </a:rPr>
              <a:t> et </a:t>
            </a:r>
            <a:r>
              <a:rPr lang="en-US" sz="3600" dirty="0" err="1">
                <a:solidFill>
                  <a:schemeClr val="tx1">
                    <a:lumMod val="50000"/>
                    <a:lumOff val="50000"/>
                  </a:schemeClr>
                </a:solidFill>
              </a:rPr>
              <a:t>votre</a:t>
            </a:r>
            <a:r>
              <a:rPr lang="en-US" sz="3600" dirty="0">
                <a:solidFill>
                  <a:schemeClr val="tx1">
                    <a:lumMod val="50000"/>
                    <a:lumOff val="50000"/>
                  </a:schemeClr>
                </a:solidFill>
              </a:rPr>
              <a:t> </a:t>
            </a:r>
            <a:r>
              <a:rPr lang="en-US" sz="3600" dirty="0" err="1">
                <a:solidFill>
                  <a:schemeClr val="tx1">
                    <a:lumMod val="50000"/>
                    <a:lumOff val="50000"/>
                  </a:schemeClr>
                </a:solidFill>
              </a:rPr>
              <a:t>partenaire</a:t>
            </a:r>
            <a:r>
              <a:rPr lang="en-US" sz="3600" dirty="0">
                <a:solidFill>
                  <a:schemeClr val="tx1">
                    <a:lumMod val="50000"/>
                    <a:lumOff val="50000"/>
                  </a:schemeClr>
                </a:solidFill>
              </a:rPr>
              <a:t> </a:t>
            </a:r>
            <a:r>
              <a:rPr lang="en-US" sz="3600" dirty="0" err="1">
                <a:solidFill>
                  <a:schemeClr val="tx1">
                    <a:lumMod val="50000"/>
                    <a:lumOff val="50000"/>
                  </a:schemeClr>
                </a:solidFill>
              </a:rPr>
              <a:t>pouvez</a:t>
            </a:r>
            <a:r>
              <a:rPr lang="en-US" sz="3600" dirty="0">
                <a:solidFill>
                  <a:schemeClr val="tx1">
                    <a:lumMod val="50000"/>
                    <a:lumOff val="50000"/>
                  </a:schemeClr>
                </a:solidFill>
              </a:rPr>
              <a:t> le savoir</a:t>
            </a:r>
          </a:p>
        </p:txBody>
      </p:sp>
      <p:sp>
        <p:nvSpPr>
          <p:cNvPr id="5" name="Rectangle: Rounded Corners 4">
            <a:extLst>
              <a:ext uri="{FF2B5EF4-FFF2-40B4-BE49-F238E27FC236}">
                <a16:creationId xmlns:a16="http://schemas.microsoft.com/office/drawing/2014/main" id="{D05C797E-C9A3-4A07-8FB7-54C064E90B4A}"/>
              </a:ext>
            </a:extLst>
          </p:cNvPr>
          <p:cNvSpPr/>
          <p:nvPr/>
        </p:nvSpPr>
        <p:spPr>
          <a:xfrm>
            <a:off x="2474023" y="9386421"/>
            <a:ext cx="3882702" cy="3220872"/>
          </a:xfrm>
          <a:prstGeom prst="roundRect">
            <a:avLst/>
          </a:prstGeom>
          <a:solidFill>
            <a:schemeClr val="accent5"/>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err="1"/>
              <a:t>Méthodes</a:t>
            </a:r>
            <a:r>
              <a:rPr lang="en-US" sz="3600" dirty="0"/>
              <a:t> </a:t>
            </a:r>
            <a:r>
              <a:rPr lang="en-US" sz="3600" dirty="0" err="1"/>
              <a:t>hormonales</a:t>
            </a:r>
            <a:endParaRPr lang="en-US" sz="3600" dirty="0"/>
          </a:p>
        </p:txBody>
      </p:sp>
      <p:sp>
        <p:nvSpPr>
          <p:cNvPr id="8" name="Rectangle: Rounded Corners 7">
            <a:extLst>
              <a:ext uri="{FF2B5EF4-FFF2-40B4-BE49-F238E27FC236}">
                <a16:creationId xmlns:a16="http://schemas.microsoft.com/office/drawing/2014/main" id="{604650EE-533D-4665-8A3F-9D321D404B1E}"/>
              </a:ext>
            </a:extLst>
          </p:cNvPr>
          <p:cNvSpPr/>
          <p:nvPr/>
        </p:nvSpPr>
        <p:spPr>
          <a:xfrm>
            <a:off x="5663670" y="10047514"/>
            <a:ext cx="3882702" cy="3166280"/>
          </a:xfrm>
          <a:prstGeom prst="round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Non </a:t>
            </a:r>
            <a:r>
              <a:rPr lang="en-US" sz="3600" dirty="0" err="1"/>
              <a:t>hormonales</a:t>
            </a:r>
            <a:endParaRPr lang="en-US" sz="3600" dirty="0"/>
          </a:p>
        </p:txBody>
      </p:sp>
      <p:sp>
        <p:nvSpPr>
          <p:cNvPr id="9" name="Oval 8">
            <a:extLst>
              <a:ext uri="{FF2B5EF4-FFF2-40B4-BE49-F238E27FC236}">
                <a16:creationId xmlns:a16="http://schemas.microsoft.com/office/drawing/2014/main" id="{F21892F5-5516-45AF-BBC6-3C859851DA95}"/>
              </a:ext>
            </a:extLst>
          </p:cNvPr>
          <p:cNvSpPr/>
          <p:nvPr/>
        </p:nvSpPr>
        <p:spPr>
          <a:xfrm>
            <a:off x="6495390" y="2607355"/>
            <a:ext cx="3657600" cy="2311668"/>
          </a:xfrm>
          <a:prstGeom prst="ellipse">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lumMod val="50000"/>
                    <a:lumOff val="50000"/>
                  </a:schemeClr>
                </a:solidFill>
              </a:rPr>
              <a:t>Pas </a:t>
            </a:r>
            <a:r>
              <a:rPr lang="en-US" sz="3600" dirty="0" err="1">
                <a:solidFill>
                  <a:schemeClr val="tx1">
                    <a:lumMod val="50000"/>
                    <a:lumOff val="50000"/>
                  </a:schemeClr>
                </a:solidFill>
              </a:rPr>
              <a:t>d’effets</a:t>
            </a:r>
            <a:r>
              <a:rPr lang="en-US" sz="3600" dirty="0">
                <a:solidFill>
                  <a:schemeClr val="tx1">
                    <a:lumMod val="50000"/>
                    <a:lumOff val="50000"/>
                  </a:schemeClr>
                </a:solidFill>
              </a:rPr>
              <a:t> </a:t>
            </a:r>
            <a:r>
              <a:rPr lang="en-US" sz="3600" dirty="0" err="1">
                <a:solidFill>
                  <a:schemeClr val="tx1">
                    <a:lumMod val="50000"/>
                    <a:lumOff val="50000"/>
                  </a:schemeClr>
                </a:solidFill>
              </a:rPr>
              <a:t>secondaires</a:t>
            </a:r>
            <a:endParaRPr lang="en-US" sz="3600" dirty="0">
              <a:solidFill>
                <a:schemeClr val="tx1">
                  <a:lumMod val="50000"/>
                  <a:lumOff val="50000"/>
                </a:schemeClr>
              </a:solidFill>
            </a:endParaRPr>
          </a:p>
        </p:txBody>
      </p:sp>
      <p:sp>
        <p:nvSpPr>
          <p:cNvPr id="10" name="Oval 9">
            <a:extLst>
              <a:ext uri="{FF2B5EF4-FFF2-40B4-BE49-F238E27FC236}">
                <a16:creationId xmlns:a16="http://schemas.microsoft.com/office/drawing/2014/main" id="{57EA8953-49EC-4908-89E2-50AB35D0B0DC}"/>
              </a:ext>
            </a:extLst>
          </p:cNvPr>
          <p:cNvSpPr/>
          <p:nvPr/>
        </p:nvSpPr>
        <p:spPr>
          <a:xfrm>
            <a:off x="9688640" y="2484480"/>
            <a:ext cx="3632904" cy="2557418"/>
          </a:xfrm>
          <a:prstGeom prst="ellipse">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Peu </a:t>
            </a:r>
            <a:r>
              <a:rPr lang="en-US" sz="3600" dirty="0" err="1"/>
              <a:t>d’effets</a:t>
            </a:r>
            <a:r>
              <a:rPr lang="en-US" sz="3600" dirty="0"/>
              <a:t> </a:t>
            </a:r>
            <a:r>
              <a:rPr lang="en-US" sz="3600" dirty="0" err="1"/>
              <a:t>secondaires</a:t>
            </a:r>
            <a:endParaRPr lang="en-US" sz="3600" dirty="0"/>
          </a:p>
        </p:txBody>
      </p:sp>
      <p:sp>
        <p:nvSpPr>
          <p:cNvPr id="11" name="Isosceles Triangle 10">
            <a:extLst>
              <a:ext uri="{FF2B5EF4-FFF2-40B4-BE49-F238E27FC236}">
                <a16:creationId xmlns:a16="http://schemas.microsoft.com/office/drawing/2014/main" id="{EB227C7F-8F98-49CB-97BB-D5956CA78D8F}"/>
              </a:ext>
            </a:extLst>
          </p:cNvPr>
          <p:cNvSpPr/>
          <p:nvPr/>
        </p:nvSpPr>
        <p:spPr>
          <a:xfrm>
            <a:off x="10302741" y="5653864"/>
            <a:ext cx="5260234" cy="3631368"/>
          </a:xfrm>
          <a:prstGeom prst="triangle">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Retour </a:t>
            </a:r>
            <a:r>
              <a:rPr lang="en-US" sz="3600" dirty="0" err="1"/>
              <a:t>rapide</a:t>
            </a:r>
            <a:r>
              <a:rPr lang="en-US" sz="3600" dirty="0"/>
              <a:t> à la </a:t>
            </a:r>
            <a:r>
              <a:rPr lang="en-US" sz="3600" dirty="0" err="1"/>
              <a:t>fertilité</a:t>
            </a:r>
            <a:endParaRPr lang="en-US" sz="3600" dirty="0"/>
          </a:p>
        </p:txBody>
      </p:sp>
      <p:sp>
        <p:nvSpPr>
          <p:cNvPr id="12" name="Isosceles Triangle 11">
            <a:extLst>
              <a:ext uri="{FF2B5EF4-FFF2-40B4-BE49-F238E27FC236}">
                <a16:creationId xmlns:a16="http://schemas.microsoft.com/office/drawing/2014/main" id="{85A1EAB0-00E6-4FEB-AD62-A3DAB1749007}"/>
              </a:ext>
            </a:extLst>
          </p:cNvPr>
          <p:cNvSpPr/>
          <p:nvPr/>
        </p:nvSpPr>
        <p:spPr>
          <a:xfrm rot="10800000">
            <a:off x="13321544" y="5755053"/>
            <a:ext cx="5260234" cy="3631368"/>
          </a:xfrm>
          <a:prstGeom prst="triangle">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p>
        </p:txBody>
      </p:sp>
      <p:sp>
        <p:nvSpPr>
          <p:cNvPr id="13" name="TextBox 12">
            <a:extLst>
              <a:ext uri="{FF2B5EF4-FFF2-40B4-BE49-F238E27FC236}">
                <a16:creationId xmlns:a16="http://schemas.microsoft.com/office/drawing/2014/main" id="{6418A78D-50A6-4CB9-93CA-BB2EB4875D42}"/>
              </a:ext>
            </a:extLst>
          </p:cNvPr>
          <p:cNvSpPr txBox="1"/>
          <p:nvPr/>
        </p:nvSpPr>
        <p:spPr>
          <a:xfrm>
            <a:off x="15038366" y="6297930"/>
            <a:ext cx="2180294" cy="2308324"/>
          </a:xfrm>
          <a:prstGeom prst="rect">
            <a:avLst/>
          </a:prstGeom>
          <a:noFill/>
          <a:ln>
            <a:noFill/>
          </a:ln>
        </p:spPr>
        <p:txBody>
          <a:bodyPr wrap="square" rtlCol="0">
            <a:spAutoFit/>
          </a:bodyPr>
          <a:lstStyle/>
          <a:p>
            <a:r>
              <a:rPr lang="fr-FR" sz="3600" dirty="0">
                <a:solidFill>
                  <a:schemeClr val="bg1"/>
                </a:solidFill>
              </a:rPr>
              <a:t>Retour retardé à la fertilité</a:t>
            </a:r>
          </a:p>
          <a:p>
            <a:endParaRPr lang="fr-FR" sz="3600" dirty="0">
              <a:solidFill>
                <a:schemeClr val="bg1"/>
              </a:solidFill>
            </a:endParaRPr>
          </a:p>
        </p:txBody>
      </p:sp>
      <p:sp>
        <p:nvSpPr>
          <p:cNvPr id="14" name="Isosceles Triangle 13">
            <a:extLst>
              <a:ext uri="{FF2B5EF4-FFF2-40B4-BE49-F238E27FC236}">
                <a16:creationId xmlns:a16="http://schemas.microsoft.com/office/drawing/2014/main" id="{CD6B87C1-8C7D-4237-96EC-83E570A920D2}"/>
              </a:ext>
            </a:extLst>
          </p:cNvPr>
          <p:cNvSpPr/>
          <p:nvPr/>
        </p:nvSpPr>
        <p:spPr>
          <a:xfrm>
            <a:off x="16128513" y="5755053"/>
            <a:ext cx="5260234" cy="3631368"/>
          </a:xfrm>
          <a:prstGeom prst="triangle">
            <a:avLst/>
          </a:prstGeom>
          <a:solidFill>
            <a:schemeClr val="accent4">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err="1"/>
              <a:t>Permanentes</a:t>
            </a:r>
            <a:endParaRPr lang="en-US" sz="3600" dirty="0"/>
          </a:p>
        </p:txBody>
      </p:sp>
      <p:sp>
        <p:nvSpPr>
          <p:cNvPr id="15" name="Rectangle: Rounded Corners 14">
            <a:extLst>
              <a:ext uri="{FF2B5EF4-FFF2-40B4-BE49-F238E27FC236}">
                <a16:creationId xmlns:a16="http://schemas.microsoft.com/office/drawing/2014/main" id="{285B3AD1-8857-5C3B-AE1B-CE0A962080F2}"/>
              </a:ext>
            </a:extLst>
          </p:cNvPr>
          <p:cNvSpPr/>
          <p:nvPr/>
        </p:nvSpPr>
        <p:spPr>
          <a:xfrm>
            <a:off x="12381333" y="9908276"/>
            <a:ext cx="3877818" cy="316628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600" dirty="0">
                <a:solidFill>
                  <a:schemeClr val="tx1">
                    <a:lumMod val="50000"/>
                    <a:lumOff val="50000"/>
                  </a:schemeClr>
                </a:solidFill>
              </a:rPr>
              <a:t>Quelqu’un d’autre pourrait le savoir</a:t>
            </a:r>
            <a:endParaRPr lang="en-US" sz="3600" dirty="0">
              <a:solidFill>
                <a:schemeClr val="tx1">
                  <a:lumMod val="50000"/>
                  <a:lumOff val="50000"/>
                </a:schemeClr>
              </a:solidFill>
            </a:endParaRPr>
          </a:p>
        </p:txBody>
      </p:sp>
    </p:spTree>
    <p:extLst>
      <p:ext uri="{BB962C8B-B14F-4D97-AF65-F5344CB8AC3E}">
        <p14:creationId xmlns:p14="http://schemas.microsoft.com/office/powerpoint/2010/main" val="3807305083"/>
      </p:ext>
    </p:extLst>
  </p:cSld>
  <p:clrMapOvr>
    <a:masterClrMapping/>
  </p:clrMapOvr>
  <mc:AlternateContent xmlns:mc="http://schemas.openxmlformats.org/markup-compatibility/2006" xmlns:p14="http://schemas.microsoft.com/office/powerpoint/2010/main">
    <mc:Choice Requires="p14">
      <p:transition spd="slow" p14:dur="2000" advTm="98577"/>
    </mc:Choice>
    <mc:Fallback xmlns="">
      <p:transition spd="slow" advTm="98577"/>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t="15070" b="52818"/>
          <a:stretch/>
        </p:blipFill>
        <p:spPr>
          <a:xfrm>
            <a:off x="0" y="-90325"/>
            <a:ext cx="24384000" cy="5242559"/>
          </a:xfrm>
          <a:solidFill>
            <a:schemeClr val="bg1">
              <a:lumMod val="75000"/>
            </a:schemeClr>
          </a:solidFill>
        </p:spPr>
      </p:pic>
      <p:sp>
        <p:nvSpPr>
          <p:cNvPr id="11" name="Rectangle 10">
            <a:extLst>
              <a:ext uri="{FF2B5EF4-FFF2-40B4-BE49-F238E27FC236}">
                <a16:creationId xmlns:a16="http://schemas.microsoft.com/office/drawing/2014/main" id="{05ADF322-8D04-4143-BFF5-E057F829ECE6}"/>
              </a:ext>
            </a:extLst>
          </p:cNvPr>
          <p:cNvSpPr/>
          <p:nvPr/>
        </p:nvSpPr>
        <p:spPr>
          <a:xfrm>
            <a:off x="0" y="-98629"/>
            <a:ext cx="5242560" cy="5242560"/>
          </a:xfrm>
          <a:custGeom>
            <a:avLst/>
            <a:gdLst>
              <a:gd name="connsiteX0" fmla="*/ 0 w 6827520"/>
              <a:gd name="connsiteY0" fmla="*/ 0 h 6827520"/>
              <a:gd name="connsiteX1" fmla="*/ 6827520 w 6827520"/>
              <a:gd name="connsiteY1" fmla="*/ 0 h 6827520"/>
              <a:gd name="connsiteX2" fmla="*/ 6827520 w 6827520"/>
              <a:gd name="connsiteY2" fmla="*/ 6827520 h 6827520"/>
              <a:gd name="connsiteX3" fmla="*/ 0 w 6827520"/>
              <a:gd name="connsiteY3" fmla="*/ 6827520 h 6827520"/>
              <a:gd name="connsiteX4" fmla="*/ 0 w 6827520"/>
              <a:gd name="connsiteY4" fmla="*/ 0 h 6827520"/>
              <a:gd name="connsiteX0" fmla="*/ 0 w 6827520"/>
              <a:gd name="connsiteY0" fmla="*/ 0 h 6827520"/>
              <a:gd name="connsiteX1" fmla="*/ 5913120 w 6827520"/>
              <a:gd name="connsiteY1" fmla="*/ 6004560 h 6827520"/>
              <a:gd name="connsiteX2" fmla="*/ 6827520 w 6827520"/>
              <a:gd name="connsiteY2" fmla="*/ 6827520 h 6827520"/>
              <a:gd name="connsiteX3" fmla="*/ 0 w 6827520"/>
              <a:gd name="connsiteY3" fmla="*/ 6827520 h 6827520"/>
              <a:gd name="connsiteX4" fmla="*/ 0 w 6827520"/>
              <a:gd name="connsiteY4" fmla="*/ 0 h 682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7520" h="6827520">
                <a:moveTo>
                  <a:pt x="0" y="0"/>
                </a:moveTo>
                <a:lnTo>
                  <a:pt x="5913120" y="6004560"/>
                </a:lnTo>
                <a:lnTo>
                  <a:pt x="6827520" y="6827520"/>
                </a:lnTo>
                <a:lnTo>
                  <a:pt x="0" y="6827520"/>
                </a:lnTo>
                <a:lnTo>
                  <a:pt x="0" y="0"/>
                </a:lnTo>
                <a:close/>
              </a:path>
            </a:pathLst>
          </a:cu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ndParaRPr>
          </a:p>
        </p:txBody>
      </p:sp>
      <p:sp>
        <p:nvSpPr>
          <p:cNvPr id="8" name="Rectangle 7">
            <a:extLst>
              <a:ext uri="{FF2B5EF4-FFF2-40B4-BE49-F238E27FC236}">
                <a16:creationId xmlns:a16="http://schemas.microsoft.com/office/drawing/2014/main" id="{601EBBCC-753A-FE47-B061-00EF11F5C06A}"/>
              </a:ext>
            </a:extLst>
          </p:cNvPr>
          <p:cNvSpPr/>
          <p:nvPr/>
        </p:nvSpPr>
        <p:spPr>
          <a:xfrm>
            <a:off x="2270952" y="5790506"/>
            <a:ext cx="14823936" cy="827150"/>
          </a:xfrm>
          <a:prstGeom prst="rect">
            <a:avLst/>
          </a:prstGeom>
        </p:spPr>
        <p:txBody>
          <a:bodyPr wrap="square">
            <a:spAutoFit/>
          </a:bodyPr>
          <a:lstStyle/>
          <a:p>
            <a:pPr>
              <a:lnSpc>
                <a:spcPts val="5400"/>
              </a:lnSpc>
            </a:pPr>
            <a:r>
              <a:rPr lang="en-US" sz="6000" b="1" dirty="0">
                <a:latin typeface="Poppins Light" pitchFamily="2" charset="77"/>
                <a:cs typeface="Poppins Light" pitchFamily="2" charset="77"/>
              </a:rPr>
              <a:t>MODULE 6 POINTS CLE</a:t>
            </a:r>
          </a:p>
        </p:txBody>
      </p:sp>
      <p:sp>
        <p:nvSpPr>
          <p:cNvPr id="10" name="Rectangle 9">
            <a:extLst>
              <a:ext uri="{FF2B5EF4-FFF2-40B4-BE49-F238E27FC236}">
                <a16:creationId xmlns:a16="http://schemas.microsoft.com/office/drawing/2014/main" id="{8D65A6AE-C1BB-2544-A514-FF58DD70FEA5}"/>
              </a:ext>
            </a:extLst>
          </p:cNvPr>
          <p:cNvSpPr/>
          <p:nvPr/>
        </p:nvSpPr>
        <p:spPr>
          <a:xfrm>
            <a:off x="645459" y="6858000"/>
            <a:ext cx="21106968" cy="6740307"/>
          </a:xfrm>
          <a:prstGeom prst="rect">
            <a:avLst/>
          </a:prstGeom>
        </p:spPr>
        <p:txBody>
          <a:bodyPr wrap="square">
            <a:spAutoFit/>
          </a:bodyPr>
          <a:lstStyle/>
          <a:p>
            <a:pPr marL="571500" indent="-548640">
              <a:buBlip>
                <a:blip r:embed="rId4"/>
              </a:buBlip>
            </a:pPr>
            <a:r>
              <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Trop d’information aura une incidence sur la prise de décision du client (module 4), mais la façon dont l’information est présentée a également une incidence sur la prise de décision du client.  </a:t>
            </a:r>
          </a:p>
          <a:p>
            <a:pPr marL="22860"/>
            <a:endPar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48640">
              <a:buBlip>
                <a:blip r:embed="rId4"/>
              </a:buBlip>
            </a:pPr>
            <a:r>
              <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Compte tenu de l’architecture de choix, les méthodes contraceptives sont mieux regroupées lorsque nous considérons les préoccupations et les préférences communes des clients et non pas celles des prestataires ou d’autres personnes techniques. </a:t>
            </a:r>
          </a:p>
          <a:p>
            <a:pPr marL="22860"/>
            <a:endPar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grpSp>
        <p:nvGrpSpPr>
          <p:cNvPr id="17" name="Group 16">
            <a:extLst>
              <a:ext uri="{FF2B5EF4-FFF2-40B4-BE49-F238E27FC236}">
                <a16:creationId xmlns:a16="http://schemas.microsoft.com/office/drawing/2014/main" id="{B26C968C-1FEC-F548-AA10-27720B402355}"/>
              </a:ext>
            </a:extLst>
          </p:cNvPr>
          <p:cNvGrpSpPr/>
          <p:nvPr/>
        </p:nvGrpSpPr>
        <p:grpSpPr>
          <a:xfrm rot="10800000" flipH="1">
            <a:off x="19824450" y="5118200"/>
            <a:ext cx="4559550" cy="4560911"/>
            <a:chOff x="18507854" y="1844603"/>
            <a:chExt cx="4559550" cy="4560911"/>
          </a:xfrm>
        </p:grpSpPr>
        <p:pic>
          <p:nvPicPr>
            <p:cNvPr id="18" name="Picture 17">
              <a:extLst>
                <a:ext uri="{FF2B5EF4-FFF2-40B4-BE49-F238E27FC236}">
                  <a16:creationId xmlns:a16="http://schemas.microsoft.com/office/drawing/2014/main" id="{C9777051-1408-5442-BA7D-677B49268871}"/>
                </a:ext>
              </a:extLst>
            </p:cNvPr>
            <p:cNvPicPr>
              <a:picLocks noChangeAspect="1"/>
            </p:cNvPicPr>
            <p:nvPr/>
          </p:nvPicPr>
          <p:blipFill>
            <a:blip r:embed="rId5"/>
            <a:stretch>
              <a:fillRect/>
            </a:stretch>
          </p:blipFill>
          <p:spPr>
            <a:xfrm flipH="1">
              <a:off x="20781404" y="1844603"/>
              <a:ext cx="2286000" cy="2286273"/>
            </a:xfrm>
            <a:prstGeom prst="rect">
              <a:avLst/>
            </a:prstGeom>
          </p:spPr>
        </p:pic>
        <p:pic>
          <p:nvPicPr>
            <p:cNvPr id="19" name="Picture 18">
              <a:extLst>
                <a:ext uri="{FF2B5EF4-FFF2-40B4-BE49-F238E27FC236}">
                  <a16:creationId xmlns:a16="http://schemas.microsoft.com/office/drawing/2014/main" id="{22251C28-1302-D540-A5D7-3F1C88F7CF97}"/>
                </a:ext>
              </a:extLst>
            </p:cNvPr>
            <p:cNvPicPr>
              <a:picLocks noChangeAspect="1"/>
            </p:cNvPicPr>
            <p:nvPr/>
          </p:nvPicPr>
          <p:blipFill>
            <a:blip r:embed="rId6"/>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12B202C8-EC04-9140-8895-1FDEBEBBBFA8}"/>
                </a:ext>
              </a:extLst>
            </p:cNvPr>
            <p:cNvPicPr>
              <a:picLocks noChangeAspect="1"/>
            </p:cNvPicPr>
            <p:nvPr/>
          </p:nvPicPr>
          <p:blipFill>
            <a:blip r:embed="rId7"/>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4708023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4" t="7813" r="24" b="7813"/>
          <a:stretch/>
        </p:blipFill>
        <p:spPr>
          <a:xfrm>
            <a:off x="0" y="0"/>
            <a:ext cx="24384000" cy="13716000"/>
          </a:xfrm>
          <a:prstGeom prst="rect">
            <a:avLst/>
          </a:prstGeom>
        </p:spPr>
      </p:pic>
      <p:sp>
        <p:nvSpPr>
          <p:cNvPr id="7" name="Rectangle 12">
            <a:extLst>
              <a:ext uri="{FF2B5EF4-FFF2-40B4-BE49-F238E27FC236}">
                <a16:creationId xmlns:a16="http://schemas.microsoft.com/office/drawing/2014/main" id="{E08065B8-8666-5D4B-BF86-E6A99AB19335}"/>
              </a:ext>
            </a:extLst>
          </p:cNvPr>
          <p:cNvSpPr/>
          <p:nvPr/>
        </p:nvSpPr>
        <p:spPr>
          <a:xfrm rot="5400000" flipV="1">
            <a:off x="0" y="-40215"/>
            <a:ext cx="13716000" cy="13716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7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6" name="Rectangle 5">
            <a:extLst>
              <a:ext uri="{FF2B5EF4-FFF2-40B4-BE49-F238E27FC236}">
                <a16:creationId xmlns:a16="http://schemas.microsoft.com/office/drawing/2014/main" id="{BED4E966-C6BF-41CE-B888-BE6D09B5ABF4}"/>
              </a:ext>
            </a:extLst>
          </p:cNvPr>
          <p:cNvSpPr/>
          <p:nvPr/>
        </p:nvSpPr>
        <p:spPr>
          <a:xfrm>
            <a:off x="0" y="10298853"/>
            <a:ext cx="10890738" cy="2308324"/>
          </a:xfrm>
          <a:prstGeom prst="rect">
            <a:avLst/>
          </a:prstGeom>
        </p:spPr>
        <p:txBody>
          <a:bodyPr wrap="square">
            <a:spAutoFit/>
          </a:bodyPr>
          <a:lstStyle/>
          <a:p>
            <a:pPr algn="ctr"/>
            <a:r>
              <a:rPr lang="en-US" sz="7200" b="1">
                <a:solidFill>
                  <a:schemeClr val="bg1"/>
                </a:solidFill>
                <a:latin typeface="Poppins" pitchFamily="2" charset="77"/>
                <a:ea typeface="Roboto Light" charset="0"/>
                <a:cs typeface="Poppins" pitchFamily="2" charset="77"/>
              </a:rPr>
              <a:t>Module 6: </a:t>
            </a:r>
          </a:p>
          <a:p>
            <a:pPr algn="ctr"/>
            <a:r>
              <a:rPr lang="en-US" sz="7200" b="1">
                <a:solidFill>
                  <a:schemeClr val="bg1"/>
                </a:solidFill>
                <a:latin typeface="Poppins" pitchFamily="2" charset="77"/>
                <a:ea typeface="Roboto Light" charset="0"/>
                <a:cs typeface="Poppins" pitchFamily="2" charset="77"/>
              </a:rPr>
              <a:t>QUESTIONS?</a:t>
            </a:r>
            <a:endParaRPr lang="ru-RU" sz="7200" b="1">
              <a:solidFill>
                <a:schemeClr val="bg1"/>
              </a:solidFill>
              <a:latin typeface="Roboto Light" charset="0"/>
              <a:ea typeface="Roboto Light" charset="0"/>
              <a:cs typeface="Poppins" pitchFamily="2" charset="77"/>
            </a:endParaRPr>
          </a:p>
        </p:txBody>
      </p:sp>
      <p:pic>
        <p:nvPicPr>
          <p:cNvPr id="9" name="Picture 8">
            <a:extLst>
              <a:ext uri="{FF2B5EF4-FFF2-40B4-BE49-F238E27FC236}">
                <a16:creationId xmlns:a16="http://schemas.microsoft.com/office/drawing/2014/main" id="{525BAE34-32D0-1844-A6DD-16A7E0E2B2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76976" y="665312"/>
            <a:ext cx="2588234" cy="2186612"/>
          </a:xfrm>
          <a:prstGeom prst="rect">
            <a:avLst/>
          </a:prstGeom>
        </p:spPr>
      </p:pic>
    </p:spTree>
    <p:extLst>
      <p:ext uri="{BB962C8B-B14F-4D97-AF65-F5344CB8AC3E}">
        <p14:creationId xmlns:p14="http://schemas.microsoft.com/office/powerpoint/2010/main" val="19363613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1291DDD-5754-8949-AFF6-5584379A2F3E}"/>
              </a:ext>
            </a:extLst>
          </p:cNvPr>
          <p:cNvPicPr>
            <a:picLocks noChangeAspect="1"/>
          </p:cNvPicPr>
          <p:nvPr/>
        </p:nvPicPr>
        <p:blipFill rotWithShape="1">
          <a:blip r:embed="rId3">
            <a:extLst>
              <a:ext uri="{28A0092B-C50C-407E-A947-70E740481C1C}">
                <a14:useLocalDpi xmlns:a14="http://schemas.microsoft.com/office/drawing/2010/main" val="0"/>
              </a:ext>
            </a:extLst>
          </a:blip>
          <a:srcRect l="33515" t="-224" r="152" b="224"/>
          <a:stretch/>
        </p:blipFill>
        <p:spPr>
          <a:xfrm>
            <a:off x="-1" y="1828800"/>
            <a:ext cx="10058400" cy="10058400"/>
          </a:xfrm>
          <a:prstGeom prst="rect">
            <a:avLst/>
          </a:prstGeom>
        </p:spPr>
      </p:pic>
      <p:sp>
        <p:nvSpPr>
          <p:cNvPr id="12" name="Rectangle 11">
            <a:extLst>
              <a:ext uri="{FF2B5EF4-FFF2-40B4-BE49-F238E27FC236}">
                <a16:creationId xmlns:a16="http://schemas.microsoft.com/office/drawing/2014/main" id="{CDA26550-4F0F-AE4A-A2E3-82016DEE1709}"/>
              </a:ext>
            </a:extLst>
          </p:cNvPr>
          <p:cNvSpPr/>
          <p:nvPr/>
        </p:nvSpPr>
        <p:spPr>
          <a:xfrm>
            <a:off x="12346998" y="2607733"/>
            <a:ext cx="7449472" cy="985654"/>
          </a:xfrm>
          <a:prstGeom prst="rect">
            <a:avLst/>
          </a:prstGeom>
        </p:spPr>
        <p:txBody>
          <a:bodyPr wrap="square">
            <a:spAutoFit/>
          </a:bodyPr>
          <a:lstStyle/>
          <a:p>
            <a:pPr>
              <a:lnSpc>
                <a:spcPts val="6600"/>
              </a:lnSpc>
            </a:pPr>
            <a:r>
              <a:rPr lang="en-US" sz="7200" b="1" dirty="0">
                <a:latin typeface="Poppins" pitchFamily="2" charset="77"/>
                <a:ea typeface="Roboto Light" charset="0"/>
                <a:cs typeface="Poppins" pitchFamily="2" charset="77"/>
              </a:rPr>
              <a:t>OBJECTIFS</a:t>
            </a:r>
          </a:p>
        </p:txBody>
      </p:sp>
      <p:sp>
        <p:nvSpPr>
          <p:cNvPr id="16" name="Rectangle 15">
            <a:extLst>
              <a:ext uri="{FF2B5EF4-FFF2-40B4-BE49-F238E27FC236}">
                <a16:creationId xmlns:a16="http://schemas.microsoft.com/office/drawing/2014/main" id="{F25F01B8-7B9B-EE4E-B3E2-F6B6A4D1D1B4}"/>
              </a:ext>
            </a:extLst>
          </p:cNvPr>
          <p:cNvSpPr/>
          <p:nvPr/>
        </p:nvSpPr>
        <p:spPr>
          <a:xfrm>
            <a:off x="10701867" y="3798966"/>
            <a:ext cx="12462932" cy="6186309"/>
          </a:xfrm>
          <a:prstGeom prst="rect">
            <a:avLst/>
          </a:prstGeom>
        </p:spPr>
        <p:txBody>
          <a:bodyPr wrap="square">
            <a:spAutoFit/>
          </a:bodyPr>
          <a:lstStyle/>
          <a:p>
            <a:r>
              <a:rPr lang="fr-FR" sz="4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A la fin de ce module, vous devrez être capables de:</a:t>
            </a:r>
          </a:p>
          <a:p>
            <a:endParaRPr lang="fr-FR" sz="4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Font typeface="Arial" panose="020B0604020202020204" pitchFamily="34" charset="0"/>
              <a:buChar char="•"/>
            </a:pPr>
            <a:r>
              <a:rPr lang="fr-FR" sz="4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Comprendre comment les clients font des choix</a:t>
            </a:r>
          </a:p>
          <a:p>
            <a:endParaRPr lang="fr-FR" sz="4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71500">
              <a:buFont typeface="Arial" panose="020B0604020202020204" pitchFamily="34" charset="0"/>
              <a:buChar char="•"/>
            </a:pPr>
            <a:r>
              <a:rPr lang="fr-FR" sz="4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Identifier les moyens potentiels de regrouper les méthodes pour aider les clients à les comparer et à faire un choix éclairé</a:t>
            </a:r>
            <a:endParaRPr lang="en-US" sz="44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23" name="Rectangle 12">
            <a:extLst>
              <a:ext uri="{FF2B5EF4-FFF2-40B4-BE49-F238E27FC236}">
                <a16:creationId xmlns:a16="http://schemas.microsoft.com/office/drawing/2014/main" id="{65A485B6-0CCA-E040-8366-91063292A72E}"/>
              </a:ext>
            </a:extLst>
          </p:cNvPr>
          <p:cNvSpPr>
            <a:spLocks noChangeAspect="1"/>
          </p:cNvSpPr>
          <p:nvPr/>
        </p:nvSpPr>
        <p:spPr>
          <a:xfrm flipH="1">
            <a:off x="15047"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grpSp>
        <p:nvGrpSpPr>
          <p:cNvPr id="2" name="Group 1">
            <a:extLst>
              <a:ext uri="{FF2B5EF4-FFF2-40B4-BE49-F238E27FC236}">
                <a16:creationId xmlns:a16="http://schemas.microsoft.com/office/drawing/2014/main" id="{883F6144-252E-4545-A4FE-46382FBE1B3C}"/>
              </a:ext>
            </a:extLst>
          </p:cNvPr>
          <p:cNvGrpSpPr/>
          <p:nvPr/>
        </p:nvGrpSpPr>
        <p:grpSpPr>
          <a:xfrm rot="10800000" flipH="1">
            <a:off x="19824450" y="164"/>
            <a:ext cx="4559550" cy="4560911"/>
            <a:chOff x="18507854" y="1844603"/>
            <a:chExt cx="4559550" cy="4560911"/>
          </a:xfrm>
        </p:grpSpPr>
        <p:pic>
          <p:nvPicPr>
            <p:cNvPr id="6" name="Picture 5">
              <a:extLst>
                <a:ext uri="{FF2B5EF4-FFF2-40B4-BE49-F238E27FC236}">
                  <a16:creationId xmlns:a16="http://schemas.microsoft.com/office/drawing/2014/main" id="{221E4B24-E872-8B46-B528-F23456A8B69B}"/>
                </a:ext>
              </a:extLst>
            </p:cNvPr>
            <p:cNvPicPr>
              <a:picLocks noChangeAspect="1"/>
            </p:cNvPicPr>
            <p:nvPr/>
          </p:nvPicPr>
          <p:blipFill>
            <a:blip r:embed="rId4"/>
            <a:stretch>
              <a:fillRect/>
            </a:stretch>
          </p:blipFill>
          <p:spPr>
            <a:xfrm flipH="1">
              <a:off x="20781404" y="1844603"/>
              <a:ext cx="2286000" cy="2286273"/>
            </a:xfrm>
            <a:prstGeom prst="rect">
              <a:avLst/>
            </a:prstGeom>
          </p:spPr>
        </p:pic>
        <p:pic>
          <p:nvPicPr>
            <p:cNvPr id="7" name="Picture 6">
              <a:extLst>
                <a:ext uri="{FF2B5EF4-FFF2-40B4-BE49-F238E27FC236}">
                  <a16:creationId xmlns:a16="http://schemas.microsoft.com/office/drawing/2014/main" id="{AFD638F6-B654-B144-88B2-35E48B53AA5A}"/>
                </a:ext>
              </a:extLst>
            </p:cNvPr>
            <p:cNvPicPr>
              <a:picLocks noChangeAspect="1"/>
            </p:cNvPicPr>
            <p:nvPr/>
          </p:nvPicPr>
          <p:blipFill>
            <a:blip r:embed="rId5"/>
            <a:stretch>
              <a:fillRect/>
            </a:stretch>
          </p:blipFill>
          <p:spPr>
            <a:xfrm flipH="1">
              <a:off x="18507854" y="4119514"/>
              <a:ext cx="2288598" cy="2286000"/>
            </a:xfrm>
            <a:prstGeom prst="rect">
              <a:avLst/>
            </a:prstGeom>
          </p:spPr>
        </p:pic>
        <p:pic>
          <p:nvPicPr>
            <p:cNvPr id="8" name="Picture 7">
              <a:extLst>
                <a:ext uri="{FF2B5EF4-FFF2-40B4-BE49-F238E27FC236}">
                  <a16:creationId xmlns:a16="http://schemas.microsoft.com/office/drawing/2014/main" id="{2A5F7484-0830-C241-90FC-6A744D182F7D}"/>
                </a:ext>
              </a:extLst>
            </p:cNvPr>
            <p:cNvPicPr>
              <a:picLocks noChangeAspect="1"/>
            </p:cNvPicPr>
            <p:nvPr/>
          </p:nvPicPr>
          <p:blipFill>
            <a:blip r:embed="rId6"/>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771502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8BA0E-8E04-4887-B4A4-06D0A60FE1D3}"/>
              </a:ext>
            </a:extLst>
          </p:cNvPr>
          <p:cNvSpPr>
            <a:spLocks noGrp="1"/>
          </p:cNvSpPr>
          <p:nvPr>
            <p:ph type="title"/>
          </p:nvPr>
        </p:nvSpPr>
        <p:spPr>
          <a:xfrm>
            <a:off x="1663700" y="1961456"/>
            <a:ext cx="18305164" cy="978729"/>
          </a:xfrm>
        </p:spPr>
        <p:txBody>
          <a:bodyPr/>
          <a:lstStyle/>
          <a:p>
            <a:r>
              <a:rPr lang="en-US" dirty="0"/>
              <a:t>ARCHITECTURE DE CHOIX</a:t>
            </a:r>
          </a:p>
        </p:txBody>
      </p:sp>
      <p:sp>
        <p:nvSpPr>
          <p:cNvPr id="6" name="Content Placeholder 1">
            <a:extLst>
              <a:ext uri="{FF2B5EF4-FFF2-40B4-BE49-F238E27FC236}">
                <a16:creationId xmlns:a16="http://schemas.microsoft.com/office/drawing/2014/main" id="{D6421826-8E9E-4CAC-816C-0C1153F5EC53}"/>
              </a:ext>
            </a:extLst>
          </p:cNvPr>
          <p:cNvSpPr txBox="1">
            <a:spLocks/>
          </p:cNvSpPr>
          <p:nvPr>
            <p:custDataLst>
              <p:tags r:id="rId1"/>
            </p:custDataLst>
          </p:nvPr>
        </p:nvSpPr>
        <p:spPr>
          <a:xfrm>
            <a:off x="1676400" y="3651250"/>
            <a:ext cx="19020853" cy="8607350"/>
          </a:xfrm>
          <a:prstGeom prst="rect">
            <a:avLst/>
          </a:prstGeom>
        </p:spPr>
        <p:txBody>
          <a:bodyPr vert="horz" wrap="square" lIns="91440" tIns="45720" rIns="91440" bIns="45720" rtlCol="0" anchor="t">
            <a:normAutofit fontScale="85000" lnSpcReduction="20000"/>
          </a:bodyPr>
          <a:lstStyle>
            <a:lvl1pPr marL="0" indent="0" algn="l" defTabSz="1828800" rtl="0" eaLnBrk="1" latinLnBrk="0" hangingPunct="1">
              <a:lnSpc>
                <a:spcPct val="70000"/>
              </a:lnSpc>
              <a:spcBef>
                <a:spcPts val="200"/>
              </a:spcBef>
              <a:spcAft>
                <a:spcPts val="1000"/>
              </a:spcAft>
              <a:buFontTx/>
              <a:buNone/>
              <a:defRPr sz="3600" b="0" i="0" kern="1200" cap="none" baseline="0">
                <a:solidFill>
                  <a:schemeClr val="tx2"/>
                </a:solidFill>
                <a:latin typeface="+mn-lt"/>
                <a:ea typeface="Roboto Light" panose="02000000000000000000" pitchFamily="2" charset="0"/>
                <a:cs typeface="Roboto Light" panose="02000000000000000000" pitchFamily="2" charset="0"/>
              </a:defRPr>
            </a:lvl1pPr>
            <a:lvl2pPr marL="914400" indent="0" algn="l" defTabSz="1828800" rtl="0" eaLnBrk="1" latinLnBrk="0" hangingPunct="1">
              <a:lnSpc>
                <a:spcPct val="90000"/>
              </a:lnSpc>
              <a:spcBef>
                <a:spcPts val="1000"/>
              </a:spcBef>
              <a:buFont typeface="Arial" panose="020B0604020202020204" pitchFamily="34" charset="0"/>
              <a:buNone/>
              <a:defRPr sz="4000" b="0" i="0" kern="1200" baseline="0">
                <a:solidFill>
                  <a:schemeClr val="tx1">
                    <a:tint val="75000"/>
                  </a:schemeClr>
                </a:solidFill>
                <a:latin typeface="+mn-lt"/>
                <a:ea typeface="Roboto Light" panose="02000000000000000000" pitchFamily="2" charset="0"/>
                <a:cs typeface="Roboto Light" panose="02000000000000000000" pitchFamily="2" charset="0"/>
              </a:defRPr>
            </a:lvl2pPr>
            <a:lvl3pPr marL="1828800" indent="0" algn="l" defTabSz="1828800" rtl="0" eaLnBrk="1" latinLnBrk="0" hangingPunct="1">
              <a:lnSpc>
                <a:spcPct val="90000"/>
              </a:lnSpc>
              <a:spcBef>
                <a:spcPts val="1000"/>
              </a:spcBef>
              <a:buFont typeface="Arial" panose="020B0604020202020204" pitchFamily="34" charset="0"/>
              <a:buNone/>
              <a:defRPr sz="3600" b="0" i="0" kern="1200" baseline="0">
                <a:solidFill>
                  <a:schemeClr val="tx1">
                    <a:tint val="75000"/>
                  </a:schemeClr>
                </a:solidFill>
                <a:latin typeface="+mn-lt"/>
                <a:ea typeface="Roboto Light" panose="02000000000000000000" pitchFamily="2" charset="0"/>
                <a:cs typeface="Roboto Light" panose="02000000000000000000" pitchFamily="2" charset="0"/>
              </a:defRPr>
            </a:lvl3pPr>
            <a:lvl4pPr marL="2743200" indent="0" algn="l" defTabSz="1828800" rtl="0" eaLnBrk="1" latinLnBrk="0" hangingPunct="1">
              <a:lnSpc>
                <a:spcPct val="90000"/>
              </a:lnSpc>
              <a:spcBef>
                <a:spcPts val="1000"/>
              </a:spcBef>
              <a:buFont typeface="Arial" panose="020B0604020202020204" pitchFamily="34" charset="0"/>
              <a:buNone/>
              <a:defRPr sz="3200" b="0" i="0" kern="1200" baseline="0">
                <a:solidFill>
                  <a:schemeClr val="tx1">
                    <a:tint val="75000"/>
                  </a:schemeClr>
                </a:solidFill>
                <a:latin typeface="+mn-lt"/>
                <a:ea typeface="Roboto Light" panose="02000000000000000000" pitchFamily="2" charset="0"/>
                <a:cs typeface="Roboto Light" panose="02000000000000000000" pitchFamily="2" charset="0"/>
              </a:defRPr>
            </a:lvl4pPr>
            <a:lvl5pPr marL="3657600" indent="0" algn="l" defTabSz="1828800" rtl="0" eaLnBrk="1" latinLnBrk="0" hangingPunct="1">
              <a:lnSpc>
                <a:spcPct val="90000"/>
              </a:lnSpc>
              <a:spcBef>
                <a:spcPts val="1000"/>
              </a:spcBef>
              <a:buFont typeface="Arial" panose="020B0604020202020204" pitchFamily="34" charset="0"/>
              <a:buNone/>
              <a:defRPr sz="3200" b="0" i="0" kern="1200" baseline="0">
                <a:solidFill>
                  <a:schemeClr val="tx1">
                    <a:tint val="75000"/>
                  </a:schemeClr>
                </a:solidFill>
                <a:latin typeface="+mn-lt"/>
                <a:ea typeface="Roboto Light" panose="02000000000000000000" pitchFamily="2" charset="0"/>
                <a:cs typeface="Roboto Light" panose="02000000000000000000" pitchFamily="2" charset="0"/>
              </a:defRPr>
            </a:lvl5pPr>
            <a:lvl6pPr marL="45720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6pPr>
            <a:lvl7pPr marL="54864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7pPr>
            <a:lvl8pPr marL="64008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8pPr>
            <a:lvl9pPr marL="7315200" indent="0" algn="l" defTabSz="1828800" rtl="0" eaLnBrk="1" latinLnBrk="0" hangingPunct="1">
              <a:lnSpc>
                <a:spcPct val="90000"/>
              </a:lnSpc>
              <a:spcBef>
                <a:spcPts val="1000"/>
              </a:spcBef>
              <a:buFont typeface="Arial" panose="020B0604020202020204" pitchFamily="34" charset="0"/>
              <a:buNone/>
              <a:defRPr sz="3200" kern="1200">
                <a:solidFill>
                  <a:schemeClr val="tx1">
                    <a:tint val="75000"/>
                  </a:schemeClr>
                </a:solidFill>
                <a:latin typeface="+mn-lt"/>
                <a:ea typeface="+mn-ea"/>
                <a:cs typeface="+mn-cs"/>
              </a:defRPr>
            </a:lvl9pPr>
          </a:lstStyle>
          <a:p>
            <a:pPr>
              <a:lnSpc>
                <a:spcPct val="120000"/>
              </a:lnSpc>
            </a:pPr>
            <a:r>
              <a:rPr lang="en-US" sz="6600" dirty="0">
                <a:ea typeface="Roboto Light"/>
                <a:cs typeface="Roboto Light"/>
              </a:rPr>
              <a:t>“</a:t>
            </a:r>
            <a:r>
              <a:rPr lang="fr-FR" sz="6600" dirty="0">
                <a:ea typeface="Roboto Light"/>
                <a:cs typeface="Roboto Light"/>
              </a:rPr>
              <a:t>Notre cerveau a envie de réduire les choses à deux ou trois options</a:t>
            </a:r>
            <a:r>
              <a:rPr lang="en-US" sz="6600" dirty="0">
                <a:ea typeface="Roboto Light"/>
                <a:cs typeface="Roboto Light"/>
              </a:rPr>
              <a:t>.” </a:t>
            </a:r>
            <a:r>
              <a:rPr lang="fr-FR" dirty="0">
                <a:ea typeface="Roboto Light"/>
                <a:cs typeface="Roboto Light"/>
              </a:rPr>
              <a:t>
</a:t>
            </a:r>
            <a:r>
              <a:rPr lang="fr-FR" sz="5200" dirty="0">
                <a:ea typeface="Roboto Light"/>
                <a:cs typeface="Roboto Light"/>
              </a:rPr>
              <a:t>	</a:t>
            </a:r>
            <a:r>
              <a:rPr lang="fr-FR" sz="5200" dirty="0"/>
              <a:t>
</a:t>
            </a:r>
            <a:r>
              <a:rPr lang="en-US" sz="5200" dirty="0"/>
              <a:t>“</a:t>
            </a:r>
            <a:r>
              <a:rPr lang="fr-FR" sz="5200" dirty="0"/>
              <a:t>Une facette importante de l'architecture des choix est la manière dont l'ensemble des options, des attributs ou des événements est divisé en groupes ou catégories. Cette caractéristique apparemment anodine d’un environnement de choix peut avoir un impact considérable sur le comportement de choix.</a:t>
            </a:r>
            <a:r>
              <a:rPr lang="en-US" sz="5200" dirty="0"/>
              <a:t>.” </a:t>
            </a:r>
          </a:p>
          <a:p>
            <a:pPr>
              <a:lnSpc>
                <a:spcPct val="120000"/>
              </a:lnSpc>
            </a:pPr>
            <a:endParaRPr lang="fr-FR" sz="2400" dirty="0">
              <a:ea typeface="Roboto Light"/>
              <a:cs typeface="Roboto Light"/>
            </a:endParaRPr>
          </a:p>
          <a:p>
            <a:pPr>
              <a:lnSpc>
                <a:spcPct val="120000"/>
              </a:lnSpc>
            </a:pPr>
            <a:r>
              <a:rPr lang="en-US" sz="4300" b="1" i="1" dirty="0">
                <a:ea typeface="Roboto Light"/>
                <a:cs typeface="Roboto Light"/>
              </a:rPr>
              <a:t>Eric Johnson, </a:t>
            </a:r>
            <a:r>
              <a:rPr lang="fr-FR" sz="4300" b="1" i="1" dirty="0">
                <a:ea typeface="Roboto Light"/>
                <a:cs typeface="Roboto Light"/>
              </a:rPr>
              <a:t>psychologue cognitif à l'Université de Columbia spécialisé dans la prise de décision</a:t>
            </a:r>
          </a:p>
          <a:p>
            <a:pPr>
              <a:lnSpc>
                <a:spcPct val="120000"/>
              </a:lnSpc>
            </a:pPr>
            <a:endParaRPr lang="en-US" dirty="0"/>
          </a:p>
        </p:txBody>
      </p:sp>
    </p:spTree>
    <p:extLst>
      <p:ext uri="{BB962C8B-B14F-4D97-AF65-F5344CB8AC3E}">
        <p14:creationId xmlns:p14="http://schemas.microsoft.com/office/powerpoint/2010/main" val="6555281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a:extLst>
              <a:ext uri="{FF2B5EF4-FFF2-40B4-BE49-F238E27FC236}">
                <a16:creationId xmlns:a16="http://schemas.microsoft.com/office/drawing/2014/main" id="{C748B7BC-78A7-13AA-DF0B-EA44D00F3C55}"/>
              </a:ext>
            </a:extLst>
          </p:cNvPr>
          <p:cNvSpPr/>
          <p:nvPr/>
        </p:nvSpPr>
        <p:spPr>
          <a:xfrm>
            <a:off x="941614" y="881909"/>
            <a:ext cx="22500772" cy="11952181"/>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1945903" y="920063"/>
            <a:ext cx="20492194" cy="1200329"/>
          </a:xfrm>
          <a:prstGeom prst="rect">
            <a:avLst/>
          </a:prstGeom>
          <a:noFill/>
        </p:spPr>
        <p:txBody>
          <a:bodyPr wrap="square" rtlCol="0">
            <a:spAutoFit/>
          </a:bodyPr>
          <a:lstStyle/>
          <a:p>
            <a:pPr algn="ctr"/>
            <a:r>
              <a:rPr lang="en-US" sz="7200" b="1" dirty="0">
                <a:solidFill>
                  <a:srgbClr val="16AD6A"/>
                </a:solidFill>
                <a:latin typeface="Poppins" pitchFamily="2" charset="77"/>
                <a:cs typeface="Poppins" pitchFamily="2" charset="77"/>
              </a:rPr>
              <a:t>Menu </a:t>
            </a:r>
            <a:r>
              <a:rPr lang="en-US" sz="7200" b="1">
                <a:solidFill>
                  <a:srgbClr val="16AD6A"/>
                </a:solidFill>
                <a:latin typeface="Poppins" pitchFamily="2" charset="77"/>
                <a:cs typeface="Poppins" pitchFamily="2" charset="77"/>
              </a:rPr>
              <a:t>alimentaire</a:t>
            </a:r>
            <a:endParaRPr lang="en-US" sz="7200" b="1" dirty="0">
              <a:solidFill>
                <a:srgbClr val="211F1B"/>
              </a:solidFill>
              <a:latin typeface="Poppins" pitchFamily="2" charset="77"/>
              <a:cs typeface="Poppins" pitchFamily="2" charset="77"/>
            </a:endParaRPr>
          </a:p>
        </p:txBody>
      </p:sp>
      <p:sp>
        <p:nvSpPr>
          <p:cNvPr id="9" name="CaixaDeTexto 8">
            <a:extLst>
              <a:ext uri="{FF2B5EF4-FFF2-40B4-BE49-F238E27FC236}">
                <a16:creationId xmlns:a16="http://schemas.microsoft.com/office/drawing/2014/main" id="{386DE9E3-66BC-113E-F499-9A9D2783CD0B}"/>
              </a:ext>
            </a:extLst>
          </p:cNvPr>
          <p:cNvSpPr txBox="1"/>
          <p:nvPr/>
        </p:nvSpPr>
        <p:spPr>
          <a:xfrm>
            <a:off x="2887423" y="5859331"/>
            <a:ext cx="4329047" cy="1754326"/>
          </a:xfrm>
          <a:prstGeom prst="rect">
            <a:avLst/>
          </a:prstGeom>
          <a:noFill/>
        </p:spPr>
        <p:txBody>
          <a:bodyPr wrap="square">
            <a:spAutoFit/>
          </a:bodyPr>
          <a:lstStyle/>
          <a:p>
            <a:pPr algn="ctr"/>
            <a:endParaRPr lang="en-US" sz="3600">
              <a:latin typeface="Roboto" panose="02000000000000000000" pitchFamily="2" charset="0"/>
              <a:ea typeface="Roboto" panose="02000000000000000000" pitchFamily="2" charset="0"/>
            </a:endParaRPr>
          </a:p>
          <a:p>
            <a:pPr algn="ctr"/>
            <a:r>
              <a:rPr lang="en-US" sz="3600">
                <a:latin typeface="Roboto" panose="02000000000000000000" pitchFamily="2" charset="0"/>
                <a:ea typeface="Roboto" panose="02000000000000000000" pitchFamily="2" charset="0"/>
              </a:rPr>
              <a:t>Poulet et frites</a:t>
            </a:r>
          </a:p>
          <a:p>
            <a:pPr algn="ctr"/>
            <a:endParaRPr lang="en-US" sz="3600" dirty="0">
              <a:latin typeface="Roboto" panose="02000000000000000000" pitchFamily="2" charset="0"/>
              <a:ea typeface="Roboto" panose="02000000000000000000" pitchFamily="2" charset="0"/>
            </a:endParaRPr>
          </a:p>
        </p:txBody>
      </p:sp>
      <p:pic>
        <p:nvPicPr>
          <p:cNvPr id="11" name="Imagem 10" descr="Uma imagem com comida, prato, Cozinha, guisado&#10;&#10;Descrição gerada automaticamente">
            <a:extLst>
              <a:ext uri="{FF2B5EF4-FFF2-40B4-BE49-F238E27FC236}">
                <a16:creationId xmlns:a16="http://schemas.microsoft.com/office/drawing/2014/main" id="{7D78D13B-C44A-A8F0-6083-DE49E0EB5039}"/>
              </a:ext>
            </a:extLst>
          </p:cNvPr>
          <p:cNvPicPr>
            <a:picLocks noChangeAspect="1"/>
          </p:cNvPicPr>
          <p:nvPr/>
        </p:nvPicPr>
        <p:blipFill rotWithShape="1">
          <a:blip r:embed="rId4">
            <a:extLst>
              <a:ext uri="{28A0092B-C50C-407E-A947-70E740481C1C}">
                <a14:useLocalDpi xmlns:a14="http://schemas.microsoft.com/office/drawing/2010/main" val="0"/>
              </a:ext>
            </a:extLst>
          </a:blip>
          <a:srcRect l="16274" t="11587" r="16131" b="10000"/>
          <a:stretch/>
        </p:blipFill>
        <p:spPr>
          <a:xfrm>
            <a:off x="9085956" y="2151885"/>
            <a:ext cx="6350991" cy="4346765"/>
          </a:xfrm>
          <a:prstGeom prst="roundRect">
            <a:avLst/>
          </a:prstGeom>
        </p:spPr>
      </p:pic>
      <p:pic>
        <p:nvPicPr>
          <p:cNvPr id="8" name="Imagem 7" descr="Uma imagem com comida, Cozinha, Fast food, vegetal&#10;&#10;Descrição gerada automaticamente">
            <a:extLst>
              <a:ext uri="{FF2B5EF4-FFF2-40B4-BE49-F238E27FC236}">
                <a16:creationId xmlns:a16="http://schemas.microsoft.com/office/drawing/2014/main" id="{F9A755DE-F702-424D-E6F2-E4E15C2EBBD6}"/>
              </a:ext>
            </a:extLst>
          </p:cNvPr>
          <p:cNvPicPr>
            <a:picLocks noChangeAspect="1"/>
          </p:cNvPicPr>
          <p:nvPr/>
        </p:nvPicPr>
        <p:blipFill rotWithShape="1">
          <a:blip r:embed="rId5">
            <a:extLst>
              <a:ext uri="{28A0092B-C50C-407E-A947-70E740481C1C}">
                <a14:useLocalDpi xmlns:a14="http://schemas.microsoft.com/office/drawing/2010/main" val="0"/>
              </a:ext>
            </a:extLst>
          </a:blip>
          <a:srcRect l="16905" t="11905" r="16845" b="10635"/>
          <a:stretch/>
        </p:blipFill>
        <p:spPr>
          <a:xfrm>
            <a:off x="1945903" y="2211939"/>
            <a:ext cx="6350991" cy="4144162"/>
          </a:xfrm>
          <a:prstGeom prst="roundRect">
            <a:avLst/>
          </a:prstGeom>
        </p:spPr>
      </p:pic>
      <p:sp>
        <p:nvSpPr>
          <p:cNvPr id="12" name="CaixaDeTexto 11">
            <a:extLst>
              <a:ext uri="{FF2B5EF4-FFF2-40B4-BE49-F238E27FC236}">
                <a16:creationId xmlns:a16="http://schemas.microsoft.com/office/drawing/2014/main" id="{679E97FE-AF04-EB28-00B5-9B0E4752CC28}"/>
              </a:ext>
            </a:extLst>
          </p:cNvPr>
          <p:cNvSpPr txBox="1"/>
          <p:nvPr/>
        </p:nvSpPr>
        <p:spPr>
          <a:xfrm>
            <a:off x="9085956" y="6538043"/>
            <a:ext cx="5201116" cy="1200329"/>
          </a:xfrm>
          <a:prstGeom prst="rect">
            <a:avLst/>
          </a:prstGeom>
          <a:noFill/>
        </p:spPr>
        <p:txBody>
          <a:bodyPr wrap="square">
            <a:spAutoFit/>
          </a:bodyPr>
          <a:lstStyle/>
          <a:p>
            <a:pPr algn="ctr"/>
            <a:r>
              <a:rPr lang="en-US" sz="3600" dirty="0" err="1">
                <a:latin typeface="Roboto" panose="02000000000000000000" pitchFamily="2" charset="0"/>
                <a:ea typeface="Roboto" panose="02000000000000000000" pitchFamily="2" charset="0"/>
              </a:rPr>
              <a:t>Ragoût</a:t>
            </a:r>
            <a:r>
              <a:rPr lang="en-US" sz="3600" dirty="0">
                <a:latin typeface="Roboto" panose="02000000000000000000" pitchFamily="2" charset="0"/>
                <a:ea typeface="Roboto" panose="02000000000000000000" pitchFamily="2" charset="0"/>
              </a:rPr>
              <a:t> et  </a:t>
            </a:r>
            <a:r>
              <a:rPr lang="en-US" sz="3600" dirty="0" err="1">
                <a:latin typeface="Roboto" panose="02000000000000000000" pitchFamily="2" charset="0"/>
                <a:ea typeface="Roboto" panose="02000000000000000000" pitchFamily="2" charset="0"/>
              </a:rPr>
              <a:t>cacahuètes</a:t>
            </a:r>
            <a:endParaRPr lang="en-US" sz="3600" dirty="0">
              <a:latin typeface="Roboto" panose="02000000000000000000" pitchFamily="2" charset="0"/>
              <a:ea typeface="Roboto" panose="02000000000000000000" pitchFamily="2" charset="0"/>
            </a:endParaRPr>
          </a:p>
          <a:p>
            <a:pPr algn="ctr"/>
            <a:endParaRPr lang="en-US" sz="3600" dirty="0">
              <a:latin typeface="Roboto" panose="02000000000000000000" pitchFamily="2" charset="0"/>
              <a:ea typeface="Roboto" panose="02000000000000000000" pitchFamily="2" charset="0"/>
            </a:endParaRPr>
          </a:p>
        </p:txBody>
      </p:sp>
      <p:pic>
        <p:nvPicPr>
          <p:cNvPr id="14" name="Imagem 13" descr="Uma imagem com comida, vegetal, Fast food, refeição&#10;&#10;Descrição gerada automaticamente">
            <a:extLst>
              <a:ext uri="{FF2B5EF4-FFF2-40B4-BE49-F238E27FC236}">
                <a16:creationId xmlns:a16="http://schemas.microsoft.com/office/drawing/2014/main" id="{49C1C1E9-AC42-B7F6-02D1-9937A5A3BD00}"/>
              </a:ext>
            </a:extLst>
          </p:cNvPr>
          <p:cNvPicPr>
            <a:picLocks noChangeAspect="1"/>
          </p:cNvPicPr>
          <p:nvPr/>
        </p:nvPicPr>
        <p:blipFill rotWithShape="1">
          <a:blip r:embed="rId6">
            <a:extLst>
              <a:ext uri="{28A0092B-C50C-407E-A947-70E740481C1C}">
                <a14:useLocalDpi xmlns:a14="http://schemas.microsoft.com/office/drawing/2010/main" val="0"/>
              </a:ext>
            </a:extLst>
          </a:blip>
          <a:srcRect l="16274" t="16504" r="20833" b="16032"/>
          <a:stretch/>
        </p:blipFill>
        <p:spPr>
          <a:xfrm>
            <a:off x="16226010" y="2335039"/>
            <a:ext cx="6350991" cy="4144162"/>
          </a:xfrm>
          <a:prstGeom prst="roundRect">
            <a:avLst/>
          </a:prstGeom>
        </p:spPr>
      </p:pic>
      <p:sp>
        <p:nvSpPr>
          <p:cNvPr id="15" name="CaixaDeTexto 14">
            <a:extLst>
              <a:ext uri="{FF2B5EF4-FFF2-40B4-BE49-F238E27FC236}">
                <a16:creationId xmlns:a16="http://schemas.microsoft.com/office/drawing/2014/main" id="{8C7DBDBF-F274-8A64-3EE7-35A694359DCF}"/>
              </a:ext>
            </a:extLst>
          </p:cNvPr>
          <p:cNvSpPr txBox="1"/>
          <p:nvPr/>
        </p:nvSpPr>
        <p:spPr>
          <a:xfrm>
            <a:off x="17306433" y="6636136"/>
            <a:ext cx="4190144" cy="646331"/>
          </a:xfrm>
          <a:prstGeom prst="rect">
            <a:avLst/>
          </a:prstGeom>
          <a:noFill/>
        </p:spPr>
        <p:txBody>
          <a:bodyPr wrap="square">
            <a:spAutoFit/>
          </a:bodyPr>
          <a:lstStyle/>
          <a:p>
            <a:pPr algn="ctr"/>
            <a:r>
              <a:rPr lang="en-US" sz="3600" dirty="0">
                <a:latin typeface="Roboto" panose="02000000000000000000" pitchFamily="2" charset="0"/>
                <a:ea typeface="Roboto" panose="02000000000000000000" pitchFamily="2" charset="0"/>
              </a:rPr>
              <a:t>Poisson et plantain</a:t>
            </a:r>
          </a:p>
        </p:txBody>
      </p:sp>
      <p:pic>
        <p:nvPicPr>
          <p:cNvPr id="17" name="Imagem 16" descr="Uma imagem com comida, vegetal, Cozinha, tigela&#10;&#10;Descrição gerada automaticamente">
            <a:extLst>
              <a:ext uri="{FF2B5EF4-FFF2-40B4-BE49-F238E27FC236}">
                <a16:creationId xmlns:a16="http://schemas.microsoft.com/office/drawing/2014/main" id="{423F2EC1-A974-5012-530E-0884EAAC34BE}"/>
              </a:ext>
            </a:extLst>
          </p:cNvPr>
          <p:cNvPicPr>
            <a:picLocks noChangeAspect="1"/>
          </p:cNvPicPr>
          <p:nvPr/>
        </p:nvPicPr>
        <p:blipFill rotWithShape="1">
          <a:blip r:embed="rId7">
            <a:extLst>
              <a:ext uri="{28A0092B-C50C-407E-A947-70E740481C1C}">
                <a14:useLocalDpi xmlns:a14="http://schemas.microsoft.com/office/drawing/2010/main" val="0"/>
              </a:ext>
            </a:extLst>
          </a:blip>
          <a:srcRect l="11151" t="12518" r="32293" b="21428"/>
          <a:stretch/>
        </p:blipFill>
        <p:spPr>
          <a:xfrm>
            <a:off x="1945903" y="7506453"/>
            <a:ext cx="6506875" cy="4144162"/>
          </a:xfrm>
          <a:prstGeom prst="roundRect">
            <a:avLst/>
          </a:prstGeom>
        </p:spPr>
      </p:pic>
      <p:sp>
        <p:nvSpPr>
          <p:cNvPr id="19" name="CaixaDeTexto 18">
            <a:extLst>
              <a:ext uri="{FF2B5EF4-FFF2-40B4-BE49-F238E27FC236}">
                <a16:creationId xmlns:a16="http://schemas.microsoft.com/office/drawing/2014/main" id="{B7B65430-CE18-1B12-E2BF-0B6305AFEAAF}"/>
              </a:ext>
            </a:extLst>
          </p:cNvPr>
          <p:cNvSpPr txBox="1"/>
          <p:nvPr/>
        </p:nvSpPr>
        <p:spPr>
          <a:xfrm>
            <a:off x="2956874" y="12149037"/>
            <a:ext cx="4190144" cy="646331"/>
          </a:xfrm>
          <a:prstGeom prst="rect">
            <a:avLst/>
          </a:prstGeom>
          <a:noFill/>
        </p:spPr>
        <p:txBody>
          <a:bodyPr wrap="square">
            <a:spAutoFit/>
          </a:bodyPr>
          <a:lstStyle/>
          <a:p>
            <a:pPr algn="ctr"/>
            <a:r>
              <a:rPr lang="en-US" sz="3600" dirty="0">
                <a:latin typeface="Roboto" panose="02000000000000000000" pitchFamily="2" charset="0"/>
                <a:ea typeface="Roboto" panose="02000000000000000000" pitchFamily="2" charset="0"/>
              </a:rPr>
              <a:t>Maïs et haricot</a:t>
            </a:r>
          </a:p>
        </p:txBody>
      </p:sp>
      <p:pic>
        <p:nvPicPr>
          <p:cNvPr id="37" name="Imagem 36" descr="Uma imagem com prato, comida, Cozinha, refeição&#10;&#10;Descrição gerada automaticamente">
            <a:extLst>
              <a:ext uri="{FF2B5EF4-FFF2-40B4-BE49-F238E27FC236}">
                <a16:creationId xmlns:a16="http://schemas.microsoft.com/office/drawing/2014/main" id="{52885723-7181-01F5-707A-C3689EA7FC31}"/>
              </a:ext>
            </a:extLst>
          </p:cNvPr>
          <p:cNvPicPr>
            <a:picLocks noChangeAspect="1"/>
          </p:cNvPicPr>
          <p:nvPr/>
        </p:nvPicPr>
        <p:blipFill rotWithShape="1">
          <a:blip r:embed="rId8">
            <a:extLst>
              <a:ext uri="{28A0092B-C50C-407E-A947-70E740481C1C}">
                <a14:useLocalDpi xmlns:a14="http://schemas.microsoft.com/office/drawing/2010/main" val="0"/>
              </a:ext>
            </a:extLst>
          </a:blip>
          <a:srcRect l="8870" t="15128" r="17399" b="15716"/>
          <a:stretch/>
        </p:blipFill>
        <p:spPr>
          <a:xfrm>
            <a:off x="9008014" y="7419953"/>
            <a:ext cx="6428933" cy="4144162"/>
          </a:xfrm>
          <a:prstGeom prst="roundRect">
            <a:avLst/>
          </a:prstGeom>
        </p:spPr>
      </p:pic>
      <p:sp>
        <p:nvSpPr>
          <p:cNvPr id="40" name="CaixaDeTexto 39">
            <a:extLst>
              <a:ext uri="{FF2B5EF4-FFF2-40B4-BE49-F238E27FC236}">
                <a16:creationId xmlns:a16="http://schemas.microsoft.com/office/drawing/2014/main" id="{7BAF94E2-8DF7-298F-B806-E461D79D2F90}"/>
              </a:ext>
            </a:extLst>
          </p:cNvPr>
          <p:cNvSpPr txBox="1"/>
          <p:nvPr/>
        </p:nvSpPr>
        <p:spPr>
          <a:xfrm>
            <a:off x="9509254" y="11952747"/>
            <a:ext cx="5426452" cy="1754326"/>
          </a:xfrm>
          <a:prstGeom prst="rect">
            <a:avLst/>
          </a:prstGeom>
          <a:noFill/>
        </p:spPr>
        <p:txBody>
          <a:bodyPr wrap="square">
            <a:spAutoFit/>
          </a:bodyPr>
          <a:lstStyle/>
          <a:p>
            <a:pPr algn="ctr"/>
            <a:endParaRPr lang="fr-FR" sz="3600" dirty="0">
              <a:latin typeface="Roboto" panose="02000000000000000000" pitchFamily="2" charset="0"/>
              <a:ea typeface="Roboto" panose="02000000000000000000" pitchFamily="2" charset="0"/>
            </a:endParaRPr>
          </a:p>
          <a:p>
            <a:pPr algn="ctr"/>
            <a:r>
              <a:rPr lang="fr-FR" sz="3600" dirty="0">
                <a:latin typeface="Roboto" panose="02000000000000000000" pitchFamily="2" charset="0"/>
                <a:ea typeface="Roboto" panose="02000000000000000000" pitchFamily="2" charset="0"/>
              </a:rPr>
              <a:t>Haricots noirs et pain </a:t>
            </a:r>
          </a:p>
          <a:p>
            <a:pPr algn="ctr"/>
            <a:endParaRPr lang="fr-FR" sz="3600" dirty="0">
              <a:latin typeface="Roboto" panose="02000000000000000000" pitchFamily="2" charset="0"/>
              <a:ea typeface="Roboto" panose="02000000000000000000" pitchFamily="2" charset="0"/>
            </a:endParaRPr>
          </a:p>
        </p:txBody>
      </p:sp>
      <p:pic>
        <p:nvPicPr>
          <p:cNvPr id="42" name="Imagem 41" descr="Uma imagem com Cozinha, comida, prato, Arroz cozido&#10;&#10;Descrição gerada automaticamente">
            <a:extLst>
              <a:ext uri="{FF2B5EF4-FFF2-40B4-BE49-F238E27FC236}">
                <a16:creationId xmlns:a16="http://schemas.microsoft.com/office/drawing/2014/main" id="{D25A8603-E073-9A6D-7A03-41C69E9EAEBF}"/>
              </a:ext>
            </a:extLst>
          </p:cNvPr>
          <p:cNvPicPr>
            <a:picLocks noChangeAspect="1"/>
          </p:cNvPicPr>
          <p:nvPr/>
        </p:nvPicPr>
        <p:blipFill rotWithShape="1">
          <a:blip r:embed="rId9">
            <a:extLst>
              <a:ext uri="{28A0092B-C50C-407E-A947-70E740481C1C}">
                <a14:useLocalDpi xmlns:a14="http://schemas.microsoft.com/office/drawing/2010/main" val="0"/>
              </a:ext>
            </a:extLst>
          </a:blip>
          <a:srcRect l="16369" t="18072" r="16131" b="16666"/>
          <a:stretch/>
        </p:blipFill>
        <p:spPr>
          <a:xfrm>
            <a:off x="16209027" y="7486827"/>
            <a:ext cx="6367974" cy="4077288"/>
          </a:xfrm>
          <a:prstGeom prst="roundRect">
            <a:avLst/>
          </a:prstGeom>
        </p:spPr>
      </p:pic>
      <p:sp>
        <p:nvSpPr>
          <p:cNvPr id="44" name="CaixaDeTexto 43">
            <a:extLst>
              <a:ext uri="{FF2B5EF4-FFF2-40B4-BE49-F238E27FC236}">
                <a16:creationId xmlns:a16="http://schemas.microsoft.com/office/drawing/2014/main" id="{6BC61FAB-6D06-6483-2C1C-380B2A8FFEE3}"/>
              </a:ext>
            </a:extLst>
          </p:cNvPr>
          <p:cNvSpPr txBox="1"/>
          <p:nvPr/>
        </p:nvSpPr>
        <p:spPr>
          <a:xfrm>
            <a:off x="16597611" y="11872533"/>
            <a:ext cx="5426452" cy="2308324"/>
          </a:xfrm>
          <a:prstGeom prst="rect">
            <a:avLst/>
          </a:prstGeom>
          <a:noFill/>
        </p:spPr>
        <p:txBody>
          <a:bodyPr wrap="square">
            <a:spAutoFit/>
          </a:bodyPr>
          <a:lstStyle/>
          <a:p>
            <a:pPr algn="ctr"/>
            <a:endParaRPr lang="fr-FR" sz="3600" dirty="0">
              <a:latin typeface="Roboto" panose="02000000000000000000" pitchFamily="2" charset="0"/>
              <a:ea typeface="Roboto" panose="02000000000000000000" pitchFamily="2" charset="0"/>
            </a:endParaRPr>
          </a:p>
          <a:p>
            <a:pPr algn="ctr"/>
            <a:endParaRPr lang="fr-FR" sz="3600" dirty="0">
              <a:latin typeface="Roboto" panose="02000000000000000000" pitchFamily="2" charset="0"/>
              <a:ea typeface="Roboto" panose="02000000000000000000" pitchFamily="2" charset="0"/>
            </a:endParaRPr>
          </a:p>
          <a:p>
            <a:pPr algn="ctr"/>
            <a:r>
              <a:rPr lang="fr-FR" sz="3600" dirty="0" err="1">
                <a:latin typeface="Roboto" panose="02000000000000000000" pitchFamily="2" charset="0"/>
                <a:ea typeface="Roboto" panose="02000000000000000000" pitchFamily="2" charset="0"/>
              </a:rPr>
              <a:t>Boeuf</a:t>
            </a:r>
            <a:r>
              <a:rPr lang="fr-FR" sz="3600" dirty="0">
                <a:latin typeface="Roboto" panose="02000000000000000000" pitchFamily="2" charset="0"/>
                <a:ea typeface="Roboto" panose="02000000000000000000" pitchFamily="2" charset="0"/>
              </a:rPr>
              <a:t> &amp; Riz</a:t>
            </a:r>
          </a:p>
          <a:p>
            <a:pPr algn="ctr"/>
            <a:endParaRPr lang="fr-FR" sz="3600"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319806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sp>
        <p:nvSpPr>
          <p:cNvPr id="5" name="Retângulo 4">
            <a:extLst>
              <a:ext uri="{FF2B5EF4-FFF2-40B4-BE49-F238E27FC236}">
                <a16:creationId xmlns:a16="http://schemas.microsoft.com/office/drawing/2014/main" id="{C748B7BC-78A7-13AA-DF0B-EA44D00F3C55}"/>
              </a:ext>
            </a:extLst>
          </p:cNvPr>
          <p:cNvSpPr/>
          <p:nvPr/>
        </p:nvSpPr>
        <p:spPr>
          <a:xfrm>
            <a:off x="941614" y="881909"/>
            <a:ext cx="22500772" cy="11952181"/>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sp>
        <p:nvSpPr>
          <p:cNvPr id="7" name="TextBox 1">
            <a:extLst>
              <a:ext uri="{FF2B5EF4-FFF2-40B4-BE49-F238E27FC236}">
                <a16:creationId xmlns:a16="http://schemas.microsoft.com/office/drawing/2014/main" id="{4A737F5F-828D-3238-541B-D4580ECA5631}"/>
              </a:ext>
            </a:extLst>
          </p:cNvPr>
          <p:cNvSpPr txBox="1"/>
          <p:nvPr/>
        </p:nvSpPr>
        <p:spPr>
          <a:xfrm>
            <a:off x="339522" y="1120138"/>
            <a:ext cx="16143295" cy="2585323"/>
          </a:xfrm>
          <a:prstGeom prst="rect">
            <a:avLst/>
          </a:prstGeom>
          <a:noFill/>
        </p:spPr>
        <p:txBody>
          <a:bodyPr wrap="square" rtlCol="0">
            <a:spAutoFit/>
          </a:bodyPr>
          <a:lstStyle/>
          <a:p>
            <a:r>
              <a:rPr lang="fr-FR" sz="5400" b="1" dirty="0">
                <a:solidFill>
                  <a:srgbClr val="16AD6A"/>
                </a:solidFill>
                <a:latin typeface="Poppins" pitchFamily="2" charset="77"/>
                <a:cs typeface="Poppins" pitchFamily="2" charset="77"/>
              </a:rPr>
              <a:t>CRÉEZ VOTRE PROPRE PLAT</a:t>
            </a:r>
          </a:p>
          <a:p>
            <a:r>
              <a:rPr lang="fr-FR" sz="5400" b="1" dirty="0">
                <a:latin typeface="Poppins" pitchFamily="2" charset="77"/>
                <a:cs typeface="Poppins" pitchFamily="2" charset="77"/>
              </a:rPr>
              <a:t>CHOISISSEZ 1 ÉLÉMENT DE CHAQUE CATEGORIE</a:t>
            </a:r>
          </a:p>
          <a:p>
            <a:endParaRPr lang="fr-FR" sz="5400" b="1" dirty="0">
              <a:solidFill>
                <a:srgbClr val="16AD6A"/>
              </a:solidFill>
              <a:latin typeface="Poppins" pitchFamily="2" charset="77"/>
              <a:cs typeface="Poppins" pitchFamily="2" charset="77"/>
            </a:endParaRPr>
          </a:p>
        </p:txBody>
      </p:sp>
      <p:sp>
        <p:nvSpPr>
          <p:cNvPr id="4" name="Retângulo 3">
            <a:extLst>
              <a:ext uri="{FF2B5EF4-FFF2-40B4-BE49-F238E27FC236}">
                <a16:creationId xmlns:a16="http://schemas.microsoft.com/office/drawing/2014/main" id="{88F19714-514C-A574-5A6E-37EF6DBFB633}"/>
              </a:ext>
            </a:extLst>
          </p:cNvPr>
          <p:cNvSpPr/>
          <p:nvPr/>
        </p:nvSpPr>
        <p:spPr>
          <a:xfrm>
            <a:off x="1291930" y="2958805"/>
            <a:ext cx="15265241" cy="3050110"/>
          </a:xfrm>
          <a:prstGeom prst="rect">
            <a:avLst/>
          </a:prstGeom>
          <a:solidFill>
            <a:srgbClr val="4EA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Retângulo 9">
            <a:extLst>
              <a:ext uri="{FF2B5EF4-FFF2-40B4-BE49-F238E27FC236}">
                <a16:creationId xmlns:a16="http://schemas.microsoft.com/office/drawing/2014/main" id="{03660F6C-04E2-0193-D9FD-B1973CC9455B}"/>
              </a:ext>
            </a:extLst>
          </p:cNvPr>
          <p:cNvSpPr/>
          <p:nvPr/>
        </p:nvSpPr>
        <p:spPr>
          <a:xfrm>
            <a:off x="1291928" y="6220264"/>
            <a:ext cx="15265241" cy="3050110"/>
          </a:xfrm>
          <a:prstGeom prst="rect">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Retângulo 12">
            <a:extLst>
              <a:ext uri="{FF2B5EF4-FFF2-40B4-BE49-F238E27FC236}">
                <a16:creationId xmlns:a16="http://schemas.microsoft.com/office/drawing/2014/main" id="{A404A85D-5BC7-8F7E-D256-4B57F187E879}"/>
              </a:ext>
            </a:extLst>
          </p:cNvPr>
          <p:cNvSpPr/>
          <p:nvPr/>
        </p:nvSpPr>
        <p:spPr>
          <a:xfrm>
            <a:off x="1291928" y="9632852"/>
            <a:ext cx="15265241" cy="3050107"/>
          </a:xfrm>
          <a:prstGeom prst="rect">
            <a:avLst/>
          </a:prstGeom>
          <a:solidFill>
            <a:srgbClr val="0E6C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TextBox 1">
            <a:extLst>
              <a:ext uri="{FF2B5EF4-FFF2-40B4-BE49-F238E27FC236}">
                <a16:creationId xmlns:a16="http://schemas.microsoft.com/office/drawing/2014/main" id="{D02C1F52-A51C-90FB-AA75-CB2EFD52757A}"/>
              </a:ext>
            </a:extLst>
          </p:cNvPr>
          <p:cNvSpPr txBox="1"/>
          <p:nvPr/>
        </p:nvSpPr>
        <p:spPr>
          <a:xfrm>
            <a:off x="16799779" y="1155239"/>
            <a:ext cx="7988675" cy="4862870"/>
          </a:xfrm>
          <a:prstGeom prst="rect">
            <a:avLst/>
          </a:prstGeom>
          <a:noFill/>
        </p:spPr>
        <p:txBody>
          <a:bodyPr wrap="square" rtlCol="0">
            <a:spAutoFit/>
          </a:bodyPr>
          <a:lstStyle/>
          <a:p>
            <a:r>
              <a:rPr lang="fr-FR" sz="5400" b="1" dirty="0">
                <a:solidFill>
                  <a:srgbClr val="16AD6A"/>
                </a:solidFill>
                <a:latin typeface="Poppins" pitchFamily="2" charset="77"/>
                <a:cs typeface="Poppins" pitchFamily="2" charset="77"/>
              </a:rPr>
              <a:t>FAITES-EN UN REPAS</a:t>
            </a:r>
          </a:p>
          <a:p>
            <a:r>
              <a:rPr lang="fr-FR" sz="5400" b="1" dirty="0">
                <a:solidFill>
                  <a:srgbClr val="16AD6A"/>
                </a:solidFill>
                <a:latin typeface="Poppins" pitchFamily="2" charset="77"/>
                <a:cs typeface="Poppins" pitchFamily="2" charset="77"/>
              </a:rPr>
              <a:t>AJOUTEZ UNE BOISSON POUR 50 KSH SEULEMENT</a:t>
            </a:r>
          </a:p>
          <a:p>
            <a:endParaRPr lang="fr-FR" sz="5400" b="1" dirty="0">
              <a:solidFill>
                <a:srgbClr val="16AD6A"/>
              </a:solidFill>
              <a:latin typeface="Poppins" pitchFamily="2" charset="77"/>
              <a:cs typeface="Poppins" pitchFamily="2" charset="77"/>
            </a:endParaRPr>
          </a:p>
          <a:p>
            <a:endParaRPr lang="en-US" sz="4000" b="1" dirty="0">
              <a:solidFill>
                <a:srgbClr val="211F1B"/>
              </a:solidFill>
              <a:latin typeface="Poppins" pitchFamily="2" charset="77"/>
              <a:cs typeface="Poppins" pitchFamily="2" charset="77"/>
            </a:endParaRPr>
          </a:p>
        </p:txBody>
      </p:sp>
      <p:sp>
        <p:nvSpPr>
          <p:cNvPr id="44" name="CaixaDeTexto 43">
            <a:extLst>
              <a:ext uri="{FF2B5EF4-FFF2-40B4-BE49-F238E27FC236}">
                <a16:creationId xmlns:a16="http://schemas.microsoft.com/office/drawing/2014/main" id="{6BC61FAB-6D06-6483-2C1C-380B2A8FFEE3}"/>
              </a:ext>
            </a:extLst>
          </p:cNvPr>
          <p:cNvSpPr txBox="1"/>
          <p:nvPr/>
        </p:nvSpPr>
        <p:spPr>
          <a:xfrm rot="16200000">
            <a:off x="762258" y="3870387"/>
            <a:ext cx="2114676" cy="1200329"/>
          </a:xfrm>
          <a:prstGeom prst="rect">
            <a:avLst/>
          </a:prstGeom>
          <a:noFill/>
        </p:spPr>
        <p:txBody>
          <a:bodyPr wrap="square">
            <a:spAutoFit/>
          </a:bodyPr>
          <a:lstStyle/>
          <a:p>
            <a:pPr algn="ctr"/>
            <a:r>
              <a:rPr lang="en-US" sz="3600" b="1" dirty="0">
                <a:solidFill>
                  <a:schemeClr val="bg1"/>
                </a:solidFill>
                <a:latin typeface="Roboto" panose="02000000000000000000" pitchFamily="2" charset="0"/>
                <a:ea typeface="Roboto" panose="02000000000000000000" pitchFamily="2" charset="0"/>
              </a:rPr>
              <a:t>CATEGORIE 1:</a:t>
            </a:r>
          </a:p>
        </p:txBody>
      </p:sp>
      <p:sp>
        <p:nvSpPr>
          <p:cNvPr id="18" name="CaixaDeTexto 17">
            <a:extLst>
              <a:ext uri="{FF2B5EF4-FFF2-40B4-BE49-F238E27FC236}">
                <a16:creationId xmlns:a16="http://schemas.microsoft.com/office/drawing/2014/main" id="{E1C0F437-CC74-0AC1-F2F5-AB3E074F891A}"/>
              </a:ext>
            </a:extLst>
          </p:cNvPr>
          <p:cNvSpPr txBox="1"/>
          <p:nvPr/>
        </p:nvSpPr>
        <p:spPr>
          <a:xfrm rot="16200000">
            <a:off x="828701" y="7288277"/>
            <a:ext cx="2114676" cy="1200329"/>
          </a:xfrm>
          <a:prstGeom prst="rect">
            <a:avLst/>
          </a:prstGeom>
          <a:noFill/>
        </p:spPr>
        <p:txBody>
          <a:bodyPr wrap="square">
            <a:spAutoFit/>
          </a:bodyPr>
          <a:lstStyle/>
          <a:p>
            <a:pPr algn="ctr"/>
            <a:r>
              <a:rPr lang="en-US" sz="3600" b="1" dirty="0">
                <a:solidFill>
                  <a:schemeClr val="bg1"/>
                </a:solidFill>
                <a:latin typeface="Roboto" panose="02000000000000000000" pitchFamily="2" charset="0"/>
                <a:ea typeface="Roboto" panose="02000000000000000000" pitchFamily="2" charset="0"/>
              </a:rPr>
              <a:t>CATEGORIE 2</a:t>
            </a:r>
          </a:p>
        </p:txBody>
      </p:sp>
      <p:sp>
        <p:nvSpPr>
          <p:cNvPr id="20" name="CaixaDeTexto 19">
            <a:extLst>
              <a:ext uri="{FF2B5EF4-FFF2-40B4-BE49-F238E27FC236}">
                <a16:creationId xmlns:a16="http://schemas.microsoft.com/office/drawing/2014/main" id="{3D0CA6E7-E770-9BF2-6346-DAC7B573CAAB}"/>
              </a:ext>
            </a:extLst>
          </p:cNvPr>
          <p:cNvSpPr txBox="1"/>
          <p:nvPr/>
        </p:nvSpPr>
        <p:spPr>
          <a:xfrm rot="16200000">
            <a:off x="804713" y="10560205"/>
            <a:ext cx="2114676" cy="1200329"/>
          </a:xfrm>
          <a:prstGeom prst="rect">
            <a:avLst/>
          </a:prstGeom>
          <a:noFill/>
        </p:spPr>
        <p:txBody>
          <a:bodyPr wrap="square">
            <a:spAutoFit/>
          </a:bodyPr>
          <a:lstStyle/>
          <a:p>
            <a:pPr algn="ctr"/>
            <a:r>
              <a:rPr lang="en-US" sz="3600" b="1" dirty="0">
                <a:solidFill>
                  <a:schemeClr val="bg1"/>
                </a:solidFill>
                <a:latin typeface="Roboto" panose="02000000000000000000" pitchFamily="2" charset="0"/>
                <a:ea typeface="Roboto" panose="02000000000000000000" pitchFamily="2" charset="0"/>
              </a:rPr>
              <a:t>CATEGORIE  3</a:t>
            </a:r>
          </a:p>
        </p:txBody>
      </p:sp>
      <p:sp>
        <p:nvSpPr>
          <p:cNvPr id="21" name="CaixaDeTexto 20">
            <a:extLst>
              <a:ext uri="{FF2B5EF4-FFF2-40B4-BE49-F238E27FC236}">
                <a16:creationId xmlns:a16="http://schemas.microsoft.com/office/drawing/2014/main" id="{00A1FF31-6741-388B-6436-FEC31BF0825E}"/>
              </a:ext>
            </a:extLst>
          </p:cNvPr>
          <p:cNvSpPr txBox="1"/>
          <p:nvPr/>
        </p:nvSpPr>
        <p:spPr>
          <a:xfrm rot="16200000">
            <a:off x="1882707" y="3978727"/>
            <a:ext cx="1771459" cy="1200329"/>
          </a:xfrm>
          <a:prstGeom prst="rect">
            <a:avLst/>
          </a:prstGeom>
          <a:noFill/>
        </p:spPr>
        <p:txBody>
          <a:bodyPr wrap="square">
            <a:spAutoFit/>
          </a:bodyPr>
          <a:lstStyle/>
          <a:p>
            <a:pPr algn="ctr"/>
            <a:r>
              <a:rPr lang="en-US" sz="3600" b="1" dirty="0">
                <a:solidFill>
                  <a:schemeClr val="bg1"/>
                </a:solidFill>
                <a:latin typeface="Roboto" panose="02000000000000000000" pitchFamily="2" charset="0"/>
                <a:ea typeface="Roboto" panose="02000000000000000000" pitchFamily="2" charset="0"/>
              </a:rPr>
              <a:t>PROTEINES</a:t>
            </a:r>
          </a:p>
        </p:txBody>
      </p:sp>
      <p:sp>
        <p:nvSpPr>
          <p:cNvPr id="22" name="CaixaDeTexto 21">
            <a:extLst>
              <a:ext uri="{FF2B5EF4-FFF2-40B4-BE49-F238E27FC236}">
                <a16:creationId xmlns:a16="http://schemas.microsoft.com/office/drawing/2014/main" id="{B56DAFA2-7B4A-09EA-0722-EE062D8019A7}"/>
              </a:ext>
            </a:extLst>
          </p:cNvPr>
          <p:cNvSpPr txBox="1"/>
          <p:nvPr/>
        </p:nvSpPr>
        <p:spPr>
          <a:xfrm rot="16200000">
            <a:off x="1053169" y="7422153"/>
            <a:ext cx="2996419" cy="646331"/>
          </a:xfrm>
          <a:prstGeom prst="rect">
            <a:avLst/>
          </a:prstGeom>
          <a:noFill/>
        </p:spPr>
        <p:txBody>
          <a:bodyPr wrap="square">
            <a:spAutoFit/>
          </a:bodyPr>
          <a:lstStyle/>
          <a:p>
            <a:pPr algn="ctr"/>
            <a:r>
              <a:rPr lang="en-US" sz="3600" b="1" dirty="0">
                <a:solidFill>
                  <a:schemeClr val="bg1"/>
                </a:solidFill>
                <a:latin typeface="Roboto" panose="02000000000000000000" pitchFamily="2" charset="0"/>
                <a:ea typeface="Roboto" panose="02000000000000000000" pitchFamily="2" charset="0"/>
              </a:rPr>
              <a:t>LEGUMES</a:t>
            </a:r>
          </a:p>
        </p:txBody>
      </p:sp>
      <p:sp>
        <p:nvSpPr>
          <p:cNvPr id="23" name="CaixaDeTexto 22">
            <a:extLst>
              <a:ext uri="{FF2B5EF4-FFF2-40B4-BE49-F238E27FC236}">
                <a16:creationId xmlns:a16="http://schemas.microsoft.com/office/drawing/2014/main" id="{39EA250A-AED7-EEBB-02C0-36D3F63E113B}"/>
              </a:ext>
            </a:extLst>
          </p:cNvPr>
          <p:cNvSpPr txBox="1"/>
          <p:nvPr/>
        </p:nvSpPr>
        <p:spPr>
          <a:xfrm rot="16200000">
            <a:off x="1040496" y="10837203"/>
            <a:ext cx="2996419" cy="646331"/>
          </a:xfrm>
          <a:prstGeom prst="rect">
            <a:avLst/>
          </a:prstGeom>
          <a:noFill/>
        </p:spPr>
        <p:txBody>
          <a:bodyPr wrap="square">
            <a:spAutoFit/>
          </a:bodyPr>
          <a:lstStyle/>
          <a:p>
            <a:pPr algn="ctr"/>
            <a:r>
              <a:rPr lang="en-US" sz="3600" b="1" dirty="0">
                <a:solidFill>
                  <a:schemeClr val="bg1"/>
                </a:solidFill>
                <a:latin typeface="Roboto" panose="02000000000000000000" pitchFamily="2" charset="0"/>
                <a:ea typeface="Roboto" panose="02000000000000000000" pitchFamily="2" charset="0"/>
              </a:rPr>
              <a:t>GLUCIDES</a:t>
            </a:r>
          </a:p>
        </p:txBody>
      </p:sp>
      <p:sp>
        <p:nvSpPr>
          <p:cNvPr id="36" name="Retângulo 35">
            <a:extLst>
              <a:ext uri="{FF2B5EF4-FFF2-40B4-BE49-F238E27FC236}">
                <a16:creationId xmlns:a16="http://schemas.microsoft.com/office/drawing/2014/main" id="{57FCD6DF-36E0-D98A-00FA-44138136F93B}"/>
              </a:ext>
            </a:extLst>
          </p:cNvPr>
          <p:cNvSpPr/>
          <p:nvPr/>
        </p:nvSpPr>
        <p:spPr>
          <a:xfrm>
            <a:off x="3459701" y="2958805"/>
            <a:ext cx="13097468" cy="3050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5" name="Imagem 24" descr="Uma imagem com comida, vegetal, prato, Cozinha&#10;&#10;Descrição gerada automaticamente">
            <a:extLst>
              <a:ext uri="{FF2B5EF4-FFF2-40B4-BE49-F238E27FC236}">
                <a16:creationId xmlns:a16="http://schemas.microsoft.com/office/drawing/2014/main" id="{7D468A0E-A9A0-6D28-42DB-4A0B0F5B8E84}"/>
              </a:ext>
            </a:extLst>
          </p:cNvPr>
          <p:cNvPicPr>
            <a:picLocks noChangeAspect="1"/>
          </p:cNvPicPr>
          <p:nvPr/>
        </p:nvPicPr>
        <p:blipFill rotWithShape="1">
          <a:blip r:embed="rId4">
            <a:extLst>
              <a:ext uri="{28A0092B-C50C-407E-A947-70E740481C1C}">
                <a14:useLocalDpi xmlns:a14="http://schemas.microsoft.com/office/drawing/2010/main" val="0"/>
              </a:ext>
            </a:extLst>
          </a:blip>
          <a:srcRect l="4630" t="8326" r="71311" b="48039"/>
          <a:stretch/>
        </p:blipFill>
        <p:spPr>
          <a:xfrm>
            <a:off x="3935682" y="3251501"/>
            <a:ext cx="2072839" cy="2114678"/>
          </a:xfrm>
          <a:prstGeom prst="roundRect">
            <a:avLst/>
          </a:prstGeom>
        </p:spPr>
      </p:pic>
      <p:pic>
        <p:nvPicPr>
          <p:cNvPr id="27" name="Imagem 26" descr="Uma imagem com comida, vegetal, prato, Cozinha&#10;&#10;Descrição gerada automaticamente">
            <a:extLst>
              <a:ext uri="{FF2B5EF4-FFF2-40B4-BE49-F238E27FC236}">
                <a16:creationId xmlns:a16="http://schemas.microsoft.com/office/drawing/2014/main" id="{0FBC6266-AB88-7B62-197A-D274633BBEFF}"/>
              </a:ext>
            </a:extLst>
          </p:cNvPr>
          <p:cNvPicPr>
            <a:picLocks noChangeAspect="1"/>
          </p:cNvPicPr>
          <p:nvPr/>
        </p:nvPicPr>
        <p:blipFill rotWithShape="1">
          <a:blip r:embed="rId4">
            <a:extLst>
              <a:ext uri="{28A0092B-C50C-407E-A947-70E740481C1C}">
                <a14:useLocalDpi xmlns:a14="http://schemas.microsoft.com/office/drawing/2010/main" val="0"/>
              </a:ext>
            </a:extLst>
          </a:blip>
          <a:srcRect l="31059" t="10078" r="45267" b="48039"/>
          <a:stretch/>
        </p:blipFill>
        <p:spPr>
          <a:xfrm>
            <a:off x="7354590" y="3273655"/>
            <a:ext cx="1979077" cy="2076184"/>
          </a:xfrm>
          <a:prstGeom prst="roundRect">
            <a:avLst/>
          </a:prstGeom>
        </p:spPr>
      </p:pic>
      <p:sp>
        <p:nvSpPr>
          <p:cNvPr id="28" name="CaixaDeTexto 27">
            <a:extLst>
              <a:ext uri="{FF2B5EF4-FFF2-40B4-BE49-F238E27FC236}">
                <a16:creationId xmlns:a16="http://schemas.microsoft.com/office/drawing/2014/main" id="{014144F2-DDE5-048C-37D1-DC822A878481}"/>
              </a:ext>
            </a:extLst>
          </p:cNvPr>
          <p:cNvSpPr txBox="1"/>
          <p:nvPr/>
        </p:nvSpPr>
        <p:spPr>
          <a:xfrm>
            <a:off x="3572317" y="5298502"/>
            <a:ext cx="2996419" cy="584775"/>
          </a:xfrm>
          <a:prstGeom prst="rect">
            <a:avLst/>
          </a:prstGeom>
          <a:noFill/>
        </p:spPr>
        <p:txBody>
          <a:bodyPr wrap="square">
            <a:spAutoFit/>
          </a:bodyPr>
          <a:lstStyle/>
          <a:p>
            <a:pPr algn="ctr"/>
            <a:r>
              <a:rPr lang="en-US" sz="3200" b="1">
                <a:solidFill>
                  <a:srgbClr val="211F1B"/>
                </a:solidFill>
                <a:latin typeface="Roboto" panose="02000000000000000000" pitchFamily="2" charset="0"/>
                <a:ea typeface="Roboto" panose="02000000000000000000" pitchFamily="2" charset="0"/>
              </a:rPr>
              <a:t>Boeuf 300 ksh</a:t>
            </a:r>
            <a:endParaRPr lang="en-US" sz="3200" dirty="0">
              <a:solidFill>
                <a:srgbClr val="211F1B"/>
              </a:solidFill>
              <a:latin typeface="Roboto" panose="02000000000000000000" pitchFamily="2" charset="0"/>
              <a:ea typeface="Roboto" panose="02000000000000000000" pitchFamily="2" charset="0"/>
            </a:endParaRPr>
          </a:p>
        </p:txBody>
      </p:sp>
      <p:sp>
        <p:nvSpPr>
          <p:cNvPr id="29" name="CaixaDeTexto 28">
            <a:extLst>
              <a:ext uri="{FF2B5EF4-FFF2-40B4-BE49-F238E27FC236}">
                <a16:creationId xmlns:a16="http://schemas.microsoft.com/office/drawing/2014/main" id="{95B93265-9948-66DE-38D9-4F3E35DA50C5}"/>
              </a:ext>
            </a:extLst>
          </p:cNvPr>
          <p:cNvSpPr txBox="1"/>
          <p:nvPr/>
        </p:nvSpPr>
        <p:spPr>
          <a:xfrm>
            <a:off x="6732616" y="5298502"/>
            <a:ext cx="3278727" cy="584775"/>
          </a:xfrm>
          <a:prstGeom prst="rect">
            <a:avLst/>
          </a:prstGeom>
          <a:noFill/>
        </p:spPr>
        <p:txBody>
          <a:bodyPr wrap="square">
            <a:spAutoFit/>
          </a:bodyPr>
          <a:lstStyle/>
          <a:p>
            <a:pPr algn="ctr"/>
            <a:r>
              <a:rPr lang="en-US" sz="3200" b="1" dirty="0">
                <a:solidFill>
                  <a:srgbClr val="211F1B"/>
                </a:solidFill>
                <a:latin typeface="Roboto" panose="02000000000000000000" pitchFamily="2" charset="0"/>
                <a:ea typeface="Roboto" panose="02000000000000000000" pitchFamily="2" charset="0"/>
              </a:rPr>
              <a:t>Poulet </a:t>
            </a:r>
            <a:r>
              <a:rPr lang="en-US" sz="3200" dirty="0">
                <a:solidFill>
                  <a:srgbClr val="211F1B"/>
                </a:solidFill>
                <a:latin typeface="Roboto" panose="02000000000000000000" pitchFamily="2" charset="0"/>
                <a:ea typeface="Roboto" panose="02000000000000000000" pitchFamily="2" charset="0"/>
              </a:rPr>
              <a:t>350 </a:t>
            </a:r>
            <a:r>
              <a:rPr lang="en-US" sz="3200" dirty="0" err="1">
                <a:solidFill>
                  <a:srgbClr val="211F1B"/>
                </a:solidFill>
                <a:latin typeface="Roboto" panose="02000000000000000000" pitchFamily="2" charset="0"/>
                <a:ea typeface="Roboto" panose="02000000000000000000" pitchFamily="2" charset="0"/>
              </a:rPr>
              <a:t>ksh</a:t>
            </a:r>
            <a:endParaRPr lang="en-US" sz="3200" dirty="0">
              <a:solidFill>
                <a:srgbClr val="211F1B"/>
              </a:solidFill>
              <a:latin typeface="Roboto" panose="02000000000000000000" pitchFamily="2" charset="0"/>
              <a:ea typeface="Roboto" panose="02000000000000000000" pitchFamily="2" charset="0"/>
            </a:endParaRPr>
          </a:p>
        </p:txBody>
      </p:sp>
      <p:pic>
        <p:nvPicPr>
          <p:cNvPr id="31" name="Imagem 30" descr="Uma imagem com comida, vegetal, prato, Cozinha&#10;&#10;Descrição gerada automaticamente">
            <a:extLst>
              <a:ext uri="{FF2B5EF4-FFF2-40B4-BE49-F238E27FC236}">
                <a16:creationId xmlns:a16="http://schemas.microsoft.com/office/drawing/2014/main" id="{2A9294B2-88CB-C30E-DE9F-86612AA1FAF9}"/>
              </a:ext>
            </a:extLst>
          </p:cNvPr>
          <p:cNvPicPr>
            <a:picLocks noChangeAspect="1"/>
          </p:cNvPicPr>
          <p:nvPr/>
        </p:nvPicPr>
        <p:blipFill rotWithShape="1">
          <a:blip r:embed="rId4">
            <a:extLst>
              <a:ext uri="{28A0092B-C50C-407E-A947-70E740481C1C}">
                <a14:useLocalDpi xmlns:a14="http://schemas.microsoft.com/office/drawing/2010/main" val="0"/>
              </a:ext>
            </a:extLst>
          </a:blip>
          <a:srcRect l="55914" t="10381" r="20583" b="48039"/>
          <a:stretch/>
        </p:blipFill>
        <p:spPr>
          <a:xfrm>
            <a:off x="10770943" y="3273655"/>
            <a:ext cx="1990019" cy="2062782"/>
          </a:xfrm>
          <a:prstGeom prst="roundRect">
            <a:avLst/>
          </a:prstGeom>
        </p:spPr>
      </p:pic>
      <p:sp>
        <p:nvSpPr>
          <p:cNvPr id="32" name="CaixaDeTexto 31">
            <a:extLst>
              <a:ext uri="{FF2B5EF4-FFF2-40B4-BE49-F238E27FC236}">
                <a16:creationId xmlns:a16="http://schemas.microsoft.com/office/drawing/2014/main" id="{9A216D82-ABF1-0998-0608-766FBEF045F0}"/>
              </a:ext>
            </a:extLst>
          </p:cNvPr>
          <p:cNvSpPr txBox="1"/>
          <p:nvPr/>
        </p:nvSpPr>
        <p:spPr>
          <a:xfrm>
            <a:off x="10287837" y="5266645"/>
            <a:ext cx="2996419" cy="1077218"/>
          </a:xfrm>
          <a:prstGeom prst="rect">
            <a:avLst/>
          </a:prstGeom>
          <a:noFill/>
        </p:spPr>
        <p:txBody>
          <a:bodyPr wrap="square">
            <a:spAutoFit/>
          </a:bodyPr>
          <a:lstStyle/>
          <a:p>
            <a:pPr algn="ctr"/>
            <a:r>
              <a:rPr lang="en-US" sz="3200" b="1" dirty="0">
                <a:solidFill>
                  <a:srgbClr val="211F1B"/>
                </a:solidFill>
                <a:latin typeface="Roboto" panose="02000000000000000000" pitchFamily="2" charset="0"/>
                <a:ea typeface="Roboto" panose="02000000000000000000" pitchFamily="2" charset="0"/>
              </a:rPr>
              <a:t>Poisson </a:t>
            </a:r>
            <a:r>
              <a:rPr lang="en-US" sz="3200" dirty="0">
                <a:solidFill>
                  <a:srgbClr val="211F1B"/>
                </a:solidFill>
                <a:latin typeface="Roboto" panose="02000000000000000000" pitchFamily="2" charset="0"/>
                <a:ea typeface="Roboto" panose="02000000000000000000" pitchFamily="2" charset="0"/>
              </a:rPr>
              <a:t>300 </a:t>
            </a:r>
            <a:r>
              <a:rPr lang="en-US" sz="3200" dirty="0" err="1">
                <a:solidFill>
                  <a:srgbClr val="211F1B"/>
                </a:solidFill>
                <a:latin typeface="Roboto" panose="02000000000000000000" pitchFamily="2" charset="0"/>
                <a:ea typeface="Roboto" panose="02000000000000000000" pitchFamily="2" charset="0"/>
              </a:rPr>
              <a:t>ksh</a:t>
            </a:r>
            <a:endParaRPr lang="en-US" sz="3200" dirty="0">
              <a:solidFill>
                <a:srgbClr val="211F1B"/>
              </a:solidFill>
              <a:latin typeface="Roboto" panose="02000000000000000000" pitchFamily="2" charset="0"/>
              <a:ea typeface="Roboto" panose="02000000000000000000" pitchFamily="2" charset="0"/>
            </a:endParaRPr>
          </a:p>
        </p:txBody>
      </p:sp>
      <p:pic>
        <p:nvPicPr>
          <p:cNvPr id="34" name="Imagem 33" descr="Uma imagem com comida, vegetal, prato, Cozinha&#10;&#10;Descrição gerada automaticamente">
            <a:extLst>
              <a:ext uri="{FF2B5EF4-FFF2-40B4-BE49-F238E27FC236}">
                <a16:creationId xmlns:a16="http://schemas.microsoft.com/office/drawing/2014/main" id="{A96E44DC-64F5-C832-F2AA-B08D51764851}"/>
              </a:ext>
            </a:extLst>
          </p:cNvPr>
          <p:cNvPicPr>
            <a:picLocks noChangeAspect="1"/>
          </p:cNvPicPr>
          <p:nvPr/>
        </p:nvPicPr>
        <p:blipFill rotWithShape="1">
          <a:blip r:embed="rId4">
            <a:extLst>
              <a:ext uri="{28A0092B-C50C-407E-A947-70E740481C1C}">
                <a14:useLocalDpi xmlns:a14="http://schemas.microsoft.com/office/drawing/2010/main" val="0"/>
              </a:ext>
            </a:extLst>
          </a:blip>
          <a:srcRect l="5105" t="53838" r="70604" b="4963"/>
          <a:stretch/>
        </p:blipFill>
        <p:spPr>
          <a:xfrm>
            <a:off x="13828999" y="3273655"/>
            <a:ext cx="1990019" cy="2083525"/>
          </a:xfrm>
          <a:prstGeom prst="roundRect">
            <a:avLst/>
          </a:prstGeom>
        </p:spPr>
      </p:pic>
      <p:sp>
        <p:nvSpPr>
          <p:cNvPr id="35" name="CaixaDeTexto 34">
            <a:extLst>
              <a:ext uri="{FF2B5EF4-FFF2-40B4-BE49-F238E27FC236}">
                <a16:creationId xmlns:a16="http://schemas.microsoft.com/office/drawing/2014/main" id="{51CFBDC3-12FA-147D-B58D-9E4616F97AF8}"/>
              </a:ext>
            </a:extLst>
          </p:cNvPr>
          <p:cNvSpPr txBox="1"/>
          <p:nvPr/>
        </p:nvSpPr>
        <p:spPr>
          <a:xfrm>
            <a:off x="13520563" y="5298501"/>
            <a:ext cx="2996419" cy="584775"/>
          </a:xfrm>
          <a:prstGeom prst="rect">
            <a:avLst/>
          </a:prstGeom>
          <a:noFill/>
        </p:spPr>
        <p:txBody>
          <a:bodyPr wrap="square">
            <a:spAutoFit/>
          </a:bodyPr>
          <a:lstStyle/>
          <a:p>
            <a:pPr algn="ctr"/>
            <a:r>
              <a:rPr lang="en-US" sz="3200" b="1" dirty="0">
                <a:solidFill>
                  <a:srgbClr val="211F1B"/>
                </a:solidFill>
                <a:latin typeface="Roboto" panose="02000000000000000000" pitchFamily="2" charset="0"/>
                <a:ea typeface="Roboto" panose="02000000000000000000" pitchFamily="2" charset="0"/>
              </a:rPr>
              <a:t>Haricot2</a:t>
            </a:r>
            <a:r>
              <a:rPr lang="en-US" sz="3200" dirty="0">
                <a:solidFill>
                  <a:srgbClr val="211F1B"/>
                </a:solidFill>
                <a:latin typeface="Roboto" panose="02000000000000000000" pitchFamily="2" charset="0"/>
                <a:ea typeface="Roboto" panose="02000000000000000000" pitchFamily="2" charset="0"/>
              </a:rPr>
              <a:t>00 </a:t>
            </a:r>
            <a:r>
              <a:rPr lang="en-US" sz="3200" dirty="0" err="1">
                <a:solidFill>
                  <a:srgbClr val="211F1B"/>
                </a:solidFill>
                <a:latin typeface="Roboto" panose="02000000000000000000" pitchFamily="2" charset="0"/>
                <a:ea typeface="Roboto" panose="02000000000000000000" pitchFamily="2" charset="0"/>
              </a:rPr>
              <a:t>ksh</a:t>
            </a:r>
            <a:endParaRPr lang="en-US" sz="3200" dirty="0">
              <a:solidFill>
                <a:srgbClr val="211F1B"/>
              </a:solidFill>
              <a:latin typeface="Roboto" panose="02000000000000000000" pitchFamily="2" charset="0"/>
              <a:ea typeface="Roboto" panose="02000000000000000000" pitchFamily="2" charset="0"/>
            </a:endParaRPr>
          </a:p>
        </p:txBody>
      </p:sp>
      <p:sp>
        <p:nvSpPr>
          <p:cNvPr id="38" name="Retângulo 37">
            <a:extLst>
              <a:ext uri="{FF2B5EF4-FFF2-40B4-BE49-F238E27FC236}">
                <a16:creationId xmlns:a16="http://schemas.microsoft.com/office/drawing/2014/main" id="{D9D14285-1F8E-0437-2CA9-4D3FBA16B73D}"/>
              </a:ext>
            </a:extLst>
          </p:cNvPr>
          <p:cNvSpPr/>
          <p:nvPr/>
        </p:nvSpPr>
        <p:spPr>
          <a:xfrm>
            <a:off x="3453405" y="6221067"/>
            <a:ext cx="13097468" cy="3050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39" name="CaixaDeTexto 38">
            <a:extLst>
              <a:ext uri="{FF2B5EF4-FFF2-40B4-BE49-F238E27FC236}">
                <a16:creationId xmlns:a16="http://schemas.microsoft.com/office/drawing/2014/main" id="{4447F333-0E34-F881-AC85-2551A3FA4BBB}"/>
              </a:ext>
            </a:extLst>
          </p:cNvPr>
          <p:cNvSpPr txBox="1"/>
          <p:nvPr/>
        </p:nvSpPr>
        <p:spPr>
          <a:xfrm>
            <a:off x="3576607" y="8558830"/>
            <a:ext cx="2996419" cy="1077218"/>
          </a:xfrm>
          <a:prstGeom prst="rect">
            <a:avLst/>
          </a:prstGeom>
          <a:noFill/>
        </p:spPr>
        <p:txBody>
          <a:bodyPr wrap="square">
            <a:spAutoFit/>
          </a:bodyPr>
          <a:lstStyle/>
          <a:p>
            <a:pPr algn="ctr"/>
            <a:r>
              <a:rPr lang="en-US" sz="3200" b="1" dirty="0">
                <a:solidFill>
                  <a:srgbClr val="211F1B"/>
                </a:solidFill>
                <a:latin typeface="Roboto" panose="02000000000000000000" pitchFamily="2" charset="0"/>
                <a:ea typeface="Roboto" panose="02000000000000000000" pitchFamily="2" charset="0"/>
              </a:rPr>
              <a:t>Chou fleur  </a:t>
            </a:r>
            <a:r>
              <a:rPr lang="en-US" sz="3200" dirty="0">
                <a:solidFill>
                  <a:srgbClr val="211F1B"/>
                </a:solidFill>
                <a:highlight>
                  <a:srgbClr val="FFFF00"/>
                </a:highlight>
                <a:latin typeface="Roboto" panose="02000000000000000000" pitchFamily="2" charset="0"/>
                <a:ea typeface="Roboto" panose="02000000000000000000" pitchFamily="2" charset="0"/>
              </a:rPr>
              <a:t>50</a:t>
            </a:r>
            <a:r>
              <a:rPr lang="en-US" sz="3200" dirty="0">
                <a:solidFill>
                  <a:srgbClr val="211F1B"/>
                </a:solidFill>
                <a:latin typeface="Roboto" panose="02000000000000000000" pitchFamily="2" charset="0"/>
                <a:ea typeface="Roboto" panose="02000000000000000000" pitchFamily="2" charset="0"/>
              </a:rPr>
              <a:t> </a:t>
            </a:r>
            <a:r>
              <a:rPr lang="en-US" sz="3200" dirty="0" err="1">
                <a:solidFill>
                  <a:srgbClr val="211F1B"/>
                </a:solidFill>
                <a:latin typeface="Roboto" panose="02000000000000000000" pitchFamily="2" charset="0"/>
                <a:ea typeface="Roboto" panose="02000000000000000000" pitchFamily="2" charset="0"/>
              </a:rPr>
              <a:t>ksh</a:t>
            </a:r>
            <a:endParaRPr lang="en-US" sz="3200" dirty="0">
              <a:solidFill>
                <a:srgbClr val="211F1B"/>
              </a:solidFill>
              <a:latin typeface="Roboto" panose="02000000000000000000" pitchFamily="2" charset="0"/>
              <a:ea typeface="Roboto" panose="02000000000000000000" pitchFamily="2" charset="0"/>
            </a:endParaRPr>
          </a:p>
        </p:txBody>
      </p:sp>
      <p:sp>
        <p:nvSpPr>
          <p:cNvPr id="41" name="CaixaDeTexto 40">
            <a:extLst>
              <a:ext uri="{FF2B5EF4-FFF2-40B4-BE49-F238E27FC236}">
                <a16:creationId xmlns:a16="http://schemas.microsoft.com/office/drawing/2014/main" id="{64BA77F2-D66A-5F76-448A-BB2377FDB494}"/>
              </a:ext>
            </a:extLst>
          </p:cNvPr>
          <p:cNvSpPr txBox="1"/>
          <p:nvPr/>
        </p:nvSpPr>
        <p:spPr>
          <a:xfrm>
            <a:off x="6574373" y="8512325"/>
            <a:ext cx="3269568" cy="584775"/>
          </a:xfrm>
          <a:prstGeom prst="rect">
            <a:avLst/>
          </a:prstGeom>
          <a:noFill/>
        </p:spPr>
        <p:txBody>
          <a:bodyPr wrap="square">
            <a:spAutoFit/>
          </a:bodyPr>
          <a:lstStyle/>
          <a:p>
            <a:pPr algn="ctr"/>
            <a:r>
              <a:rPr lang="en-US" sz="3200" b="1">
                <a:solidFill>
                  <a:srgbClr val="211F1B"/>
                </a:solidFill>
                <a:latin typeface="Roboto" panose="02000000000000000000" pitchFamily="2" charset="0"/>
                <a:ea typeface="Roboto" panose="02000000000000000000" pitchFamily="2" charset="0"/>
              </a:rPr>
              <a:t>Chou</a:t>
            </a:r>
            <a:endParaRPr lang="en-US" sz="3200" dirty="0">
              <a:solidFill>
                <a:srgbClr val="211F1B"/>
              </a:solidFill>
              <a:latin typeface="Roboto" panose="02000000000000000000" pitchFamily="2" charset="0"/>
              <a:ea typeface="Roboto" panose="02000000000000000000" pitchFamily="2" charset="0"/>
            </a:endParaRPr>
          </a:p>
        </p:txBody>
      </p:sp>
      <p:sp>
        <p:nvSpPr>
          <p:cNvPr id="43" name="CaixaDeTexto 42">
            <a:extLst>
              <a:ext uri="{FF2B5EF4-FFF2-40B4-BE49-F238E27FC236}">
                <a16:creationId xmlns:a16="http://schemas.microsoft.com/office/drawing/2014/main" id="{A808BC9C-48B5-6279-EC9F-BBF255767C0C}"/>
              </a:ext>
            </a:extLst>
          </p:cNvPr>
          <p:cNvSpPr txBox="1"/>
          <p:nvPr/>
        </p:nvSpPr>
        <p:spPr>
          <a:xfrm>
            <a:off x="10011343" y="8486343"/>
            <a:ext cx="3269568" cy="584775"/>
          </a:xfrm>
          <a:prstGeom prst="rect">
            <a:avLst/>
          </a:prstGeom>
          <a:noFill/>
        </p:spPr>
        <p:txBody>
          <a:bodyPr wrap="square">
            <a:spAutoFit/>
          </a:bodyPr>
          <a:lstStyle/>
          <a:p>
            <a:pPr algn="ctr"/>
            <a:r>
              <a:rPr lang="en-US" sz="3200" b="1" dirty="0" err="1">
                <a:solidFill>
                  <a:srgbClr val="211F1B"/>
                </a:solidFill>
                <a:latin typeface="Roboto" panose="02000000000000000000" pitchFamily="2" charset="0"/>
                <a:ea typeface="Roboto" panose="02000000000000000000" pitchFamily="2" charset="0"/>
              </a:rPr>
              <a:t>Épinard</a:t>
            </a:r>
            <a:r>
              <a:rPr lang="en-US" sz="3200" b="1" dirty="0">
                <a:solidFill>
                  <a:srgbClr val="211F1B"/>
                </a:solidFill>
                <a:latin typeface="Roboto" panose="02000000000000000000" pitchFamily="2" charset="0"/>
                <a:ea typeface="Roboto" panose="02000000000000000000" pitchFamily="2" charset="0"/>
              </a:rPr>
              <a:t> </a:t>
            </a:r>
            <a:r>
              <a:rPr lang="en-US" sz="3200" dirty="0">
                <a:solidFill>
                  <a:srgbClr val="211F1B"/>
                </a:solidFill>
                <a:highlight>
                  <a:srgbClr val="FFFF00"/>
                </a:highlight>
                <a:latin typeface="Roboto" panose="02000000000000000000" pitchFamily="2" charset="0"/>
                <a:ea typeface="Roboto" panose="02000000000000000000" pitchFamily="2" charset="0"/>
              </a:rPr>
              <a:t>50</a:t>
            </a:r>
            <a:r>
              <a:rPr lang="en-US" sz="3200" dirty="0">
                <a:solidFill>
                  <a:srgbClr val="211F1B"/>
                </a:solidFill>
                <a:latin typeface="Roboto" panose="02000000000000000000" pitchFamily="2" charset="0"/>
                <a:ea typeface="Roboto" panose="02000000000000000000" pitchFamily="2" charset="0"/>
              </a:rPr>
              <a:t> </a:t>
            </a:r>
            <a:r>
              <a:rPr lang="en-US" sz="3200" dirty="0" err="1">
                <a:solidFill>
                  <a:srgbClr val="211F1B"/>
                </a:solidFill>
                <a:latin typeface="Roboto" panose="02000000000000000000" pitchFamily="2" charset="0"/>
                <a:ea typeface="Roboto" panose="02000000000000000000" pitchFamily="2" charset="0"/>
              </a:rPr>
              <a:t>ksh</a:t>
            </a:r>
            <a:endParaRPr lang="en-US" sz="3200" dirty="0">
              <a:solidFill>
                <a:srgbClr val="211F1B"/>
              </a:solidFill>
              <a:latin typeface="Roboto" panose="02000000000000000000" pitchFamily="2" charset="0"/>
              <a:ea typeface="Roboto" panose="02000000000000000000" pitchFamily="2" charset="0"/>
            </a:endParaRPr>
          </a:p>
        </p:txBody>
      </p:sp>
      <p:sp>
        <p:nvSpPr>
          <p:cNvPr id="45" name="CaixaDeTexto 44">
            <a:extLst>
              <a:ext uri="{FF2B5EF4-FFF2-40B4-BE49-F238E27FC236}">
                <a16:creationId xmlns:a16="http://schemas.microsoft.com/office/drawing/2014/main" id="{CCA7F716-A162-176D-8D49-0BE714398213}"/>
              </a:ext>
            </a:extLst>
          </p:cNvPr>
          <p:cNvSpPr txBox="1"/>
          <p:nvPr/>
        </p:nvSpPr>
        <p:spPr>
          <a:xfrm>
            <a:off x="13213250" y="8486343"/>
            <a:ext cx="3269568" cy="584775"/>
          </a:xfrm>
          <a:prstGeom prst="rect">
            <a:avLst/>
          </a:prstGeom>
          <a:noFill/>
        </p:spPr>
        <p:txBody>
          <a:bodyPr wrap="square">
            <a:spAutoFit/>
          </a:bodyPr>
          <a:lstStyle/>
          <a:p>
            <a:pPr algn="ctr"/>
            <a:r>
              <a:rPr lang="en-US" sz="3200" b="1" dirty="0">
                <a:solidFill>
                  <a:srgbClr val="211F1B"/>
                </a:solidFill>
                <a:latin typeface="Roboto" panose="02000000000000000000" pitchFamily="2" charset="0"/>
                <a:ea typeface="Roboto" panose="02000000000000000000" pitchFamily="2" charset="0"/>
              </a:rPr>
              <a:t>Salade </a:t>
            </a:r>
            <a:r>
              <a:rPr lang="en-US" sz="3200" dirty="0">
                <a:solidFill>
                  <a:srgbClr val="211F1B"/>
                </a:solidFill>
                <a:highlight>
                  <a:srgbClr val="FFFF00"/>
                </a:highlight>
                <a:latin typeface="Roboto" panose="02000000000000000000" pitchFamily="2" charset="0"/>
                <a:ea typeface="Roboto" panose="02000000000000000000" pitchFamily="2" charset="0"/>
              </a:rPr>
              <a:t>50</a:t>
            </a:r>
            <a:r>
              <a:rPr lang="en-US" sz="3200" dirty="0">
                <a:solidFill>
                  <a:srgbClr val="211F1B"/>
                </a:solidFill>
                <a:latin typeface="Roboto" panose="02000000000000000000" pitchFamily="2" charset="0"/>
                <a:ea typeface="Roboto" panose="02000000000000000000" pitchFamily="2" charset="0"/>
              </a:rPr>
              <a:t> </a:t>
            </a:r>
            <a:r>
              <a:rPr lang="en-US" sz="3200" dirty="0" err="1">
                <a:solidFill>
                  <a:srgbClr val="211F1B"/>
                </a:solidFill>
                <a:latin typeface="Roboto" panose="02000000000000000000" pitchFamily="2" charset="0"/>
                <a:ea typeface="Roboto" panose="02000000000000000000" pitchFamily="2" charset="0"/>
              </a:rPr>
              <a:t>ksh</a:t>
            </a:r>
            <a:endParaRPr lang="en-US" sz="3200" dirty="0">
              <a:solidFill>
                <a:srgbClr val="211F1B"/>
              </a:solidFill>
              <a:latin typeface="Roboto" panose="02000000000000000000" pitchFamily="2" charset="0"/>
              <a:ea typeface="Roboto" panose="02000000000000000000" pitchFamily="2" charset="0"/>
            </a:endParaRPr>
          </a:p>
        </p:txBody>
      </p:sp>
      <p:pic>
        <p:nvPicPr>
          <p:cNvPr id="47" name="Imagem 46" descr="Uma imagem com janela, planta, comida, vegetal&#10;&#10;Descrição gerada automaticamente">
            <a:extLst>
              <a:ext uri="{FF2B5EF4-FFF2-40B4-BE49-F238E27FC236}">
                <a16:creationId xmlns:a16="http://schemas.microsoft.com/office/drawing/2014/main" id="{2398FDD9-DDAB-50EF-FF9A-1CC3A98AB6BC}"/>
              </a:ext>
            </a:extLst>
          </p:cNvPr>
          <p:cNvPicPr>
            <a:picLocks noChangeAspect="1"/>
          </p:cNvPicPr>
          <p:nvPr/>
        </p:nvPicPr>
        <p:blipFill rotWithShape="1">
          <a:blip r:embed="rId5">
            <a:extLst>
              <a:ext uri="{28A0092B-C50C-407E-A947-70E740481C1C}">
                <a14:useLocalDpi xmlns:a14="http://schemas.microsoft.com/office/drawing/2010/main" val="0"/>
              </a:ext>
            </a:extLst>
          </a:blip>
          <a:srcRect l="43125" t="11842" r="16488" b="18455"/>
          <a:stretch/>
        </p:blipFill>
        <p:spPr>
          <a:xfrm>
            <a:off x="4012610" y="6572840"/>
            <a:ext cx="1995911" cy="1907645"/>
          </a:xfrm>
          <a:prstGeom prst="roundRect">
            <a:avLst/>
          </a:prstGeom>
        </p:spPr>
      </p:pic>
      <p:pic>
        <p:nvPicPr>
          <p:cNvPr id="49" name="Imagem 48" descr="Uma imagem com comida, amarelo, Snack, Fast food&#10;&#10;Descrição gerada automaticamente">
            <a:extLst>
              <a:ext uri="{FF2B5EF4-FFF2-40B4-BE49-F238E27FC236}">
                <a16:creationId xmlns:a16="http://schemas.microsoft.com/office/drawing/2014/main" id="{97A12A76-A9B3-B748-2943-9CA211BDE2FA}"/>
              </a:ext>
            </a:extLst>
          </p:cNvPr>
          <p:cNvPicPr>
            <a:picLocks noChangeAspect="1"/>
          </p:cNvPicPr>
          <p:nvPr/>
        </p:nvPicPr>
        <p:blipFill rotWithShape="1">
          <a:blip r:embed="rId6">
            <a:extLst>
              <a:ext uri="{28A0092B-C50C-407E-A947-70E740481C1C}">
                <a14:useLocalDpi xmlns:a14="http://schemas.microsoft.com/office/drawing/2010/main" val="0"/>
              </a:ext>
            </a:extLst>
          </a:blip>
          <a:srcRect l="37859" t="28174" r="37976" b="28486"/>
          <a:stretch/>
        </p:blipFill>
        <p:spPr>
          <a:xfrm>
            <a:off x="7377379" y="6572841"/>
            <a:ext cx="1989199" cy="1907645"/>
          </a:xfrm>
          <a:prstGeom prst="roundRect">
            <a:avLst/>
          </a:prstGeom>
        </p:spPr>
      </p:pic>
      <p:pic>
        <p:nvPicPr>
          <p:cNvPr id="51" name="Imagem 50" descr="Uma imagem com planta, captura de ecrã, verde, natureza&#10;&#10;Descrição gerada automaticamente">
            <a:extLst>
              <a:ext uri="{FF2B5EF4-FFF2-40B4-BE49-F238E27FC236}">
                <a16:creationId xmlns:a16="http://schemas.microsoft.com/office/drawing/2014/main" id="{FC3075B1-991B-3E6D-82B5-0FB0F25DF38E}"/>
              </a:ext>
            </a:extLst>
          </p:cNvPr>
          <p:cNvPicPr>
            <a:picLocks noChangeAspect="1"/>
          </p:cNvPicPr>
          <p:nvPr/>
        </p:nvPicPr>
        <p:blipFill rotWithShape="1">
          <a:blip r:embed="rId7">
            <a:extLst>
              <a:ext uri="{28A0092B-C50C-407E-A947-70E740481C1C}">
                <a14:useLocalDpi xmlns:a14="http://schemas.microsoft.com/office/drawing/2010/main" val="0"/>
              </a:ext>
            </a:extLst>
          </a:blip>
          <a:srcRect l="34550" t="25623" r="36556" b="23026"/>
          <a:stretch/>
        </p:blipFill>
        <p:spPr>
          <a:xfrm>
            <a:off x="10788032" y="6483927"/>
            <a:ext cx="1989199" cy="1943272"/>
          </a:xfrm>
          <a:prstGeom prst="roundRect">
            <a:avLst/>
          </a:prstGeom>
        </p:spPr>
      </p:pic>
      <p:pic>
        <p:nvPicPr>
          <p:cNvPr id="53" name="Imagem 52" descr="Uma imagem com produção, Alimentos naturais, Vegetal de folha verde, Nutrição vegana&#10;&#10;Descrição gerada automaticamente">
            <a:extLst>
              <a:ext uri="{FF2B5EF4-FFF2-40B4-BE49-F238E27FC236}">
                <a16:creationId xmlns:a16="http://schemas.microsoft.com/office/drawing/2014/main" id="{7FC201F9-F1E7-4833-46BF-F3C65E13B0B2}"/>
              </a:ext>
            </a:extLst>
          </p:cNvPr>
          <p:cNvPicPr>
            <a:picLocks noChangeAspect="1"/>
          </p:cNvPicPr>
          <p:nvPr/>
        </p:nvPicPr>
        <p:blipFill rotWithShape="1">
          <a:blip r:embed="rId8">
            <a:extLst>
              <a:ext uri="{28A0092B-C50C-407E-A947-70E740481C1C}">
                <a14:useLocalDpi xmlns:a14="http://schemas.microsoft.com/office/drawing/2010/main" val="0"/>
              </a:ext>
            </a:extLst>
          </a:blip>
          <a:srcRect l="28008" t="10301" r="26538" b="10000"/>
          <a:stretch/>
        </p:blipFill>
        <p:spPr>
          <a:xfrm>
            <a:off x="13859771" y="6572840"/>
            <a:ext cx="1959247" cy="1932341"/>
          </a:xfrm>
          <a:prstGeom prst="roundRect">
            <a:avLst/>
          </a:prstGeom>
        </p:spPr>
      </p:pic>
      <p:sp>
        <p:nvSpPr>
          <p:cNvPr id="54" name="Retângulo 53">
            <a:extLst>
              <a:ext uri="{FF2B5EF4-FFF2-40B4-BE49-F238E27FC236}">
                <a16:creationId xmlns:a16="http://schemas.microsoft.com/office/drawing/2014/main" id="{296C6D23-0A71-24CE-0D36-751433C6F481}"/>
              </a:ext>
            </a:extLst>
          </p:cNvPr>
          <p:cNvSpPr/>
          <p:nvPr/>
        </p:nvSpPr>
        <p:spPr>
          <a:xfrm>
            <a:off x="3465479" y="9644168"/>
            <a:ext cx="13097468" cy="3050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55" name="CaixaDeTexto 54">
            <a:extLst>
              <a:ext uri="{FF2B5EF4-FFF2-40B4-BE49-F238E27FC236}">
                <a16:creationId xmlns:a16="http://schemas.microsoft.com/office/drawing/2014/main" id="{C37663B2-7440-8614-309B-181781FF17CE}"/>
              </a:ext>
            </a:extLst>
          </p:cNvPr>
          <p:cNvSpPr txBox="1"/>
          <p:nvPr/>
        </p:nvSpPr>
        <p:spPr>
          <a:xfrm>
            <a:off x="3512355" y="12011087"/>
            <a:ext cx="2996419" cy="584775"/>
          </a:xfrm>
          <a:prstGeom prst="rect">
            <a:avLst/>
          </a:prstGeom>
          <a:noFill/>
        </p:spPr>
        <p:txBody>
          <a:bodyPr wrap="square">
            <a:spAutoFit/>
          </a:bodyPr>
          <a:lstStyle/>
          <a:p>
            <a:pPr algn="ctr"/>
            <a:r>
              <a:rPr lang="en-US" sz="3200" b="1" dirty="0" err="1">
                <a:solidFill>
                  <a:srgbClr val="211F1B"/>
                </a:solidFill>
                <a:latin typeface="Roboto" panose="02000000000000000000" pitchFamily="2" charset="0"/>
                <a:ea typeface="Roboto" panose="02000000000000000000" pitchFamily="2" charset="0"/>
              </a:rPr>
              <a:t>Riz</a:t>
            </a:r>
            <a:r>
              <a:rPr lang="en-US" sz="3200" b="1" dirty="0">
                <a:solidFill>
                  <a:srgbClr val="211F1B"/>
                </a:solidFill>
                <a:latin typeface="Roboto" panose="02000000000000000000" pitchFamily="2" charset="0"/>
                <a:ea typeface="Roboto" panose="02000000000000000000" pitchFamily="2" charset="0"/>
              </a:rPr>
              <a:t> </a:t>
            </a:r>
            <a:r>
              <a:rPr lang="en-US" sz="3200" dirty="0">
                <a:solidFill>
                  <a:srgbClr val="211F1B"/>
                </a:solidFill>
                <a:highlight>
                  <a:srgbClr val="FFFF00"/>
                </a:highlight>
                <a:latin typeface="Roboto" panose="02000000000000000000" pitchFamily="2" charset="0"/>
                <a:ea typeface="Roboto" panose="02000000000000000000" pitchFamily="2" charset="0"/>
              </a:rPr>
              <a:t>50</a:t>
            </a:r>
            <a:r>
              <a:rPr lang="en-US" sz="3200" dirty="0">
                <a:solidFill>
                  <a:srgbClr val="211F1B"/>
                </a:solidFill>
                <a:latin typeface="Roboto" panose="02000000000000000000" pitchFamily="2" charset="0"/>
                <a:ea typeface="Roboto" panose="02000000000000000000" pitchFamily="2" charset="0"/>
              </a:rPr>
              <a:t> </a:t>
            </a:r>
            <a:r>
              <a:rPr lang="en-US" sz="3200" dirty="0" err="1">
                <a:solidFill>
                  <a:srgbClr val="211F1B"/>
                </a:solidFill>
                <a:latin typeface="Roboto" panose="02000000000000000000" pitchFamily="2" charset="0"/>
                <a:ea typeface="Roboto" panose="02000000000000000000" pitchFamily="2" charset="0"/>
              </a:rPr>
              <a:t>ksh</a:t>
            </a:r>
            <a:endParaRPr lang="en-US" sz="3200" dirty="0">
              <a:solidFill>
                <a:srgbClr val="211F1B"/>
              </a:solidFill>
              <a:latin typeface="Roboto" panose="02000000000000000000" pitchFamily="2" charset="0"/>
              <a:ea typeface="Roboto" panose="02000000000000000000" pitchFamily="2" charset="0"/>
            </a:endParaRPr>
          </a:p>
        </p:txBody>
      </p:sp>
      <p:sp>
        <p:nvSpPr>
          <p:cNvPr id="56" name="CaixaDeTexto 55">
            <a:extLst>
              <a:ext uri="{FF2B5EF4-FFF2-40B4-BE49-F238E27FC236}">
                <a16:creationId xmlns:a16="http://schemas.microsoft.com/office/drawing/2014/main" id="{1C738353-F00B-9A62-A15D-993831EE48D3}"/>
              </a:ext>
            </a:extLst>
          </p:cNvPr>
          <p:cNvSpPr txBox="1"/>
          <p:nvPr/>
        </p:nvSpPr>
        <p:spPr>
          <a:xfrm>
            <a:off x="6512239" y="12011087"/>
            <a:ext cx="3286989" cy="1077218"/>
          </a:xfrm>
          <a:prstGeom prst="rect">
            <a:avLst/>
          </a:prstGeom>
          <a:noFill/>
        </p:spPr>
        <p:txBody>
          <a:bodyPr wrap="square">
            <a:spAutoFit/>
          </a:bodyPr>
          <a:lstStyle/>
          <a:p>
            <a:pPr algn="ctr"/>
            <a:r>
              <a:rPr lang="en-US" sz="3200" b="1" dirty="0">
                <a:solidFill>
                  <a:srgbClr val="211F1B"/>
                </a:solidFill>
                <a:latin typeface="Roboto" panose="02000000000000000000" pitchFamily="2" charset="0"/>
                <a:ea typeface="Roboto" panose="02000000000000000000" pitchFamily="2" charset="0"/>
              </a:rPr>
              <a:t>Pomme de terre </a:t>
            </a:r>
            <a:r>
              <a:rPr lang="en-US" sz="3200" dirty="0">
                <a:solidFill>
                  <a:srgbClr val="211F1B"/>
                </a:solidFill>
                <a:highlight>
                  <a:srgbClr val="FFFF00"/>
                </a:highlight>
                <a:latin typeface="Roboto" panose="02000000000000000000" pitchFamily="2" charset="0"/>
                <a:ea typeface="Roboto" panose="02000000000000000000" pitchFamily="2" charset="0"/>
              </a:rPr>
              <a:t>50</a:t>
            </a:r>
            <a:r>
              <a:rPr lang="en-US" sz="3200" dirty="0">
                <a:solidFill>
                  <a:srgbClr val="211F1B"/>
                </a:solidFill>
                <a:latin typeface="Roboto" panose="02000000000000000000" pitchFamily="2" charset="0"/>
                <a:ea typeface="Roboto" panose="02000000000000000000" pitchFamily="2" charset="0"/>
              </a:rPr>
              <a:t> </a:t>
            </a:r>
            <a:r>
              <a:rPr lang="en-US" sz="3200" dirty="0" err="1">
                <a:solidFill>
                  <a:srgbClr val="211F1B"/>
                </a:solidFill>
                <a:latin typeface="Roboto" panose="02000000000000000000" pitchFamily="2" charset="0"/>
                <a:ea typeface="Roboto" panose="02000000000000000000" pitchFamily="2" charset="0"/>
              </a:rPr>
              <a:t>ksh</a:t>
            </a:r>
            <a:endParaRPr lang="en-US" sz="3200" dirty="0">
              <a:solidFill>
                <a:srgbClr val="211F1B"/>
              </a:solidFill>
              <a:latin typeface="Roboto" panose="02000000000000000000" pitchFamily="2" charset="0"/>
              <a:ea typeface="Roboto" panose="02000000000000000000" pitchFamily="2" charset="0"/>
            </a:endParaRPr>
          </a:p>
        </p:txBody>
      </p:sp>
      <p:sp>
        <p:nvSpPr>
          <p:cNvPr id="57" name="CaixaDeTexto 56">
            <a:extLst>
              <a:ext uri="{FF2B5EF4-FFF2-40B4-BE49-F238E27FC236}">
                <a16:creationId xmlns:a16="http://schemas.microsoft.com/office/drawing/2014/main" id="{D9321F22-16B0-C922-3F89-98B6B34DDC97}"/>
              </a:ext>
            </a:extLst>
          </p:cNvPr>
          <p:cNvSpPr txBox="1"/>
          <p:nvPr/>
        </p:nvSpPr>
        <p:spPr>
          <a:xfrm>
            <a:off x="9830249" y="11986500"/>
            <a:ext cx="3286989" cy="584775"/>
          </a:xfrm>
          <a:prstGeom prst="rect">
            <a:avLst/>
          </a:prstGeom>
          <a:noFill/>
        </p:spPr>
        <p:txBody>
          <a:bodyPr wrap="square">
            <a:spAutoFit/>
          </a:bodyPr>
          <a:lstStyle/>
          <a:p>
            <a:pPr algn="ctr"/>
            <a:r>
              <a:rPr lang="en-US" sz="3200" b="1" dirty="0">
                <a:solidFill>
                  <a:srgbClr val="211F1B"/>
                </a:solidFill>
                <a:highlight>
                  <a:srgbClr val="FFFF00"/>
                </a:highlight>
                <a:latin typeface="Roboto" panose="02000000000000000000" pitchFamily="2" charset="0"/>
                <a:ea typeface="Roboto" panose="02000000000000000000" pitchFamily="2" charset="0"/>
              </a:rPr>
              <a:t>Spaghetti </a:t>
            </a:r>
            <a:r>
              <a:rPr lang="en-US" sz="3200" dirty="0">
                <a:solidFill>
                  <a:srgbClr val="211F1B"/>
                </a:solidFill>
                <a:highlight>
                  <a:srgbClr val="FFFF00"/>
                </a:highlight>
                <a:latin typeface="Roboto" panose="02000000000000000000" pitchFamily="2" charset="0"/>
                <a:ea typeface="Roboto" panose="02000000000000000000" pitchFamily="2" charset="0"/>
              </a:rPr>
              <a:t>50</a:t>
            </a:r>
            <a:r>
              <a:rPr lang="en-US" sz="3200" dirty="0">
                <a:solidFill>
                  <a:srgbClr val="211F1B"/>
                </a:solidFill>
                <a:latin typeface="Roboto" panose="02000000000000000000" pitchFamily="2" charset="0"/>
                <a:ea typeface="Roboto" panose="02000000000000000000" pitchFamily="2" charset="0"/>
              </a:rPr>
              <a:t> </a:t>
            </a:r>
            <a:r>
              <a:rPr lang="en-US" sz="3200" dirty="0" err="1">
                <a:solidFill>
                  <a:srgbClr val="211F1B"/>
                </a:solidFill>
                <a:latin typeface="Roboto" panose="02000000000000000000" pitchFamily="2" charset="0"/>
                <a:ea typeface="Roboto" panose="02000000000000000000" pitchFamily="2" charset="0"/>
              </a:rPr>
              <a:t>ksh</a:t>
            </a:r>
            <a:endParaRPr lang="en-US" sz="3200" dirty="0">
              <a:solidFill>
                <a:srgbClr val="211F1B"/>
              </a:solidFill>
              <a:latin typeface="Roboto" panose="02000000000000000000" pitchFamily="2" charset="0"/>
              <a:ea typeface="Roboto" panose="02000000000000000000" pitchFamily="2" charset="0"/>
            </a:endParaRPr>
          </a:p>
        </p:txBody>
      </p:sp>
      <p:sp>
        <p:nvSpPr>
          <p:cNvPr id="58" name="CaixaDeTexto 57">
            <a:extLst>
              <a:ext uri="{FF2B5EF4-FFF2-40B4-BE49-F238E27FC236}">
                <a16:creationId xmlns:a16="http://schemas.microsoft.com/office/drawing/2014/main" id="{F62B38F7-854E-3858-CEC5-0ECD35C6E893}"/>
              </a:ext>
            </a:extLst>
          </p:cNvPr>
          <p:cNvSpPr txBox="1"/>
          <p:nvPr/>
        </p:nvSpPr>
        <p:spPr>
          <a:xfrm>
            <a:off x="12937969" y="11986500"/>
            <a:ext cx="3286989" cy="584775"/>
          </a:xfrm>
          <a:prstGeom prst="rect">
            <a:avLst/>
          </a:prstGeom>
          <a:noFill/>
        </p:spPr>
        <p:txBody>
          <a:bodyPr wrap="square">
            <a:spAutoFit/>
          </a:bodyPr>
          <a:lstStyle/>
          <a:p>
            <a:pPr algn="ctr"/>
            <a:r>
              <a:rPr lang="en-US" sz="3200" b="1" dirty="0" err="1">
                <a:solidFill>
                  <a:srgbClr val="211F1B"/>
                </a:solidFill>
                <a:latin typeface="Roboto" panose="02000000000000000000" pitchFamily="2" charset="0"/>
                <a:ea typeface="Roboto" panose="02000000000000000000" pitchFamily="2" charset="0"/>
              </a:rPr>
              <a:t>Crèpes</a:t>
            </a:r>
            <a:r>
              <a:rPr lang="en-US" sz="3200" b="1" dirty="0">
                <a:solidFill>
                  <a:srgbClr val="211F1B"/>
                </a:solidFill>
                <a:latin typeface="Roboto" panose="02000000000000000000" pitchFamily="2" charset="0"/>
                <a:ea typeface="Roboto" panose="02000000000000000000" pitchFamily="2" charset="0"/>
              </a:rPr>
              <a:t>  </a:t>
            </a:r>
            <a:r>
              <a:rPr lang="en-US" sz="3200" dirty="0">
                <a:solidFill>
                  <a:srgbClr val="211F1B"/>
                </a:solidFill>
                <a:highlight>
                  <a:srgbClr val="FFFF00"/>
                </a:highlight>
                <a:latin typeface="Roboto" panose="02000000000000000000" pitchFamily="2" charset="0"/>
                <a:ea typeface="Roboto" panose="02000000000000000000" pitchFamily="2" charset="0"/>
              </a:rPr>
              <a:t>50</a:t>
            </a:r>
            <a:r>
              <a:rPr lang="en-US" sz="3200" dirty="0">
                <a:solidFill>
                  <a:srgbClr val="211F1B"/>
                </a:solidFill>
                <a:latin typeface="Roboto" panose="02000000000000000000" pitchFamily="2" charset="0"/>
                <a:ea typeface="Roboto" panose="02000000000000000000" pitchFamily="2" charset="0"/>
              </a:rPr>
              <a:t> </a:t>
            </a:r>
            <a:r>
              <a:rPr lang="en-US" sz="3200" dirty="0" err="1">
                <a:solidFill>
                  <a:srgbClr val="211F1B"/>
                </a:solidFill>
                <a:latin typeface="Roboto" panose="02000000000000000000" pitchFamily="2" charset="0"/>
                <a:ea typeface="Roboto" panose="02000000000000000000" pitchFamily="2" charset="0"/>
              </a:rPr>
              <a:t>ksh</a:t>
            </a:r>
            <a:endParaRPr lang="en-US" sz="3200" dirty="0">
              <a:solidFill>
                <a:srgbClr val="211F1B"/>
              </a:solidFill>
              <a:latin typeface="Roboto" panose="02000000000000000000" pitchFamily="2" charset="0"/>
              <a:ea typeface="Roboto" panose="02000000000000000000" pitchFamily="2" charset="0"/>
            </a:endParaRPr>
          </a:p>
        </p:txBody>
      </p:sp>
      <p:pic>
        <p:nvPicPr>
          <p:cNvPr id="60" name="Imagem 59" descr="Uma imagem com arroz, Arroz de jasmim, Arroz cozido, Arroz branco&#10;&#10;Descrição gerada automaticamente">
            <a:extLst>
              <a:ext uri="{FF2B5EF4-FFF2-40B4-BE49-F238E27FC236}">
                <a16:creationId xmlns:a16="http://schemas.microsoft.com/office/drawing/2014/main" id="{2EBB61B6-BEAF-EAC9-FA47-8D38A2E27DB5}"/>
              </a:ext>
            </a:extLst>
          </p:cNvPr>
          <p:cNvPicPr>
            <a:picLocks noChangeAspect="1"/>
          </p:cNvPicPr>
          <p:nvPr/>
        </p:nvPicPr>
        <p:blipFill rotWithShape="1">
          <a:blip r:embed="rId9">
            <a:extLst>
              <a:ext uri="{28A0092B-C50C-407E-A947-70E740481C1C}">
                <a14:useLocalDpi xmlns:a14="http://schemas.microsoft.com/office/drawing/2010/main" val="0"/>
              </a:ext>
            </a:extLst>
          </a:blip>
          <a:srcRect l="20148" t="10301" r="34833" b="12096"/>
          <a:stretch/>
        </p:blipFill>
        <p:spPr>
          <a:xfrm>
            <a:off x="4069582" y="9918859"/>
            <a:ext cx="2001887" cy="1941097"/>
          </a:xfrm>
          <a:prstGeom prst="roundRect">
            <a:avLst/>
          </a:prstGeom>
        </p:spPr>
      </p:pic>
      <p:pic>
        <p:nvPicPr>
          <p:cNvPr id="62" name="Imagem 61" descr="Uma imagem com comida, Snack, Fast food&#10;&#10;Descrição gerada automaticamente">
            <a:extLst>
              <a:ext uri="{FF2B5EF4-FFF2-40B4-BE49-F238E27FC236}">
                <a16:creationId xmlns:a16="http://schemas.microsoft.com/office/drawing/2014/main" id="{5D5FAAA0-3AEF-6148-15F4-6F51BAE2F7F5}"/>
              </a:ext>
            </a:extLst>
          </p:cNvPr>
          <p:cNvPicPr>
            <a:picLocks noChangeAspect="1"/>
          </p:cNvPicPr>
          <p:nvPr/>
        </p:nvPicPr>
        <p:blipFill rotWithShape="1">
          <a:blip r:embed="rId10">
            <a:extLst>
              <a:ext uri="{28A0092B-C50C-407E-A947-70E740481C1C}">
                <a14:useLocalDpi xmlns:a14="http://schemas.microsoft.com/office/drawing/2010/main" val="0"/>
              </a:ext>
            </a:extLst>
          </a:blip>
          <a:srcRect l="28418" t="10301" r="27948" b="12096"/>
          <a:stretch/>
        </p:blipFill>
        <p:spPr>
          <a:xfrm>
            <a:off x="7274850" y="9872388"/>
            <a:ext cx="1940339" cy="1941098"/>
          </a:xfrm>
          <a:prstGeom prst="roundRect">
            <a:avLst/>
          </a:prstGeom>
        </p:spPr>
      </p:pic>
      <p:pic>
        <p:nvPicPr>
          <p:cNvPr id="64" name="Imagem 63" descr="Uma imagem com Snack, comida, massa&#10;&#10;Descrição gerada automaticamente">
            <a:extLst>
              <a:ext uri="{FF2B5EF4-FFF2-40B4-BE49-F238E27FC236}">
                <a16:creationId xmlns:a16="http://schemas.microsoft.com/office/drawing/2014/main" id="{917A57CB-7A11-3F7B-B3BC-2A1B66FD4F59}"/>
              </a:ext>
            </a:extLst>
          </p:cNvPr>
          <p:cNvPicPr>
            <a:picLocks noChangeAspect="1"/>
          </p:cNvPicPr>
          <p:nvPr/>
        </p:nvPicPr>
        <p:blipFill rotWithShape="1">
          <a:blip r:embed="rId11">
            <a:extLst>
              <a:ext uri="{28A0092B-C50C-407E-A947-70E740481C1C}">
                <a14:useLocalDpi xmlns:a14="http://schemas.microsoft.com/office/drawing/2010/main" val="0"/>
              </a:ext>
            </a:extLst>
          </a:blip>
          <a:srcRect l="40082" t="10246" r="16529" b="12096"/>
          <a:stretch/>
        </p:blipFill>
        <p:spPr>
          <a:xfrm>
            <a:off x="10458369" y="9903978"/>
            <a:ext cx="1940339" cy="1953409"/>
          </a:xfrm>
          <a:prstGeom prst="roundRect">
            <a:avLst/>
          </a:prstGeom>
        </p:spPr>
      </p:pic>
      <p:sp>
        <p:nvSpPr>
          <p:cNvPr id="12" name="Retângulo 11">
            <a:extLst>
              <a:ext uri="{FF2B5EF4-FFF2-40B4-BE49-F238E27FC236}">
                <a16:creationId xmlns:a16="http://schemas.microsoft.com/office/drawing/2014/main" id="{8001DE32-AE2D-E794-D8F8-743C0FF6199D}"/>
              </a:ext>
            </a:extLst>
          </p:cNvPr>
          <p:cNvSpPr/>
          <p:nvPr/>
        </p:nvSpPr>
        <p:spPr>
          <a:xfrm>
            <a:off x="16891901" y="6082952"/>
            <a:ext cx="6275427" cy="64778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66" name="Imagem 65" descr="Uma imagem com comida, Roti, Lavash, Chapati&#10;&#10;Descrição gerada automaticamente">
            <a:extLst>
              <a:ext uri="{FF2B5EF4-FFF2-40B4-BE49-F238E27FC236}">
                <a16:creationId xmlns:a16="http://schemas.microsoft.com/office/drawing/2014/main" id="{A93981AF-1170-6EE9-7A7B-A50CEC99121B}"/>
              </a:ext>
            </a:extLst>
          </p:cNvPr>
          <p:cNvPicPr>
            <a:picLocks noChangeAspect="1"/>
          </p:cNvPicPr>
          <p:nvPr/>
        </p:nvPicPr>
        <p:blipFill rotWithShape="1">
          <a:blip r:embed="rId12">
            <a:extLst>
              <a:ext uri="{28A0092B-C50C-407E-A947-70E740481C1C}">
                <a14:useLocalDpi xmlns:a14="http://schemas.microsoft.com/office/drawing/2010/main" val="0"/>
              </a:ext>
            </a:extLst>
          </a:blip>
          <a:srcRect l="40082" t="14941" r="22666" b="20697"/>
          <a:stretch/>
        </p:blipFill>
        <p:spPr>
          <a:xfrm>
            <a:off x="13641888" y="10031457"/>
            <a:ext cx="1972008" cy="1916510"/>
          </a:xfrm>
          <a:prstGeom prst="roundRect">
            <a:avLst/>
          </a:prstGeom>
        </p:spPr>
      </p:pic>
      <p:pic>
        <p:nvPicPr>
          <p:cNvPr id="8" name="Imagem 7" descr="Uma imagem com beber, bebida, comida, sumo&#10;&#10;Descrição gerada automaticamente">
            <a:extLst>
              <a:ext uri="{FF2B5EF4-FFF2-40B4-BE49-F238E27FC236}">
                <a16:creationId xmlns:a16="http://schemas.microsoft.com/office/drawing/2014/main" id="{8F684E75-9A65-6346-12D2-F26B1247DAE5}"/>
              </a:ext>
            </a:extLst>
          </p:cNvPr>
          <p:cNvPicPr>
            <a:picLocks noChangeAspect="1"/>
          </p:cNvPicPr>
          <p:nvPr/>
        </p:nvPicPr>
        <p:blipFill rotWithShape="1">
          <a:blip r:embed="rId13">
            <a:extLst>
              <a:ext uri="{28A0092B-C50C-407E-A947-70E740481C1C}">
                <a14:useLocalDpi xmlns:a14="http://schemas.microsoft.com/office/drawing/2010/main" val="0"/>
              </a:ext>
            </a:extLst>
          </a:blip>
          <a:srcRect t="8521" r="71450" b="9817"/>
          <a:stretch/>
        </p:blipFill>
        <p:spPr>
          <a:xfrm>
            <a:off x="18362485" y="8129172"/>
            <a:ext cx="2160794" cy="3947716"/>
          </a:xfrm>
          <a:prstGeom prst="rect">
            <a:avLst/>
          </a:prstGeom>
        </p:spPr>
      </p:pic>
      <p:pic>
        <p:nvPicPr>
          <p:cNvPr id="15" name="Imagem 14" descr="Uma imagem com beber, bebida, comida, sumo&#10;&#10;Descrição gerada automaticamente">
            <a:extLst>
              <a:ext uri="{FF2B5EF4-FFF2-40B4-BE49-F238E27FC236}">
                <a16:creationId xmlns:a16="http://schemas.microsoft.com/office/drawing/2014/main" id="{625680A6-D539-5583-A116-A27EC81F0C91}"/>
              </a:ext>
            </a:extLst>
          </p:cNvPr>
          <p:cNvPicPr>
            <a:picLocks noChangeAspect="1"/>
          </p:cNvPicPr>
          <p:nvPr/>
        </p:nvPicPr>
        <p:blipFill rotWithShape="1">
          <a:blip r:embed="rId13">
            <a:extLst>
              <a:ext uri="{28A0092B-C50C-407E-A947-70E740481C1C}">
                <a14:useLocalDpi xmlns:a14="http://schemas.microsoft.com/office/drawing/2010/main" val="0"/>
              </a:ext>
            </a:extLst>
          </a:blip>
          <a:srcRect l="70320" t="16899" r="5021" b="6496"/>
          <a:stretch/>
        </p:blipFill>
        <p:spPr>
          <a:xfrm>
            <a:off x="16790128" y="8129173"/>
            <a:ext cx="2259206" cy="3947715"/>
          </a:xfrm>
          <a:prstGeom prst="rect">
            <a:avLst/>
          </a:prstGeom>
        </p:spPr>
      </p:pic>
      <p:pic>
        <p:nvPicPr>
          <p:cNvPr id="19" name="Imagem 18" descr="Uma imagem com fruta, sumo, refrigerante, beber&#10;&#10;Descrição gerada automaticamente">
            <a:extLst>
              <a:ext uri="{FF2B5EF4-FFF2-40B4-BE49-F238E27FC236}">
                <a16:creationId xmlns:a16="http://schemas.microsoft.com/office/drawing/2014/main" id="{CEFB0478-1D7D-4B50-E697-515CFAB4C463}"/>
              </a:ext>
            </a:extLst>
          </p:cNvPr>
          <p:cNvPicPr>
            <a:picLocks noChangeAspect="1"/>
          </p:cNvPicPr>
          <p:nvPr/>
        </p:nvPicPr>
        <p:blipFill rotWithShape="1">
          <a:blip r:embed="rId14">
            <a:extLst>
              <a:ext uri="{28A0092B-C50C-407E-A947-70E740481C1C}">
                <a14:useLocalDpi xmlns:a14="http://schemas.microsoft.com/office/drawing/2010/main" val="0"/>
              </a:ext>
            </a:extLst>
          </a:blip>
          <a:srcRect l="21933" t="16203" r="25048" b="15157"/>
          <a:stretch/>
        </p:blipFill>
        <p:spPr>
          <a:xfrm>
            <a:off x="19752780" y="8945780"/>
            <a:ext cx="3530664" cy="2645584"/>
          </a:xfrm>
          <a:prstGeom prst="rect">
            <a:avLst/>
          </a:prstGeom>
        </p:spPr>
      </p:pic>
    </p:spTree>
    <p:extLst>
      <p:ext uri="{BB962C8B-B14F-4D97-AF65-F5344CB8AC3E}">
        <p14:creationId xmlns:p14="http://schemas.microsoft.com/office/powerpoint/2010/main" val="12548052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8BA0E-8E04-4887-B4A4-06D0A60FE1D3}"/>
              </a:ext>
            </a:extLst>
          </p:cNvPr>
          <p:cNvSpPr>
            <a:spLocks noGrp="1"/>
          </p:cNvSpPr>
          <p:nvPr>
            <p:ph type="title"/>
          </p:nvPr>
        </p:nvSpPr>
        <p:spPr>
          <a:xfrm>
            <a:off x="1663700" y="1961456"/>
            <a:ext cx="18305164" cy="2523576"/>
          </a:xfrm>
        </p:spPr>
        <p:txBody>
          <a:bodyPr/>
          <a:lstStyle/>
          <a:p>
            <a:r>
              <a:rPr lang="fr-FR" i="0" dirty="0">
                <a:solidFill>
                  <a:srgbClr val="3C4043"/>
                </a:solidFill>
                <a:effectLst/>
                <a:latin typeface="Roboto" panose="02000000000000000000" pitchFamily="2" charset="0"/>
              </a:rPr>
              <a:t>Quelles catégories utilisons-nous actuellement pour aider les clients à prendre des décisions </a:t>
            </a:r>
            <a:r>
              <a:rPr lang="fr-FR" b="0" i="0" dirty="0">
                <a:solidFill>
                  <a:srgbClr val="3C4043"/>
                </a:solidFill>
                <a:effectLst/>
                <a:latin typeface="Roboto" panose="02000000000000000000" pitchFamily="2" charset="0"/>
              </a:rPr>
              <a:t>?</a:t>
            </a:r>
            <a:endParaRPr lang="en-US" dirty="0"/>
          </a:p>
        </p:txBody>
      </p:sp>
      <p:graphicFrame>
        <p:nvGraphicFramePr>
          <p:cNvPr id="6" name="Content Placeholder 5">
            <a:extLst>
              <a:ext uri="{FF2B5EF4-FFF2-40B4-BE49-F238E27FC236}">
                <a16:creationId xmlns:a16="http://schemas.microsoft.com/office/drawing/2014/main" id="{5AAE0462-6E91-4B6C-926A-2368EA391FA7}"/>
              </a:ext>
            </a:extLst>
          </p:cNvPr>
          <p:cNvGraphicFramePr>
            <a:graphicFrameLocks/>
          </p:cNvGraphicFramePr>
          <p:nvPr>
            <p:custDataLst>
              <p:tags r:id="rId1"/>
            </p:custDataLst>
            <p:extLst>
              <p:ext uri="{D42A27DB-BD31-4B8C-83A1-F6EECF244321}">
                <p14:modId xmlns:p14="http://schemas.microsoft.com/office/powerpoint/2010/main" val="2403061672"/>
              </p:ext>
            </p:extLst>
          </p:nvPr>
        </p:nvGraphicFramePr>
        <p:xfrm>
          <a:off x="4676346" y="4267200"/>
          <a:ext cx="15031308" cy="7924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2640230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8BA0E-8E04-4887-B4A4-06D0A60FE1D3}"/>
              </a:ext>
            </a:extLst>
          </p:cNvPr>
          <p:cNvSpPr>
            <a:spLocks noGrp="1"/>
          </p:cNvSpPr>
          <p:nvPr>
            <p:ph type="title"/>
          </p:nvPr>
        </p:nvSpPr>
        <p:spPr>
          <a:xfrm>
            <a:off x="1479176" y="537883"/>
            <a:ext cx="18489688" cy="3065930"/>
          </a:xfrm>
        </p:spPr>
        <p:txBody>
          <a:bodyPr/>
          <a:lstStyle/>
          <a:p>
            <a:r>
              <a:rPr lang="fr-FR" dirty="0"/>
              <a:t>Quelles catégories utilisons-nous actuellement pour aider les clients à prendre des décisions ?</a:t>
            </a:r>
            <a:endParaRPr lang="en-US" dirty="0"/>
          </a:p>
        </p:txBody>
      </p:sp>
      <p:graphicFrame>
        <p:nvGraphicFramePr>
          <p:cNvPr id="6" name="Content Placeholder 5">
            <a:extLst>
              <a:ext uri="{FF2B5EF4-FFF2-40B4-BE49-F238E27FC236}">
                <a16:creationId xmlns:a16="http://schemas.microsoft.com/office/drawing/2014/main" id="{5AAE0462-6E91-4B6C-926A-2368EA391FA7}"/>
              </a:ext>
            </a:extLst>
          </p:cNvPr>
          <p:cNvGraphicFramePr>
            <a:graphicFrameLocks/>
          </p:cNvGraphicFramePr>
          <p:nvPr>
            <p:custDataLst>
              <p:tags r:id="rId1"/>
            </p:custDataLst>
            <p:extLst>
              <p:ext uri="{D42A27DB-BD31-4B8C-83A1-F6EECF244321}">
                <p14:modId xmlns:p14="http://schemas.microsoft.com/office/powerpoint/2010/main" val="1989186517"/>
              </p:ext>
            </p:extLst>
          </p:nvPr>
        </p:nvGraphicFramePr>
        <p:xfrm>
          <a:off x="1048871" y="3603813"/>
          <a:ext cx="19359077" cy="922867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795632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0C764D1-7C0F-44AB-8AA2-D8A380A0785A}"/>
              </a:ext>
            </a:extLst>
          </p:cNvPr>
          <p:cNvSpPr>
            <a:spLocks noGrp="1"/>
          </p:cNvSpPr>
          <p:nvPr>
            <p:ph type="title"/>
          </p:nvPr>
        </p:nvSpPr>
        <p:spPr>
          <a:xfrm>
            <a:off x="2974976" y="1385392"/>
            <a:ext cx="19370152" cy="1918319"/>
          </a:xfrm>
        </p:spPr>
        <p:txBody>
          <a:bodyPr>
            <a:normAutofit fontScale="90000"/>
          </a:bodyPr>
          <a:lstStyle/>
          <a:p>
            <a:r>
              <a:rPr lang="fr-FR" dirty="0"/>
              <a:t>Il existe une idée fausse concernant les méthodes à COURTE ET A LONGUE </a:t>
            </a:r>
            <a:r>
              <a:rPr lang="fr-FR"/>
              <a:t>DUREE D’action</a:t>
            </a:r>
            <a:endParaRPr lang="en-US" dirty="0"/>
          </a:p>
        </p:txBody>
      </p:sp>
      <p:sp>
        <p:nvSpPr>
          <p:cNvPr id="5" name="Content Placeholder 4">
            <a:extLst>
              <a:ext uri="{FF2B5EF4-FFF2-40B4-BE49-F238E27FC236}">
                <a16:creationId xmlns:a16="http://schemas.microsoft.com/office/drawing/2014/main" id="{EE87D0E8-FC04-44B2-B67A-BE4C282152AA}"/>
              </a:ext>
            </a:extLst>
          </p:cNvPr>
          <p:cNvSpPr txBox="1">
            <a:spLocks/>
          </p:cNvSpPr>
          <p:nvPr>
            <p:custDataLst>
              <p:tags r:id="rId1"/>
            </p:custDataLst>
          </p:nvPr>
        </p:nvSpPr>
        <p:spPr>
          <a:xfrm>
            <a:off x="2974976" y="3905672"/>
            <a:ext cx="16875066" cy="7992092"/>
          </a:xfrm>
          <a:prstGeom prst="rect">
            <a:avLst/>
          </a:prstGeom>
        </p:spPr>
        <p:txBody>
          <a:bodyPr>
            <a:normAutofit/>
          </a:bodyPr>
          <a:lst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00000"/>
              </a:lnSpc>
            </a:pPr>
            <a:endParaRPr lang="en-US">
              <a:latin typeface="+mn-lt"/>
            </a:endParaRPr>
          </a:p>
        </p:txBody>
      </p:sp>
      <p:sp>
        <p:nvSpPr>
          <p:cNvPr id="6" name="TextBox 5">
            <a:extLst>
              <a:ext uri="{FF2B5EF4-FFF2-40B4-BE49-F238E27FC236}">
                <a16:creationId xmlns:a16="http://schemas.microsoft.com/office/drawing/2014/main" id="{D43A79CE-3FBB-4A56-A341-A253190C6C0A}"/>
              </a:ext>
            </a:extLst>
          </p:cNvPr>
          <p:cNvSpPr txBox="1"/>
          <p:nvPr/>
        </p:nvSpPr>
        <p:spPr>
          <a:xfrm>
            <a:off x="2974976" y="3917577"/>
            <a:ext cx="20450272" cy="5170646"/>
          </a:xfrm>
          <a:prstGeom prst="rect">
            <a:avLst/>
          </a:prstGeom>
          <a:noFill/>
        </p:spPr>
        <p:txBody>
          <a:bodyPr wrap="square">
            <a:spAutoFit/>
          </a:bodyPr>
          <a:lstStyle/>
          <a:p>
            <a:pPr marL="571500" indent="-571500">
              <a:lnSpc>
                <a:spcPct val="100000"/>
              </a:lnSpc>
              <a:buBlip>
                <a:blip r:embed="rId4"/>
              </a:buBlip>
            </a:pPr>
            <a:r>
              <a:rPr lang="fr-FR" sz="6600" dirty="0"/>
              <a:t>Si une cliente veut un enfant dans l’année, peut-elle utiliser un implant ?</a:t>
            </a:r>
          </a:p>
          <a:p>
            <a:pPr marL="571500" indent="-571500">
              <a:lnSpc>
                <a:spcPct val="100000"/>
              </a:lnSpc>
              <a:buBlip>
                <a:blip r:embed="rId4"/>
              </a:buBlip>
            </a:pPr>
            <a:r>
              <a:rPr lang="fr-FR" sz="6600" dirty="0"/>
              <a:t>Si une cliente ne veut pas d’enfants pendant huit (8) ans, peut-elle utiliser des pilules ?</a:t>
            </a:r>
          </a:p>
          <a:p>
            <a:pPr>
              <a:lnSpc>
                <a:spcPct val="100000"/>
              </a:lnSpc>
            </a:pPr>
            <a:endParaRPr lang="en-US" sz="6600" dirty="0"/>
          </a:p>
        </p:txBody>
      </p:sp>
      <p:sp>
        <p:nvSpPr>
          <p:cNvPr id="2" name="Star: 5 Points 1">
            <a:extLst>
              <a:ext uri="{FF2B5EF4-FFF2-40B4-BE49-F238E27FC236}">
                <a16:creationId xmlns:a16="http://schemas.microsoft.com/office/drawing/2014/main" id="{85B8B168-6B1E-4CAC-ACDA-16794DD0AB08}"/>
              </a:ext>
            </a:extLst>
          </p:cNvPr>
          <p:cNvSpPr/>
          <p:nvPr/>
        </p:nvSpPr>
        <p:spPr>
          <a:xfrm>
            <a:off x="6647384" y="2964013"/>
            <a:ext cx="10441160" cy="7787973"/>
          </a:xfrm>
          <a:prstGeom prst="star5">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t>OUI !!</a:t>
            </a:r>
          </a:p>
        </p:txBody>
      </p:sp>
    </p:spTree>
    <p:extLst>
      <p:ext uri="{BB962C8B-B14F-4D97-AF65-F5344CB8AC3E}">
        <p14:creationId xmlns:p14="http://schemas.microsoft.com/office/powerpoint/2010/main" val="3549805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CE10A3AE-B735-EF9B-7E97-EDAAD205B4FF}"/>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3" name="Picture 5" descr="Background pattern&#10;&#10;Description automatically generated">
            <a:extLst>
              <a:ext uri="{FF2B5EF4-FFF2-40B4-BE49-F238E27FC236}">
                <a16:creationId xmlns:a16="http://schemas.microsoft.com/office/drawing/2014/main" id="{F68B6A60-8B63-47CD-C74E-E80CDA79927C}"/>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99885" y="9010623"/>
            <a:ext cx="4294909" cy="4705377"/>
          </a:xfrm>
          <a:prstGeom prst="rect">
            <a:avLst/>
          </a:prstGeom>
        </p:spPr>
      </p:pic>
      <p:grpSp>
        <p:nvGrpSpPr>
          <p:cNvPr id="9" name="Agrupar 8">
            <a:extLst>
              <a:ext uri="{FF2B5EF4-FFF2-40B4-BE49-F238E27FC236}">
                <a16:creationId xmlns:a16="http://schemas.microsoft.com/office/drawing/2014/main" id="{47415A4E-9604-487E-A614-2F6813EF8DED}"/>
              </a:ext>
            </a:extLst>
          </p:cNvPr>
          <p:cNvGrpSpPr/>
          <p:nvPr/>
        </p:nvGrpSpPr>
        <p:grpSpPr>
          <a:xfrm>
            <a:off x="2874005" y="6858000"/>
            <a:ext cx="18635991" cy="4296465"/>
            <a:chOff x="1465470" y="10075035"/>
            <a:chExt cx="7585583" cy="4489020"/>
          </a:xfrm>
          <a:solidFill>
            <a:srgbClr val="4EA4A2"/>
          </a:solidFill>
        </p:grpSpPr>
        <p:sp>
          <p:nvSpPr>
            <p:cNvPr id="15" name="Retângulo: Cantos Arredondados 14">
              <a:extLst>
                <a:ext uri="{FF2B5EF4-FFF2-40B4-BE49-F238E27FC236}">
                  <a16:creationId xmlns:a16="http://schemas.microsoft.com/office/drawing/2014/main" id="{C916EF39-3B77-7471-99B9-3970E3388436}"/>
                </a:ext>
              </a:extLst>
            </p:cNvPr>
            <p:cNvSpPr/>
            <p:nvPr/>
          </p:nvSpPr>
          <p:spPr>
            <a:xfrm>
              <a:off x="1465470" y="10075035"/>
              <a:ext cx="7585583" cy="392938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CaixaDeTexto 15">
              <a:extLst>
                <a:ext uri="{FF2B5EF4-FFF2-40B4-BE49-F238E27FC236}">
                  <a16:creationId xmlns:a16="http://schemas.microsoft.com/office/drawing/2014/main" id="{371A7438-45EB-69AD-ED2E-74991F9B1BFB}"/>
                </a:ext>
              </a:extLst>
            </p:cNvPr>
            <p:cNvSpPr txBox="1"/>
            <p:nvPr/>
          </p:nvSpPr>
          <p:spPr>
            <a:xfrm>
              <a:off x="1960732" y="10930312"/>
              <a:ext cx="6595059" cy="3633743"/>
            </a:xfrm>
            <a:prstGeom prst="rect">
              <a:avLst/>
            </a:prstGeom>
            <a:grpFill/>
          </p:spPr>
          <p:txBody>
            <a:bodyPr wrap="square">
              <a:spAutoFit/>
            </a:bodyPr>
            <a:lstStyle/>
            <a:p>
              <a:pPr algn="ctr"/>
              <a:r>
                <a:rPr lang="fr-FR" sz="4400" b="1" dirty="0">
                  <a:solidFill>
                    <a:schemeClr val="bg1"/>
                  </a:solidFill>
                  <a:latin typeface="Roboto" panose="02000000000000000000" pitchFamily="2" charset="0"/>
                  <a:ea typeface="Roboto" panose="02000000000000000000" pitchFamily="2" charset="0"/>
                </a:rPr>
                <a:t>Lorsque nous parlons de la durée d’une méthode, nous pouvons également exprimer nos propres préjugés sur la façon dont ces méthodes peuvent et doivent être utilisées d’une manière qui n’est pas utile pour le client</a:t>
              </a:r>
            </a:p>
            <a:p>
              <a:pPr algn="ctr"/>
              <a:r>
                <a:rPr lang="en-US" sz="4400" b="1" dirty="0">
                  <a:solidFill>
                    <a:schemeClr val="bg1"/>
                  </a:solidFill>
                  <a:latin typeface="Roboto" panose="02000000000000000000" pitchFamily="2" charset="0"/>
                  <a:ea typeface="Roboto" panose="02000000000000000000" pitchFamily="2" charset="0"/>
                </a:rPr>
                <a:t>.</a:t>
              </a:r>
            </a:p>
          </p:txBody>
        </p:sp>
      </p:grpSp>
      <p:grpSp>
        <p:nvGrpSpPr>
          <p:cNvPr id="20" name="Agrupar 19">
            <a:extLst>
              <a:ext uri="{FF2B5EF4-FFF2-40B4-BE49-F238E27FC236}">
                <a16:creationId xmlns:a16="http://schemas.microsoft.com/office/drawing/2014/main" id="{E0738C12-FB3C-4882-AE82-5BD53EDE547F}"/>
              </a:ext>
            </a:extLst>
          </p:cNvPr>
          <p:cNvGrpSpPr/>
          <p:nvPr/>
        </p:nvGrpSpPr>
        <p:grpSpPr>
          <a:xfrm>
            <a:off x="10635288" y="3204470"/>
            <a:ext cx="3113424" cy="3113424"/>
            <a:chOff x="10635288" y="3204470"/>
            <a:chExt cx="3113424" cy="3113424"/>
          </a:xfrm>
        </p:grpSpPr>
        <p:pic>
          <p:nvPicPr>
            <p:cNvPr id="18" name="Gráfico 17" descr="Lâmpada e engrenagem com preenchimento sólido">
              <a:extLst>
                <a:ext uri="{FF2B5EF4-FFF2-40B4-BE49-F238E27FC236}">
                  <a16:creationId xmlns:a16="http://schemas.microsoft.com/office/drawing/2014/main" id="{818F510E-8ED8-34F4-BFEB-4CEF9DDF638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635288" y="3204470"/>
              <a:ext cx="3113424" cy="3113424"/>
            </a:xfrm>
            <a:prstGeom prst="rect">
              <a:avLst/>
            </a:prstGeom>
          </p:spPr>
        </p:pic>
        <p:sp>
          <p:nvSpPr>
            <p:cNvPr id="19" name="Oval 18">
              <a:extLst>
                <a:ext uri="{FF2B5EF4-FFF2-40B4-BE49-F238E27FC236}">
                  <a16:creationId xmlns:a16="http://schemas.microsoft.com/office/drawing/2014/main" id="{9EC0CC69-6A46-788F-590F-2C6B0F5EBF91}"/>
                </a:ext>
              </a:extLst>
            </p:cNvPr>
            <p:cNvSpPr/>
            <p:nvPr/>
          </p:nvSpPr>
          <p:spPr>
            <a:xfrm>
              <a:off x="11780092" y="4200664"/>
              <a:ext cx="796413" cy="79641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pic>
        <p:nvPicPr>
          <p:cNvPr id="5" name="Imagem 4" descr="Uma imagem com Gráficos, Tipo de letra, design gráfico, círculo&#10;&#10;Descrição gerada automaticamente">
            <a:extLst>
              <a:ext uri="{FF2B5EF4-FFF2-40B4-BE49-F238E27FC236}">
                <a16:creationId xmlns:a16="http://schemas.microsoft.com/office/drawing/2014/main" id="{78DE65FE-D8D4-32EF-8763-0C187B1427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
        <p:nvSpPr>
          <p:cNvPr id="6" name="TextBox 1">
            <a:extLst>
              <a:ext uri="{FF2B5EF4-FFF2-40B4-BE49-F238E27FC236}">
                <a16:creationId xmlns:a16="http://schemas.microsoft.com/office/drawing/2014/main" id="{4E6771DD-1018-2205-5666-F60328707E27}"/>
              </a:ext>
            </a:extLst>
          </p:cNvPr>
          <p:cNvSpPr txBox="1"/>
          <p:nvPr/>
        </p:nvSpPr>
        <p:spPr>
          <a:xfrm>
            <a:off x="447212" y="705428"/>
            <a:ext cx="21920419" cy="3416320"/>
          </a:xfrm>
          <a:prstGeom prst="rect">
            <a:avLst/>
          </a:prstGeom>
          <a:noFill/>
        </p:spPr>
        <p:txBody>
          <a:bodyPr wrap="square" rtlCol="0">
            <a:spAutoFit/>
          </a:bodyPr>
          <a:lstStyle/>
          <a:p>
            <a:r>
              <a:rPr lang="en-US" sz="7200" b="1" dirty="0">
                <a:solidFill>
                  <a:srgbClr val="211F1B"/>
                </a:solidFill>
                <a:latin typeface="Poppins" pitchFamily="2" charset="77"/>
                <a:cs typeface="Poppins" pitchFamily="2" charset="77"/>
              </a:rPr>
              <a:t>METHODES A LONGUE VS.COURTE DUREE D’ACTION</a:t>
            </a:r>
          </a:p>
          <a:p>
            <a:r>
              <a:rPr lang="en-US" sz="7200" b="1" dirty="0">
                <a:solidFill>
                  <a:srgbClr val="16AD6A"/>
                </a:solidFill>
                <a:latin typeface="Poppins" pitchFamily="2" charset="77"/>
                <a:cs typeface="Poppins" pitchFamily="2" charset="77"/>
              </a:rPr>
              <a:t>IDEE FAUSSE</a:t>
            </a:r>
          </a:p>
        </p:txBody>
      </p:sp>
    </p:spTree>
    <p:extLst>
      <p:ext uri="{BB962C8B-B14F-4D97-AF65-F5344CB8AC3E}">
        <p14:creationId xmlns:p14="http://schemas.microsoft.com/office/powerpoint/2010/main" val="263511538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3.xml><?xml version="1.0" encoding="utf-8"?>
<p:tagLst xmlns:a="http://schemas.openxmlformats.org/drawingml/2006/main" xmlns:r="http://schemas.openxmlformats.org/officeDocument/2006/relationships" xmlns:p="http://schemas.openxmlformats.org/presentationml/2006/main">
  <p:tag name="NUM" val="2"/>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PSI 50th">
  <a:themeElements>
    <a:clrScheme name="PSI Brand 1">
      <a:dk1>
        <a:srgbClr val="000000"/>
      </a:dk1>
      <a:lt1>
        <a:srgbClr val="FFFFFF"/>
      </a:lt1>
      <a:dk2>
        <a:srgbClr val="000000"/>
      </a:dk2>
      <a:lt2>
        <a:srgbClr val="FFFFFF"/>
      </a:lt2>
      <a:accent1>
        <a:srgbClr val="F36E20"/>
      </a:accent1>
      <a:accent2>
        <a:srgbClr val="FFF35C"/>
      </a:accent2>
      <a:accent3>
        <a:srgbClr val="EE4799"/>
      </a:accent3>
      <a:accent4>
        <a:srgbClr val="00AC68"/>
      </a:accent4>
      <a:accent5>
        <a:srgbClr val="8EC8C8"/>
      </a:accent5>
      <a:accent6>
        <a:srgbClr val="70517F"/>
      </a:accent6>
      <a:hlink>
        <a:srgbClr val="0563C1"/>
      </a:hlink>
      <a:folHlink>
        <a:srgbClr val="C04F8D"/>
      </a:folHlink>
    </a:clrScheme>
    <a:fontScheme name="PSI 50th Fonts">
      <a:majorFont>
        <a:latin typeface="Poppins"/>
        <a:ea typeface="Roboto Black"/>
        <a:cs typeface=""/>
      </a:majorFont>
      <a:minorFont>
        <a:latin typeface="Roboto Light"/>
        <a:ea typeface="Roboto"/>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SI 50th" id="{08FDB7B0-415F-AE40-A165-999BA9CFAF6B}" vid="{EF656CDF-DC15-3545-BBF6-23400D07659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2777F7A5A89B4DA336C2787F39A7D8" ma:contentTypeVersion="24" ma:contentTypeDescription="Create a new document." ma:contentTypeScope="" ma:versionID="020f206a25743cf73f5c2e770e804792">
  <xsd:schema xmlns:xsd="http://www.w3.org/2001/XMLSchema" xmlns:xs="http://www.w3.org/2001/XMLSchema" xmlns:p="http://schemas.microsoft.com/office/2006/metadata/properties" xmlns:ns1="http://schemas.microsoft.com/sharepoint/v3" xmlns:ns2="28548f33-737b-449b-bc6e-024c61a0c6be" xmlns:ns3="f8f5c256-281e-407e-b3c7-90dbad59f554" xmlns:ns4="2b04e3bf-eb77-48e0-9993-e01b67b1c33a" targetNamespace="http://schemas.microsoft.com/office/2006/metadata/properties" ma:root="true" ma:fieldsID="0a0c34846b0fdfaffefba2ab19630d40" ns1:_="" ns2:_="" ns3:_="" ns4:_="">
    <xsd:import namespace="http://schemas.microsoft.com/sharepoint/v3"/>
    <xsd:import namespace="28548f33-737b-449b-bc6e-024c61a0c6be"/>
    <xsd:import namespace="f8f5c256-281e-407e-b3c7-90dbad59f554"/>
    <xsd:import namespace="2b04e3bf-eb77-48e0-9993-e01b67b1c33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j507204e6a0c423abc181bbfe5e6150e" minOccurs="0"/>
                <xsd:element ref="ns4:TaxCatchAll" minOccurs="0"/>
                <xsd:element ref="ns3:fe12b690b7e44a39a8575246f2b0ef29" minOccurs="0"/>
                <xsd:element ref="ns3:MediaServiceAutoKeyPoints" minOccurs="0"/>
                <xsd:element ref="ns3:MediaServiceKeyPoints" minOccurs="0"/>
                <xsd:element ref="ns3:MediaLengthInSeconds" minOccurs="0"/>
                <xsd:element ref="ns3:lcf76f155ced4ddcb4097134ff3c332f"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description="" ma:hidden="true" ma:internalName="_ip_UnifiedCompliancePolicyProperties">
      <xsd:simpleType>
        <xsd:restriction base="dms:Note"/>
      </xsd:simpleType>
    </xsd:element>
    <xsd:element name="_ip_UnifiedCompliancePolicyUIAction" ma:index="16"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548f33-737b-449b-bc6e-024c61a0c6b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8f5c256-281e-407e-b3c7-90dbad59f5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j507204e6a0c423abc181bbfe5e6150e" ma:index="21" nillable="true" ma:taxonomy="true" ma:internalName="j507204e6a0c423abc181bbfe5e6150e" ma:taxonomyFieldName="Contract_x0020_Type" ma:displayName="Contract Type" ma:default="" ma:fieldId="{3507204e-6a0c-423a-bc18-1bbfe5e6150e}" ma:taxonomyMulti="true" ma:sspId="5be66e25-6253-4f8b-9755-5684a1ad782e" ma:termSetId="33ecdda6-45c7-4199-a38f-3816b744f96a" ma:anchorId="00000000-0000-0000-0000-000000000000" ma:open="true" ma:isKeyword="false">
      <xsd:complexType>
        <xsd:sequence>
          <xsd:element ref="pc:Terms" minOccurs="0" maxOccurs="1"/>
        </xsd:sequence>
      </xsd:complexType>
    </xsd:element>
    <xsd:element name="fe12b690b7e44a39a8575246f2b0ef29" ma:index="24" nillable="true" ma:taxonomy="true" ma:internalName="fe12b690b7e44a39a8575246f2b0ef29" ma:taxonomyFieldName="Language_x0020_Spoken" ma:displayName="Language" ma:default="" ma:fieldId="{fe12b690-b7e4-4a39-a857-5246f2b0ef29}" ma:taxonomyMulti="true" ma:sspId="5be66e25-6253-4f8b-9755-5684a1ad782e" ma:termSetId="e372b7a4-3ea9-49a3-a223-68ef65611504" ma:anchorId="00000000-0000-0000-0000-000000000000" ma:open="false" ma:isKeyword="false">
      <xsd:complexType>
        <xsd:sequence>
          <xsd:element ref="pc:Terms" minOccurs="0" maxOccurs="1"/>
        </xsd:sequence>
      </xsd:complex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internalName="MediaServiceKeyPoints" ma:readOnly="true">
      <xsd:simpleType>
        <xsd:restriction base="dms:Note">
          <xsd:maxLength value="255"/>
        </xsd:restriction>
      </xsd:simpleType>
    </xsd:element>
    <xsd:element name="MediaLengthInSeconds" ma:index="27" nillable="true" ma:displayName="Length (seconds)" ma:internalName="MediaLengthInSeconds" ma:readOnly="true">
      <xsd:simpleType>
        <xsd:restriction base="dms:Unknown"/>
      </xsd:simpleType>
    </xsd:element>
    <xsd:element name="lcf76f155ced4ddcb4097134ff3c332f" ma:index="29"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9967fc3e-f256-4afb-a47f-9b76322a90b2}" ma:internalName="TaxCatchAll" ma:showField="CatchAllData" ma:web="28548f33-737b-449b-bc6e-024c61a0c6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2b04e3bf-eb77-48e0-9993-e01b67b1c33a" xsi:nil="true"/>
    <lcf76f155ced4ddcb4097134ff3c332f xmlns="f8f5c256-281e-407e-b3c7-90dbad59f554">
      <Terms xmlns="http://schemas.microsoft.com/office/infopath/2007/PartnerControls"/>
    </lcf76f155ced4ddcb4097134ff3c332f>
    <_ip_UnifiedCompliancePolicyUIAction xmlns="http://schemas.microsoft.com/sharepoint/v3" xsi:nil="true"/>
    <j507204e6a0c423abc181bbfe5e6150e xmlns="f8f5c256-281e-407e-b3c7-90dbad59f554">
      <Terms xmlns="http://schemas.microsoft.com/office/infopath/2007/PartnerControls"/>
    </j507204e6a0c423abc181bbfe5e6150e>
    <_ip_UnifiedCompliancePolicyProperties xmlns="http://schemas.microsoft.com/sharepoint/v3" xsi:nil="true"/>
    <fe12b690b7e44a39a8575246f2b0ef29 xmlns="f8f5c256-281e-407e-b3c7-90dbad59f554">
      <Terms xmlns="http://schemas.microsoft.com/office/infopath/2007/PartnerControls"/>
    </fe12b690b7e44a39a8575246f2b0ef29>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2948B54-7451-4ABB-BC1D-88AC77FA6E0F}"/>
</file>

<file path=customXml/itemProps2.xml><?xml version="1.0" encoding="utf-8"?>
<ds:datastoreItem xmlns:ds="http://schemas.openxmlformats.org/officeDocument/2006/customXml" ds:itemID="{D73D2A0E-9781-41B0-BBC6-7FB6676C36F2}">
  <ds:schemaRefs>
    <ds:schemaRef ds:uri="http://schemas.microsoft.com/sharepoint/v3"/>
    <ds:schemaRef ds:uri="http://purl.org/dc/elements/1.1/"/>
    <ds:schemaRef ds:uri="http://purl.org/dc/dcmitype/"/>
    <ds:schemaRef ds:uri="http://www.w3.org/XML/1998/namespace"/>
    <ds:schemaRef ds:uri="http://schemas.microsoft.com/office/2006/documentManagement/types"/>
    <ds:schemaRef ds:uri="http://schemas.microsoft.com/office/2006/metadata/properties"/>
    <ds:schemaRef ds:uri="f8f5c256-281e-407e-b3c7-90dbad59f554"/>
    <ds:schemaRef ds:uri="2b04e3bf-eb77-48e0-9993-e01b67b1c33a"/>
    <ds:schemaRef ds:uri="http://schemas.microsoft.com/office/infopath/2007/PartnerControls"/>
    <ds:schemaRef ds:uri="http://schemas.openxmlformats.org/package/2006/metadata/core-properties"/>
    <ds:schemaRef ds:uri="28548f33-737b-449b-bc6e-024c61a0c6be"/>
    <ds:schemaRef ds:uri="http://purl.org/dc/terms/"/>
    <ds:schemaRef ds:uri="13a861cc-5f23-4c5a-9344-80be2da0b86f"/>
  </ds:schemaRefs>
</ds:datastoreItem>
</file>

<file path=customXml/itemProps3.xml><?xml version="1.0" encoding="utf-8"?>
<ds:datastoreItem xmlns:ds="http://schemas.openxmlformats.org/officeDocument/2006/customXml" ds:itemID="{0FB31801-532B-4E85-8BA0-D0F03C7A4EB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1389</TotalTime>
  <Words>1665</Words>
  <Application>Microsoft Office PowerPoint</Application>
  <PresentationFormat>Personnalisé</PresentationFormat>
  <Paragraphs>170</Paragraphs>
  <Slides>15</Slides>
  <Notes>15</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15</vt:i4>
      </vt:variant>
    </vt:vector>
  </HeadingPairs>
  <TitlesOfParts>
    <vt:vector size="24" baseType="lpstr">
      <vt:lpstr>Poppins</vt:lpstr>
      <vt:lpstr>Poppins Light</vt:lpstr>
      <vt:lpstr>Arial</vt:lpstr>
      <vt:lpstr>Roboto Light</vt:lpstr>
      <vt:lpstr>Poppins Black</vt:lpstr>
      <vt:lpstr>Roboto</vt:lpstr>
      <vt:lpstr>Poppins SemiBold</vt:lpstr>
      <vt:lpstr>Calibri</vt:lpstr>
      <vt:lpstr>PSI 50th</vt:lpstr>
      <vt:lpstr>Présentation PowerPoint</vt:lpstr>
      <vt:lpstr>Présentation PowerPoint</vt:lpstr>
      <vt:lpstr>ARCHITECTURE DE CHOIX</vt:lpstr>
      <vt:lpstr>Présentation PowerPoint</vt:lpstr>
      <vt:lpstr>Présentation PowerPoint</vt:lpstr>
      <vt:lpstr>Quelles catégories utilisons-nous actuellement pour aider les clients à prendre des décisions ?</vt:lpstr>
      <vt:lpstr>Quelles catégories utilisons-nous actuellement pour aider les clients à prendre des décisions ?</vt:lpstr>
      <vt:lpstr>Il existe une idée fausse concernant les méthodes à COURTE ET A LONGUE DUREE D’action</vt:lpstr>
      <vt:lpstr>Présentation PowerPoint</vt:lpstr>
      <vt:lpstr>Présentation PowerPoint</vt:lpstr>
      <vt:lpstr>Présentation PowerPoint</vt:lpstr>
      <vt:lpstr>Présentation PowerPoint</vt:lpstr>
      <vt:lpstr>Quelles sont d’autres categories pourraient être utilisées pour aider la cliente à prendre une decision?</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CARMO</dc:title>
  <dc:creator>AZAD</dc:creator>
  <cp:lastModifiedBy>Dorine Irankunda</cp:lastModifiedBy>
  <cp:revision>3</cp:revision>
  <cp:lastPrinted>2020-02-27T21:40:53Z</cp:lastPrinted>
  <dcterms:created xsi:type="dcterms:W3CDTF">2017-08-24T20:54:48Z</dcterms:created>
  <dcterms:modified xsi:type="dcterms:W3CDTF">2024-11-22T08:08:49Z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0x010100E42777F7A5A89B4DA336C2787F39A7D8</vt:lpwstr>
  </property>
  <property fmtid="{D5CDD505-2E9C-101B-9397-08002B2CF9AE}" pid="3" name="Language Spoken">
    <vt:lpwstr/>
  </property>
  <property fmtid="{D5CDD505-2E9C-101B-9397-08002B2CF9AE}" pid="4" name="Contract Type">
    <vt:lpwstr/>
  </property>
  <property fmtid="{D5CDD505-2E9C-101B-9397-08002B2CF9AE}" pid="5" name="MediaServiceImageTags">
    <vt:lpwstr/>
  </property>
  <property fmtid="{D5CDD505-2E9C-101B-9397-08002B2CF9AE}" pid="6" name="Language_x0020_Spoken">
    <vt:lpwstr/>
  </property>
  <property fmtid="{D5CDD505-2E9C-101B-9397-08002B2CF9AE}" pid="7" name="Contract_x0020_Type">
    <vt:lpwstr/>
  </property>
</Properties>
</file>