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70" r:id="rId4"/>
  </p:sldMasterIdLst>
  <p:notesMasterIdLst>
    <p:notesMasterId r:id="rId17"/>
  </p:notesMasterIdLst>
  <p:sldIdLst>
    <p:sldId id="573" r:id="rId5"/>
    <p:sldId id="453" r:id="rId6"/>
    <p:sldId id="462" r:id="rId7"/>
    <p:sldId id="464" r:id="rId8"/>
    <p:sldId id="465" r:id="rId9"/>
    <p:sldId id="466" r:id="rId10"/>
    <p:sldId id="731" r:id="rId11"/>
    <p:sldId id="732" r:id="rId12"/>
    <p:sldId id="467" r:id="rId13"/>
    <p:sldId id="471" r:id="rId14"/>
    <p:sldId id="469" r:id="rId15"/>
    <p:sldId id="470" r:id="rId16"/>
  </p:sldIdLst>
  <p:sldSz cx="24384000" cy="13716000"/>
  <p:notesSz cx="6858000" cy="9144000"/>
  <p:embeddedFontLst>
    <p:embeddedFont>
      <p:font typeface="Poppins" panose="00000500000000000000" pitchFamily="2" charset="0"/>
      <p:regular r:id="rId18"/>
      <p:bold r:id="rId19"/>
      <p:italic r:id="rId20"/>
      <p:boldItalic r:id="rId21"/>
    </p:embeddedFont>
    <p:embeddedFont>
      <p:font typeface="Poppins Black" panose="00000A00000000000000" pitchFamily="2" charset="0"/>
      <p:bold r:id="rId22"/>
      <p:italic r:id="rId23"/>
      <p:boldItalic r:id="rId24"/>
    </p:embeddedFont>
    <p:embeddedFont>
      <p:font typeface="Poppins Light" panose="00000400000000000000" pitchFamily="2" charset="0"/>
      <p:regular r:id="rId25"/>
      <p:bold r:id="rId26"/>
      <p:italic r:id="rId27"/>
      <p:boldItalic r:id="rId28"/>
    </p:embeddedFont>
    <p:embeddedFont>
      <p:font typeface="Poppins SemiBold" panose="00000700000000000000" pitchFamily="2" charset="0"/>
      <p:bold r:id="rId29"/>
      <p:boldItalic r:id="rId30"/>
    </p:embeddedFont>
    <p:embeddedFont>
      <p:font typeface="Roboto" panose="02000000000000000000" pitchFamily="2" charset="0"/>
      <p:regular r:id="rId31"/>
      <p:bold r:id="rId32"/>
      <p:italic r:id="rId33"/>
      <p:boldItalic r:id="rId34"/>
    </p:embeddedFont>
    <p:embeddedFont>
      <p:font typeface="Roboto Light" panose="02000000000000000000" pitchFamily="2" charset="0"/>
      <p:regular r:id="rId35"/>
      <p:bold r:id="rId36"/>
      <p:italic r:id="rId37"/>
      <p:boldItalic r:id="rId3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33E86D4-0FCA-62A2-A9E5-856670E86F4C}" name="Kendal Danna" initials="KD" userId="S::kdanna@psi.org::89f5f8d4-3b5c-4af0-8251-bf603280ccd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Kendal Danna" initials="KD" lastIdx="1" clrIdx="0">
    <p:extLst>
      <p:ext uri="{19B8F6BF-5375-455C-9EA6-DF929625EA0E}">
        <p15:presenceInfo xmlns:p15="http://schemas.microsoft.com/office/powerpoint/2012/main" userId="S::kdanna@psi.org::89f5f8d4-3b5c-4af0-8251-bf603280ccd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5E1"/>
    <a:srgbClr val="18AC68"/>
    <a:srgbClr val="ED4699"/>
    <a:srgbClr val="8DC9C8"/>
    <a:srgbClr val="FCF45B"/>
    <a:srgbClr val="BFD730"/>
    <a:srgbClr val="F46E20"/>
    <a:srgbClr val="F18903"/>
    <a:srgbClr val="F5F5F5"/>
    <a:srgbClr val="09136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7DF18680-E054-41AD-8BC1-D1AEF772440D}">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856" autoAdjust="0"/>
    <p:restoredTop sz="86182" autoAdjust="0"/>
  </p:normalViewPr>
  <p:slideViewPr>
    <p:cSldViewPr>
      <p:cViewPr varScale="1">
        <p:scale>
          <a:sx n="27" d="100"/>
          <a:sy n="27" d="100"/>
        </p:scale>
        <p:origin x="1028" y="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 d="1"/>
        <a:sy n="1" d="1"/>
      </p:scale>
      <p:origin x="0" y="0"/>
    </p:cViewPr>
  </p:sorterViewPr>
  <p:notesViewPr>
    <p:cSldViewPr>
      <p:cViewPr varScale="1">
        <p:scale>
          <a:sx n="97" d="100"/>
          <a:sy n="97" d="100"/>
        </p:scale>
        <p:origin x="2888" y="20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font" Target="fonts/font1.fntdata"/><Relationship Id="rId26" Type="http://schemas.openxmlformats.org/officeDocument/2006/relationships/font" Target="fonts/font9.fntdata"/><Relationship Id="rId39" Type="http://schemas.openxmlformats.org/officeDocument/2006/relationships/commentAuthors" Target="commentAuthors.xml"/><Relationship Id="rId21" Type="http://schemas.openxmlformats.org/officeDocument/2006/relationships/font" Target="fonts/font4.fntdata"/><Relationship Id="rId34" Type="http://schemas.openxmlformats.org/officeDocument/2006/relationships/font" Target="fonts/font17.fntdata"/><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font" Target="fonts/font12.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7.fntdata"/><Relationship Id="rId32" Type="http://schemas.openxmlformats.org/officeDocument/2006/relationships/font" Target="fonts/font15.fntdata"/><Relationship Id="rId37" Type="http://schemas.openxmlformats.org/officeDocument/2006/relationships/font" Target="fonts/font20.fntdata"/><Relationship Id="rId40" Type="http://schemas.openxmlformats.org/officeDocument/2006/relationships/presProps" Target="presProps.xml"/><Relationship Id="rId45"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6.fntdata"/><Relationship Id="rId28" Type="http://schemas.openxmlformats.org/officeDocument/2006/relationships/font" Target="fonts/font11.fntdata"/><Relationship Id="rId36" Type="http://schemas.openxmlformats.org/officeDocument/2006/relationships/font" Target="fonts/font19.fntdata"/><Relationship Id="rId10" Type="http://schemas.openxmlformats.org/officeDocument/2006/relationships/slide" Target="slides/slide6.xml"/><Relationship Id="rId19" Type="http://schemas.openxmlformats.org/officeDocument/2006/relationships/font" Target="fonts/font2.fntdata"/><Relationship Id="rId31" Type="http://schemas.openxmlformats.org/officeDocument/2006/relationships/font" Target="fonts/font14.fntdata"/><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font" Target="fonts/font13.fntdata"/><Relationship Id="rId35" Type="http://schemas.openxmlformats.org/officeDocument/2006/relationships/font" Target="fonts/font18.fntdata"/><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openxmlformats.org/officeDocument/2006/relationships/font" Target="fonts/font8.fntdata"/><Relationship Id="rId33" Type="http://schemas.openxmlformats.org/officeDocument/2006/relationships/font" Target="fonts/font16.fntdata"/><Relationship Id="rId38" Type="http://schemas.openxmlformats.org/officeDocument/2006/relationships/font" Target="fonts/font21.fntdata"/><Relationship Id="rId20" Type="http://schemas.openxmlformats.org/officeDocument/2006/relationships/font" Target="fonts/font3.fntdata"/><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rine Irankunda" userId="3590d353-e271-4f9d-a161-ad6218b6d66a" providerId="ADAL" clId="{E31B6A99-81D2-4827-AB97-543954C69466}"/>
    <pc:docChg chg="modSld">
      <pc:chgData name="Dorine Irankunda" userId="3590d353-e271-4f9d-a161-ad6218b6d66a" providerId="ADAL" clId="{E31B6A99-81D2-4827-AB97-543954C69466}" dt="2024-11-22T07:47:22.164" v="1"/>
      <pc:docMkLst>
        <pc:docMk/>
      </pc:docMkLst>
      <pc:sldChg chg="modNotesTx">
        <pc:chgData name="Dorine Irankunda" userId="3590d353-e271-4f9d-a161-ad6218b6d66a" providerId="ADAL" clId="{E31B6A99-81D2-4827-AB97-543954C69466}" dt="2024-11-22T07:47:22.164" v="1"/>
        <pc:sldMkLst>
          <pc:docMk/>
          <pc:sldMk cId="624966418" sldId="46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Roboto Light" panose="02000000000000000000" pitchFamily="2" charset="0"/>
              </a:defRPr>
            </a:lvl1pPr>
          </a:lstStyle>
          <a:p>
            <a:fld id="{498593FA-E9AB-EC48-9716-96CC64AC765D}" type="slidenum">
              <a:rPr lang="en-US" smtClean="0"/>
              <a:pPr/>
              <a:t>‹N°›</a:t>
            </a:fld>
            <a:endParaRPr lang="en-US" dirty="0"/>
          </a:p>
        </p:txBody>
      </p:sp>
      <p:sp>
        <p:nvSpPr>
          <p:cNvPr id="8" name="Footer Placeholder 7">
            <a:extLst>
              <a:ext uri="{FF2B5EF4-FFF2-40B4-BE49-F238E27FC236}">
                <a16:creationId xmlns:a16="http://schemas.microsoft.com/office/drawing/2014/main" id="{D3C8C52C-8C54-AA48-867D-06C020491552}"/>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119841021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Roboto Light" panose="02000000000000000000" pitchFamily="2" charset="0"/>
        <a:ea typeface="+mn-ea"/>
        <a:cs typeface="+mn-cs"/>
      </a:defRPr>
    </a:lvl1pPr>
    <a:lvl2pPr marL="457200" algn="l" defTabSz="914400" rtl="0" eaLnBrk="1" latinLnBrk="0" hangingPunct="1">
      <a:defRPr sz="1200" b="0" i="0" kern="1200">
        <a:solidFill>
          <a:schemeClr val="tx1"/>
        </a:solidFill>
        <a:latin typeface="Roboto Light" panose="02000000000000000000" pitchFamily="2" charset="0"/>
        <a:ea typeface="+mn-ea"/>
        <a:cs typeface="+mn-cs"/>
      </a:defRPr>
    </a:lvl2pPr>
    <a:lvl3pPr marL="914400" algn="l" defTabSz="914400" rtl="0" eaLnBrk="1" latinLnBrk="0" hangingPunct="1">
      <a:defRPr sz="1200" b="0" i="0" kern="1200">
        <a:solidFill>
          <a:schemeClr val="tx1"/>
        </a:solidFill>
        <a:latin typeface="Roboto Light" panose="02000000000000000000" pitchFamily="2" charset="0"/>
        <a:ea typeface="+mn-ea"/>
        <a:cs typeface="+mn-cs"/>
      </a:defRPr>
    </a:lvl3pPr>
    <a:lvl4pPr marL="1371600" algn="l" defTabSz="914400" rtl="0" eaLnBrk="1" latinLnBrk="0" hangingPunct="1">
      <a:defRPr sz="1200" b="0" i="0" kern="1200">
        <a:solidFill>
          <a:schemeClr val="tx1"/>
        </a:solidFill>
        <a:latin typeface="Roboto Light" panose="02000000000000000000" pitchFamily="2" charset="0"/>
        <a:ea typeface="+mn-ea"/>
        <a:cs typeface="+mn-cs"/>
      </a:defRPr>
    </a:lvl4pPr>
    <a:lvl5pPr marL="1828800" algn="l" defTabSz="914400" rtl="0" eaLnBrk="1" latinLnBrk="0" hangingPunct="1">
      <a:defRPr sz="1200" b="0" i="0" kern="1200">
        <a:solidFill>
          <a:schemeClr val="tx1"/>
        </a:solidFill>
        <a:latin typeface="Roboto Light"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dirty="0">
                <a:latin typeface="Roboto Light"/>
                <a:ea typeface="Roboto Light"/>
                <a:cs typeface="Roboto Light"/>
              </a:rPr>
              <a:t>Bienvenue dans le module 2, où vous apprendrez à conseiller les clients sur les caractéristiques et les avantages des méthodes contraceptives utilisant l’approche C4C.  Vous apprendrez à utiliser les concepts clés de C4C lors des séances de conseil afin de fournir aux clients une séance de conseil de haute qualité qui offre aux clients les informations pertinentes et appropriées dont ils ont besoin pour prendre une décision éclairée sur leurs options contraceptives</a:t>
            </a:r>
            <a:endParaRPr lang="en-US" dirty="0">
              <a:solidFill>
                <a:schemeClr val="tx1"/>
              </a:solidFill>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a:t>
            </a:fld>
            <a:endParaRPr lang="pt-PT"/>
          </a:p>
        </p:txBody>
      </p:sp>
    </p:spTree>
    <p:extLst>
      <p:ext uri="{BB962C8B-B14F-4D97-AF65-F5344CB8AC3E}">
        <p14:creationId xmlns:p14="http://schemas.microsoft.com/office/powerpoint/2010/main" val="217223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Donnez quelques exemples de la façon dont certaines fonctionnalités de base peuvent être transformées en avantages d’une méthode en modifiant simplement le langage. </a:t>
            </a:r>
          </a:p>
          <a:p>
            <a:r>
              <a:rPr lang="fr-FR" dirty="0"/>
              <a:t>
Demandez aux apprenants d’autres exemples et essayez-le.</a:t>
            </a:r>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10</a:t>
            </a:fld>
            <a:endParaRPr lang="en-US"/>
          </a:p>
        </p:txBody>
      </p:sp>
    </p:spTree>
    <p:extLst>
      <p:ext uri="{BB962C8B-B14F-4D97-AF65-F5344CB8AC3E}">
        <p14:creationId xmlns:p14="http://schemas.microsoft.com/office/powerpoint/2010/main" val="16189721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11</a:t>
            </a:fld>
            <a:endParaRPr lang="en-US" dirty="0"/>
          </a:p>
        </p:txBody>
      </p:sp>
    </p:spTree>
    <p:extLst>
      <p:ext uri="{BB962C8B-B14F-4D97-AF65-F5344CB8AC3E}">
        <p14:creationId xmlns:p14="http://schemas.microsoft.com/office/powerpoint/2010/main" val="19741137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t>12</a:t>
            </a:fld>
            <a:endParaRPr lang="en-US" dirty="0"/>
          </a:p>
        </p:txBody>
      </p:sp>
    </p:spTree>
    <p:extLst>
      <p:ext uri="{BB962C8B-B14F-4D97-AF65-F5344CB8AC3E}">
        <p14:creationId xmlns:p14="http://schemas.microsoft.com/office/powerpoint/2010/main" val="38012096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2</a:t>
            </a:fld>
            <a:endParaRPr lang="en-US" dirty="0"/>
          </a:p>
        </p:txBody>
      </p:sp>
    </p:spTree>
    <p:extLst>
      <p:ext uri="{BB962C8B-B14F-4D97-AF65-F5344CB8AC3E}">
        <p14:creationId xmlns:p14="http://schemas.microsoft.com/office/powerpoint/2010/main" val="35258310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Demandez aux prestataires pourquoi ils ont décidé d'acheter leur propre téléphone </a:t>
            </a:r>
            <a:r>
              <a:rPr lang="fr-FR" dirty="0" err="1"/>
              <a:t>portable.Décrivez</a:t>
            </a:r>
            <a:r>
              <a:rPr lang="fr-FR" dirty="0"/>
              <a:t>-en quelques-unes à titre d'exemple pour montrer/parler du fait que certaines composantes sont très techniques, tandis que d'autres sont plus axées sur la facilité d'utilisation, l'accessibilité financière, etc.</a:t>
            </a:r>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3</a:t>
            </a:fld>
            <a:endParaRPr lang="en-US" dirty="0"/>
          </a:p>
        </p:txBody>
      </p:sp>
    </p:spTree>
    <p:extLst>
      <p:ext uri="{BB962C8B-B14F-4D97-AF65-F5344CB8AC3E}">
        <p14:creationId xmlns:p14="http://schemas.microsoft.com/office/powerpoint/2010/main" val="34885068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Bonne idée de demander à quelqu’un du groupe de lire à haute voix chacun de ces exemples. La différence sera évidente tout de suite.</a:t>
            </a:r>
          </a:p>
          <a:p>
            <a:r>
              <a:rPr lang="fr-FR" dirty="0"/>
              <a:t>
Demandez lequel de ces exemples est le plus centré sur la personne. Faites remarquer que le deuxième exemple (côté droit) semble être écrit du point de vue d’un spécialiste du marketing, et que c’est le travail d’un spécialiste du marketing de permettre au consommateur d’imaginer à quoi ressemblerait sa vie en utilisant ce produit - à quel point il pourrait être bon.</a:t>
            </a:r>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4</a:t>
            </a:fld>
            <a:endParaRPr lang="en-US" dirty="0"/>
          </a:p>
        </p:txBody>
      </p:sp>
    </p:spTree>
    <p:extLst>
      <p:ext uri="{BB962C8B-B14F-4D97-AF65-F5344CB8AC3E}">
        <p14:creationId xmlns:p14="http://schemas.microsoft.com/office/powerpoint/2010/main" val="31675160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Appliquons maintenant le même concept à la planification familiale, en utilisant l’exemple d’un implant.</a:t>
            </a:r>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5</a:t>
            </a:fld>
            <a:endParaRPr lang="en-US" dirty="0"/>
          </a:p>
        </p:txBody>
      </p:sp>
    </p:spTree>
    <p:extLst>
      <p:ext uri="{BB962C8B-B14F-4D97-AF65-F5344CB8AC3E}">
        <p14:creationId xmlns:p14="http://schemas.microsoft.com/office/powerpoint/2010/main" val="18936634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Dans cet exemple de droite, tout comme dans l’exemple du téléphone, le fournisseur mène la conversation en parlant des avantages de la méthode et utilise un langage qui aide le client à voir comment cette méthode pourrait s’intégrer dans sa propre vie.</a:t>
            </a:r>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6</a:t>
            </a:fld>
            <a:endParaRPr lang="en-US" dirty="0"/>
          </a:p>
        </p:txBody>
      </p:sp>
    </p:spTree>
    <p:extLst>
      <p:ext uri="{BB962C8B-B14F-4D97-AF65-F5344CB8AC3E}">
        <p14:creationId xmlns:p14="http://schemas.microsoft.com/office/powerpoint/2010/main" val="39773436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sz="2400" b="1" i="0" u="sng" strike="noStrike" dirty="0">
                <a:solidFill>
                  <a:srgbClr val="000000"/>
                </a:solidFill>
                <a:latin typeface="Roboto Light"/>
                <a:ea typeface="Roboto Light"/>
                <a:cs typeface="Roboto Light"/>
                <a:sym typeface="Roboto Light"/>
              </a:rPr>
              <a:t>L’exemple B </a:t>
            </a:r>
            <a:r>
              <a:rPr lang="fr-FR" sz="2400" b="0" i="0" u="none" strike="noStrike" dirty="0">
                <a:solidFill>
                  <a:srgbClr val="000000"/>
                </a:solidFill>
                <a:latin typeface="Roboto Light"/>
                <a:ea typeface="Roboto Light"/>
                <a:cs typeface="Roboto Light"/>
                <a:sym typeface="Roboto Light"/>
              </a:rPr>
              <a:t>parle des avantages du DIU d’une manière qui les relie à la vie et à la langue d’un utilisateur typique.</a:t>
            </a:r>
            <a:endParaRPr lang="en-US" sz="2400" b="0" i="0" u="none" dirty="0">
              <a:solidFill>
                <a:srgbClr val="444444"/>
              </a:solidFill>
              <a:latin typeface="Roboto Light"/>
              <a:ea typeface="Roboto Light"/>
              <a:cs typeface="Calibri"/>
              <a:sym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7</a:t>
            </a:fld>
            <a:endParaRPr lang="pt-PT"/>
          </a:p>
        </p:txBody>
      </p:sp>
    </p:spTree>
    <p:extLst>
      <p:ext uri="{BB962C8B-B14F-4D97-AF65-F5344CB8AC3E}">
        <p14:creationId xmlns:p14="http://schemas.microsoft.com/office/powerpoint/2010/main" val="29853318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defTabSz="914400">
              <a:defRPr/>
            </a:pPr>
            <a:r>
              <a:rPr lang="fr-FR" sz="2400" b="0" i="0" u="none" strike="noStrike" dirty="0">
                <a:solidFill>
                  <a:srgbClr val="000000"/>
                </a:solidFill>
                <a:latin typeface="Roboto Light"/>
                <a:ea typeface="Roboto Light"/>
                <a:cs typeface="Roboto Light"/>
                <a:sym typeface="Roboto Light"/>
              </a:rPr>
              <a:t>Il est important d’écouter ce que la cliente veut et ce dont elle a besoin en matière de contraception puis de lui présenter les méthodes de PF d’une manière qui lui permettra de comprendre comment les avantages des différentes méthodes sont liés à sa vie et à ses besoins. 
Parler positivement d’une méthode n’est pas une violation du choix éclairé. Il est important, bien sûr, d’informer également les clients des limites de leurs méthodes et des caractéristiques qu’ils pourraient ne pas trouver souhaitables, mais nous voulons mener la conversation avec les avantages de la méthode, afin que le client puisse voir les opportunités présentées par chaque option de méthode.</a:t>
            </a:r>
            <a:endParaRPr lang="en-US" dirty="0">
              <a:solidFill>
                <a:schemeClr val="dk1"/>
              </a:solidFill>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8</a:t>
            </a:fld>
            <a:endParaRPr lang="pt-PT"/>
          </a:p>
        </p:txBody>
      </p:sp>
    </p:spTree>
    <p:extLst>
      <p:ext uri="{BB962C8B-B14F-4D97-AF65-F5344CB8AC3E}">
        <p14:creationId xmlns:p14="http://schemas.microsoft.com/office/powerpoint/2010/main" val="37365782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Posez à nouveau cette question et voyez quelles réponses sont proposées. Notez ici que nous ne disons pas que les caractéristiques d’une méthode ne sont jamais importantes, ou qu’il ne faut jamais discuter de la durée ou du mécanisme d’action, mais pour la plupart des clients, les avantages et les limites d’une méthode sont des éléments d’information plus importants qui devraient réellement avoir un impact sur leur CHOIX de méthode</a:t>
            </a:r>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9</a:t>
            </a:fld>
            <a:endParaRPr lang="en-US" dirty="0"/>
          </a:p>
        </p:txBody>
      </p:sp>
    </p:spTree>
    <p:extLst>
      <p:ext uri="{BB962C8B-B14F-4D97-AF65-F5344CB8AC3E}">
        <p14:creationId xmlns:p14="http://schemas.microsoft.com/office/powerpoint/2010/main" val="17800950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eader &amp; Bod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5F819C-9297-8F4D-A917-6DFD26C9F5A3}"/>
              </a:ext>
            </a:extLst>
          </p:cNvPr>
          <p:cNvSpPr>
            <a:spLocks noGrp="1"/>
          </p:cNvSpPr>
          <p:nvPr>
            <p:ph type="title" hasCustomPrompt="1"/>
          </p:nvPr>
        </p:nvSpPr>
        <p:spPr>
          <a:xfrm>
            <a:off x="1665581" y="1503849"/>
            <a:ext cx="10526419" cy="1872208"/>
          </a:xfrm>
          <a:prstGeom prst="rect">
            <a:avLst/>
          </a:prstGeom>
        </p:spPr>
        <p:txBody>
          <a:bodyPr/>
          <a:lstStyle>
            <a:lvl1pPr>
              <a:lnSpc>
                <a:spcPct val="70000"/>
              </a:lnSpc>
              <a:defRPr spc="0" normalizeH="0" baseline="0"/>
            </a:lvl1pPr>
          </a:lstStyle>
          <a:p>
            <a:r>
              <a:rPr lang="en-US" dirty="0"/>
              <a:t>CLICK TO EDIT MASTER TITLE STYLE</a:t>
            </a:r>
          </a:p>
        </p:txBody>
      </p:sp>
      <p:sp>
        <p:nvSpPr>
          <p:cNvPr id="4" name="Text Placeholder 3">
            <a:extLst>
              <a:ext uri="{FF2B5EF4-FFF2-40B4-BE49-F238E27FC236}">
                <a16:creationId xmlns:a16="http://schemas.microsoft.com/office/drawing/2014/main" id="{8232254F-FE64-3C48-AEE6-4DA4FD2EFF2F}"/>
              </a:ext>
            </a:extLst>
          </p:cNvPr>
          <p:cNvSpPr>
            <a:spLocks noGrp="1"/>
          </p:cNvSpPr>
          <p:nvPr>
            <p:ph type="body" sz="quarter" idx="12"/>
          </p:nvPr>
        </p:nvSpPr>
        <p:spPr>
          <a:xfrm>
            <a:off x="1665581" y="3436587"/>
            <a:ext cx="15134931" cy="43204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Picture 6">
            <a:extLst>
              <a:ext uri="{FF2B5EF4-FFF2-40B4-BE49-F238E27FC236}">
                <a16:creationId xmlns:a16="http://schemas.microsoft.com/office/drawing/2014/main" id="{46CA0DB9-7058-0947-9C3E-5F7918345D6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2" name="Group 11">
            <a:extLst>
              <a:ext uri="{FF2B5EF4-FFF2-40B4-BE49-F238E27FC236}">
                <a16:creationId xmlns:a16="http://schemas.microsoft.com/office/drawing/2014/main" id="{1BDF6819-BD36-2249-9544-AC873DE2D3DF}"/>
              </a:ext>
            </a:extLst>
          </p:cNvPr>
          <p:cNvGrpSpPr/>
          <p:nvPr userDrawn="1"/>
        </p:nvGrpSpPr>
        <p:grpSpPr>
          <a:xfrm flipH="1">
            <a:off x="0" y="9155089"/>
            <a:ext cx="4559550" cy="4560911"/>
            <a:chOff x="18507854" y="1844603"/>
            <a:chExt cx="4559550" cy="4560911"/>
          </a:xfrm>
        </p:grpSpPr>
        <p:pic>
          <p:nvPicPr>
            <p:cNvPr id="13" name="Picture 12">
              <a:extLst>
                <a:ext uri="{FF2B5EF4-FFF2-40B4-BE49-F238E27FC236}">
                  <a16:creationId xmlns:a16="http://schemas.microsoft.com/office/drawing/2014/main" id="{8430527A-D100-2D4C-B2ED-39BCF935C34B}"/>
                </a:ext>
              </a:extLst>
            </p:cNvPr>
            <p:cNvPicPr>
              <a:picLocks noChangeAspect="1"/>
            </p:cNvPicPr>
            <p:nvPr/>
          </p:nvPicPr>
          <p:blipFill>
            <a:blip r:embed="rId3"/>
            <a:stretch>
              <a:fillRect/>
            </a:stretch>
          </p:blipFill>
          <p:spPr>
            <a:xfrm flipH="1">
              <a:off x="20781404" y="1844603"/>
              <a:ext cx="2286000" cy="2286273"/>
            </a:xfrm>
            <a:prstGeom prst="rect">
              <a:avLst/>
            </a:prstGeom>
          </p:spPr>
        </p:pic>
        <p:pic>
          <p:nvPicPr>
            <p:cNvPr id="14" name="Picture 13">
              <a:extLst>
                <a:ext uri="{FF2B5EF4-FFF2-40B4-BE49-F238E27FC236}">
                  <a16:creationId xmlns:a16="http://schemas.microsoft.com/office/drawing/2014/main" id="{D7B98E5E-45A3-A54F-9DD2-D31552BC19FD}"/>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5" name="Picture 14">
              <a:extLst>
                <a:ext uri="{FF2B5EF4-FFF2-40B4-BE49-F238E27FC236}">
                  <a16:creationId xmlns:a16="http://schemas.microsoft.com/office/drawing/2014/main" id="{C62DEBF1-1C19-6344-8BDF-ABB7468C27E8}"/>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4664134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lank 2">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88231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ft Pictur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17CCF-3D83-984A-93E3-1DEAEE324160}"/>
              </a:ext>
            </a:extLst>
          </p:cNvPr>
          <p:cNvSpPr>
            <a:spLocks noGrp="1"/>
          </p:cNvSpPr>
          <p:nvPr>
            <p:ph type="title" hasCustomPrompt="1"/>
          </p:nvPr>
        </p:nvSpPr>
        <p:spPr>
          <a:xfrm>
            <a:off x="10679832" y="2296924"/>
            <a:ext cx="12385376" cy="1584176"/>
          </a:xfrm>
          <a:prstGeom prst="rect">
            <a:avLst/>
          </a:prstGeom>
        </p:spPr>
        <p:txBody>
          <a:bodyPr/>
          <a:lstStyle/>
          <a:p>
            <a:r>
              <a:rPr lang="en-US" dirty="0"/>
              <a:t>CLICK TO EDIT MASTER TITLE</a:t>
            </a:r>
          </a:p>
        </p:txBody>
      </p:sp>
      <p:sp>
        <p:nvSpPr>
          <p:cNvPr id="9" name="Picture Placeholder 8">
            <a:extLst>
              <a:ext uri="{FF2B5EF4-FFF2-40B4-BE49-F238E27FC236}">
                <a16:creationId xmlns:a16="http://schemas.microsoft.com/office/drawing/2014/main" id="{1FE79233-B16A-BE48-90D9-55B486C0FF0B}"/>
              </a:ext>
            </a:extLst>
          </p:cNvPr>
          <p:cNvSpPr>
            <a:spLocks noGrp="1"/>
          </p:cNvSpPr>
          <p:nvPr>
            <p:ph type="pic" sz="quarter" idx="12"/>
          </p:nvPr>
        </p:nvSpPr>
        <p:spPr>
          <a:xfrm>
            <a:off x="0" y="2296924"/>
            <a:ext cx="9144000" cy="9145588"/>
          </a:xfrm>
        </p:spPr>
        <p:txBody>
          <a:bodyPr/>
          <a:lstStyle/>
          <a:p>
            <a:endParaRPr lang="en-US"/>
          </a:p>
        </p:txBody>
      </p:sp>
      <p:sp>
        <p:nvSpPr>
          <p:cNvPr id="10" name="Rectangle 12">
            <a:extLst>
              <a:ext uri="{FF2B5EF4-FFF2-40B4-BE49-F238E27FC236}">
                <a16:creationId xmlns:a16="http://schemas.microsoft.com/office/drawing/2014/main" id="{8F4EABC3-ABBA-F04D-BD3C-A6D1630E64EC}"/>
              </a:ext>
            </a:extLst>
          </p:cNvPr>
          <p:cNvSpPr>
            <a:spLocks noChangeAspect="1"/>
          </p:cNvSpPr>
          <p:nvPr userDrawn="1"/>
        </p:nvSpPr>
        <p:spPr>
          <a:xfrm flipH="1">
            <a:off x="4480" y="2275076"/>
            <a:ext cx="9144000" cy="91440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5">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a:latin typeface="Poppins Black" pitchFamily="2" charset="77"/>
              </a:rPr>
              <a:t> </a:t>
            </a:r>
            <a:endParaRPr lang="ru-RU" dirty="0">
              <a:latin typeface="Roboto Light" panose="02000000000000000000" pitchFamily="2" charset="0"/>
            </a:endParaRPr>
          </a:p>
        </p:txBody>
      </p:sp>
      <p:sp>
        <p:nvSpPr>
          <p:cNvPr id="11" name="Text Placeholder 10">
            <a:extLst>
              <a:ext uri="{FF2B5EF4-FFF2-40B4-BE49-F238E27FC236}">
                <a16:creationId xmlns:a16="http://schemas.microsoft.com/office/drawing/2014/main" id="{4E1992CF-7214-CB48-86F3-27EB768074D7}"/>
              </a:ext>
            </a:extLst>
          </p:cNvPr>
          <p:cNvSpPr>
            <a:spLocks noGrp="1"/>
          </p:cNvSpPr>
          <p:nvPr>
            <p:ph type="body" sz="quarter" idx="13"/>
          </p:nvPr>
        </p:nvSpPr>
        <p:spPr>
          <a:xfrm>
            <a:off x="10679113" y="3881438"/>
            <a:ext cx="12385675" cy="75374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3" name="Picture 12">
            <a:extLst>
              <a:ext uri="{FF2B5EF4-FFF2-40B4-BE49-F238E27FC236}">
                <a16:creationId xmlns:a16="http://schemas.microsoft.com/office/drawing/2014/main" id="{96352ED3-8837-7F40-8265-8F477FD3674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7" name="Group 16">
            <a:extLst>
              <a:ext uri="{FF2B5EF4-FFF2-40B4-BE49-F238E27FC236}">
                <a16:creationId xmlns:a16="http://schemas.microsoft.com/office/drawing/2014/main" id="{0464502B-0D6E-F846-B53B-538853753FB8}"/>
              </a:ext>
            </a:extLst>
          </p:cNvPr>
          <p:cNvGrpSpPr/>
          <p:nvPr userDrawn="1"/>
        </p:nvGrpSpPr>
        <p:grpSpPr>
          <a:xfrm flipH="1">
            <a:off x="11113" y="10651"/>
            <a:ext cx="6747056" cy="2286273"/>
            <a:chOff x="18507854" y="4119513"/>
            <a:chExt cx="6747056" cy="2286273"/>
          </a:xfrm>
        </p:grpSpPr>
        <p:pic>
          <p:nvPicPr>
            <p:cNvPr id="18" name="Picture 17">
              <a:extLst>
                <a:ext uri="{FF2B5EF4-FFF2-40B4-BE49-F238E27FC236}">
                  <a16:creationId xmlns:a16="http://schemas.microsoft.com/office/drawing/2014/main" id="{49E9D72A-8DC8-FC41-915D-CC9D5594AAE0}"/>
                </a:ext>
              </a:extLst>
            </p:cNvPr>
            <p:cNvPicPr>
              <a:picLocks noChangeAspect="1"/>
            </p:cNvPicPr>
            <p:nvPr/>
          </p:nvPicPr>
          <p:blipFill>
            <a:blip r:embed="rId3"/>
            <a:stretch>
              <a:fillRect/>
            </a:stretch>
          </p:blipFill>
          <p:spPr>
            <a:xfrm flipH="1">
              <a:off x="22968910" y="4119513"/>
              <a:ext cx="2286000" cy="2286273"/>
            </a:xfrm>
            <a:prstGeom prst="rect">
              <a:avLst/>
            </a:prstGeom>
          </p:spPr>
        </p:pic>
        <p:pic>
          <p:nvPicPr>
            <p:cNvPr id="19" name="Picture 18">
              <a:extLst>
                <a:ext uri="{FF2B5EF4-FFF2-40B4-BE49-F238E27FC236}">
                  <a16:creationId xmlns:a16="http://schemas.microsoft.com/office/drawing/2014/main" id="{719B4D05-BAB1-3E48-9F74-00FBB95FB29A}"/>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20" name="Picture 19">
              <a:extLst>
                <a:ext uri="{FF2B5EF4-FFF2-40B4-BE49-F238E27FC236}">
                  <a16:creationId xmlns:a16="http://schemas.microsoft.com/office/drawing/2014/main" id="{F03714AF-D379-DB48-863F-905D59F5609E}"/>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8927511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ight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33997" y="1615479"/>
            <a:ext cx="10058400" cy="3200400"/>
          </a:xfrm>
          <a:prstGeom prst="rect">
            <a:avLst/>
          </a:prstGeom>
        </p:spPr>
        <p:txBody>
          <a:bodyPr anchor="b">
            <a:normAutofit/>
          </a:bodyPr>
          <a:lstStyle>
            <a:lvl1pPr>
              <a:defRPr sz="7200" b="1" i="0">
                <a:latin typeface="Poppins" pitchFamily="2" charset="77"/>
                <a:cs typeface="Poppins" pitchFamily="2" charset="77"/>
              </a:defRPr>
            </a:lvl1pPr>
          </a:lstStyle>
          <a:p>
            <a:r>
              <a:rPr lang="en-US" dirty="0"/>
              <a:t>CLICK TO EDIT MASTER TITLE STYLE</a:t>
            </a:r>
          </a:p>
        </p:txBody>
      </p:sp>
      <p:sp>
        <p:nvSpPr>
          <p:cNvPr id="3" name="Picture Placeholder 2"/>
          <p:cNvSpPr>
            <a:spLocks noGrp="1"/>
          </p:cNvSpPr>
          <p:nvPr>
            <p:ph type="pic" idx="1"/>
          </p:nvPr>
        </p:nvSpPr>
        <p:spPr>
          <a:xfrm>
            <a:off x="14325600" y="1828800"/>
            <a:ext cx="10058400" cy="10058400"/>
          </a:xfrm>
        </p:spPr>
        <p:txBody>
          <a:bodyPr anchor="t">
            <a:normAutofit/>
          </a:bodyPr>
          <a:lstStyle>
            <a:lvl1pPr marL="0" indent="0">
              <a:buNone/>
              <a:defRPr sz="3200" b="0" i="0">
                <a:latin typeface="Roboto Light" panose="02000000000000000000" pitchFamily="2" charset="0"/>
                <a:ea typeface="Roboto Light" panose="02000000000000000000" pitchFamily="2" charset="0"/>
                <a:cs typeface="Roboto Light" panose="02000000000000000000" pitchFamily="2" charset="0"/>
              </a:defRPr>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r>
              <a:rPr lang="en-US" dirty="0"/>
              <a:t>Click icon to add picture</a:t>
            </a:r>
          </a:p>
        </p:txBody>
      </p:sp>
      <p:sp>
        <p:nvSpPr>
          <p:cNvPr id="6" name="Rectangle 12">
            <a:extLst>
              <a:ext uri="{FF2B5EF4-FFF2-40B4-BE49-F238E27FC236}">
                <a16:creationId xmlns:a16="http://schemas.microsoft.com/office/drawing/2014/main" id="{55D0CEC5-5D33-B64E-AF51-3A9F3DF2226F}"/>
              </a:ext>
            </a:extLst>
          </p:cNvPr>
          <p:cNvSpPr/>
          <p:nvPr userDrawn="1"/>
        </p:nvSpPr>
        <p:spPr>
          <a:xfrm>
            <a:off x="14325600" y="1828800"/>
            <a:ext cx="10058400" cy="100584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3">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a:latin typeface="Poppins Black" pitchFamily="2" charset="77"/>
              </a:rPr>
              <a:t> </a:t>
            </a:r>
            <a:endParaRPr lang="ru-RU" dirty="0">
              <a:latin typeface="Roboto Light" panose="02000000000000000000" pitchFamily="2" charset="0"/>
            </a:endParaRPr>
          </a:p>
        </p:txBody>
      </p:sp>
      <p:sp>
        <p:nvSpPr>
          <p:cNvPr id="11" name="Text Placeholder 2">
            <a:extLst>
              <a:ext uri="{FF2B5EF4-FFF2-40B4-BE49-F238E27FC236}">
                <a16:creationId xmlns:a16="http://schemas.microsoft.com/office/drawing/2014/main" id="{8EA31E52-8983-D940-A62D-E17AEFFD9A04}"/>
              </a:ext>
            </a:extLst>
          </p:cNvPr>
          <p:cNvSpPr>
            <a:spLocks noGrp="1"/>
          </p:cNvSpPr>
          <p:nvPr>
            <p:ph type="body" idx="10"/>
          </p:nvPr>
        </p:nvSpPr>
        <p:spPr>
          <a:xfrm>
            <a:off x="1733997" y="5057800"/>
            <a:ext cx="11504722"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dirty="0"/>
              <a:t>Click to edit Master text styles</a:t>
            </a:r>
          </a:p>
        </p:txBody>
      </p:sp>
      <p:pic>
        <p:nvPicPr>
          <p:cNvPr id="12" name="Picture 11">
            <a:extLst>
              <a:ext uri="{FF2B5EF4-FFF2-40B4-BE49-F238E27FC236}">
                <a16:creationId xmlns:a16="http://schemas.microsoft.com/office/drawing/2014/main" id="{A17B4EDD-3CA3-C449-991A-5FEF7C488A7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spTree>
    <p:extLst>
      <p:ext uri="{BB962C8B-B14F-4D97-AF65-F5344CB8AC3E}">
        <p14:creationId xmlns:p14="http://schemas.microsoft.com/office/powerpoint/2010/main" val="5676725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Header &amp; Body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63700" y="1961456"/>
            <a:ext cx="10528300" cy="1726627"/>
          </a:xfrm>
          <a:prstGeom prst="rect">
            <a:avLst/>
          </a:prstGeom>
        </p:spPr>
        <p:txBody>
          <a:bodyPr anchor="t" anchorCtr="0">
            <a:spAutoFit/>
          </a:bodyPr>
          <a:lstStyle>
            <a:lvl1pPr fontAlgn="auto">
              <a:defRPr sz="7200" b="1" i="0">
                <a:latin typeface="Poppins" pitchFamily="2" charset="77"/>
                <a:cs typeface="Poppins" pitchFamily="2" charset="77"/>
              </a:defRPr>
            </a:lvl1pPr>
          </a:lstStyle>
          <a:p>
            <a:r>
              <a:rPr lang="en-US" dirty="0"/>
              <a:t>CLICK TO EDIT MASTER TITLE STYLE</a:t>
            </a:r>
          </a:p>
        </p:txBody>
      </p:sp>
      <p:sp>
        <p:nvSpPr>
          <p:cNvPr id="3" name="Text Placeholder 2"/>
          <p:cNvSpPr>
            <a:spLocks noGrp="1"/>
          </p:cNvSpPr>
          <p:nvPr>
            <p:ph type="body" idx="1"/>
          </p:nvPr>
        </p:nvSpPr>
        <p:spPr>
          <a:xfrm>
            <a:off x="1663700" y="3857626"/>
            <a:ext cx="20422600"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dirty="0"/>
              <a:t>Click to edit Master text styles</a:t>
            </a:r>
          </a:p>
        </p:txBody>
      </p:sp>
      <p:pic>
        <p:nvPicPr>
          <p:cNvPr id="8" name="Picture 7">
            <a:extLst>
              <a:ext uri="{FF2B5EF4-FFF2-40B4-BE49-F238E27FC236}">
                <a16:creationId xmlns:a16="http://schemas.microsoft.com/office/drawing/2014/main" id="{E1308E5A-639E-E44C-B16B-19026ECD942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2" name="Group 11">
            <a:extLst>
              <a:ext uri="{FF2B5EF4-FFF2-40B4-BE49-F238E27FC236}">
                <a16:creationId xmlns:a16="http://schemas.microsoft.com/office/drawing/2014/main" id="{96FAE163-FE0F-7F4A-899B-DA5538FAF82F}"/>
              </a:ext>
            </a:extLst>
          </p:cNvPr>
          <p:cNvGrpSpPr/>
          <p:nvPr userDrawn="1"/>
        </p:nvGrpSpPr>
        <p:grpSpPr>
          <a:xfrm rot="10800000" flipH="1">
            <a:off x="19824450" y="0"/>
            <a:ext cx="4559550" cy="4560911"/>
            <a:chOff x="18507854" y="1844603"/>
            <a:chExt cx="4559550" cy="4560911"/>
          </a:xfrm>
        </p:grpSpPr>
        <p:pic>
          <p:nvPicPr>
            <p:cNvPr id="13" name="Picture 12">
              <a:extLst>
                <a:ext uri="{FF2B5EF4-FFF2-40B4-BE49-F238E27FC236}">
                  <a16:creationId xmlns:a16="http://schemas.microsoft.com/office/drawing/2014/main" id="{49E45F0A-DD83-2049-9B39-3F5D7BD82F4D}"/>
                </a:ext>
              </a:extLst>
            </p:cNvPr>
            <p:cNvPicPr>
              <a:picLocks noChangeAspect="1"/>
            </p:cNvPicPr>
            <p:nvPr/>
          </p:nvPicPr>
          <p:blipFill>
            <a:blip r:embed="rId3"/>
            <a:stretch>
              <a:fillRect/>
            </a:stretch>
          </p:blipFill>
          <p:spPr>
            <a:xfrm flipH="1">
              <a:off x="20781404" y="1844603"/>
              <a:ext cx="2286000" cy="2286273"/>
            </a:xfrm>
            <a:prstGeom prst="rect">
              <a:avLst/>
            </a:prstGeom>
          </p:spPr>
        </p:pic>
        <p:pic>
          <p:nvPicPr>
            <p:cNvPr id="14" name="Picture 13">
              <a:extLst>
                <a:ext uri="{FF2B5EF4-FFF2-40B4-BE49-F238E27FC236}">
                  <a16:creationId xmlns:a16="http://schemas.microsoft.com/office/drawing/2014/main" id="{368E07F6-02E7-5A4A-8DBF-BEAC2382D8BE}"/>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5" name="Picture 14">
              <a:extLst>
                <a:ext uri="{FF2B5EF4-FFF2-40B4-BE49-F238E27FC236}">
                  <a16:creationId xmlns:a16="http://schemas.microsoft.com/office/drawing/2014/main" id="{DFB593A5-784C-6641-812C-15F382FC86BA}"/>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7336969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all out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704277" y="2346466"/>
            <a:ext cx="11952956" cy="854080"/>
          </a:xfrm>
          <a:prstGeom prst="rect">
            <a:avLst/>
          </a:prstGeom>
        </p:spPr>
        <p:txBody>
          <a:bodyPr wrap="square" anchor="t" anchorCtr="0">
            <a:spAutoFit/>
          </a:bodyPr>
          <a:lstStyle>
            <a:lvl1pPr>
              <a:defRPr sz="6000" b="0" i="0">
                <a:latin typeface="Poppins Light" pitchFamily="2" charset="77"/>
                <a:cs typeface="Poppins Light" pitchFamily="2" charset="77"/>
              </a:defRPr>
            </a:lvl1pPr>
          </a:lstStyle>
          <a:p>
            <a:r>
              <a:rPr lang="en-US" dirty="0"/>
              <a:t>CLICK TO EDIT MASTER TITLE STYLE</a:t>
            </a:r>
          </a:p>
        </p:txBody>
      </p:sp>
      <p:sp>
        <p:nvSpPr>
          <p:cNvPr id="15" name="Text Placeholder 14">
            <a:extLst>
              <a:ext uri="{FF2B5EF4-FFF2-40B4-BE49-F238E27FC236}">
                <a16:creationId xmlns:a16="http://schemas.microsoft.com/office/drawing/2014/main" id="{0F720303-8CDC-694C-829A-A4F0CE8F7272}"/>
              </a:ext>
            </a:extLst>
          </p:cNvPr>
          <p:cNvSpPr>
            <a:spLocks noGrp="1"/>
          </p:cNvSpPr>
          <p:nvPr>
            <p:ph type="body" sz="quarter" idx="11" hasCustomPrompt="1"/>
          </p:nvPr>
        </p:nvSpPr>
        <p:spPr>
          <a:xfrm>
            <a:off x="8735988" y="4337720"/>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14">
            <a:extLst>
              <a:ext uri="{FF2B5EF4-FFF2-40B4-BE49-F238E27FC236}">
                <a16:creationId xmlns:a16="http://schemas.microsoft.com/office/drawing/2014/main" id="{B3D20064-F3EA-4B4B-83A7-35F779646F89}"/>
              </a:ext>
            </a:extLst>
          </p:cNvPr>
          <p:cNvSpPr>
            <a:spLocks noGrp="1"/>
          </p:cNvSpPr>
          <p:nvPr>
            <p:ph type="body" sz="quarter" idx="12"/>
          </p:nvPr>
        </p:nvSpPr>
        <p:spPr>
          <a:xfrm>
            <a:off x="15216336" y="4337720"/>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14">
            <a:extLst>
              <a:ext uri="{FF2B5EF4-FFF2-40B4-BE49-F238E27FC236}">
                <a16:creationId xmlns:a16="http://schemas.microsoft.com/office/drawing/2014/main" id="{DB002068-DCA3-D74A-BEC9-594599955431}"/>
              </a:ext>
            </a:extLst>
          </p:cNvPr>
          <p:cNvSpPr>
            <a:spLocks noGrp="1"/>
          </p:cNvSpPr>
          <p:nvPr>
            <p:ph type="body" sz="quarter" idx="13" hasCustomPrompt="1"/>
          </p:nvPr>
        </p:nvSpPr>
        <p:spPr>
          <a:xfrm>
            <a:off x="8735988" y="6555984"/>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14">
            <a:extLst>
              <a:ext uri="{FF2B5EF4-FFF2-40B4-BE49-F238E27FC236}">
                <a16:creationId xmlns:a16="http://schemas.microsoft.com/office/drawing/2014/main" id="{4E207795-56DA-D943-9FA4-87FAD5EDF0F7}"/>
              </a:ext>
            </a:extLst>
          </p:cNvPr>
          <p:cNvSpPr>
            <a:spLocks noGrp="1"/>
          </p:cNvSpPr>
          <p:nvPr>
            <p:ph type="body" sz="quarter" idx="14"/>
          </p:nvPr>
        </p:nvSpPr>
        <p:spPr>
          <a:xfrm>
            <a:off x="15209987" y="6484662"/>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9" name="Text Placeholder 14">
            <a:extLst>
              <a:ext uri="{FF2B5EF4-FFF2-40B4-BE49-F238E27FC236}">
                <a16:creationId xmlns:a16="http://schemas.microsoft.com/office/drawing/2014/main" id="{B2DCB54C-39DC-7E42-8F62-493B82FF3DA5}"/>
              </a:ext>
            </a:extLst>
          </p:cNvPr>
          <p:cNvSpPr>
            <a:spLocks noGrp="1"/>
          </p:cNvSpPr>
          <p:nvPr>
            <p:ph type="body" sz="quarter" idx="15" hasCustomPrompt="1"/>
          </p:nvPr>
        </p:nvSpPr>
        <p:spPr>
          <a:xfrm>
            <a:off x="8735988" y="8774248"/>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dirty="0"/>
              <a:t>CLICK TO EDIT MASTER TEXT</a:t>
            </a:r>
          </a:p>
        </p:txBody>
      </p:sp>
      <p:sp>
        <p:nvSpPr>
          <p:cNvPr id="20" name="Text Placeholder 14">
            <a:extLst>
              <a:ext uri="{FF2B5EF4-FFF2-40B4-BE49-F238E27FC236}">
                <a16:creationId xmlns:a16="http://schemas.microsoft.com/office/drawing/2014/main" id="{E3082B7F-E48A-E649-B20F-1CD07934F7FE}"/>
              </a:ext>
            </a:extLst>
          </p:cNvPr>
          <p:cNvSpPr>
            <a:spLocks noGrp="1"/>
          </p:cNvSpPr>
          <p:nvPr>
            <p:ph type="body" sz="quarter" idx="16"/>
          </p:nvPr>
        </p:nvSpPr>
        <p:spPr>
          <a:xfrm>
            <a:off x="15209987" y="8783714"/>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22" name="Picture Placeholder 21">
            <a:extLst>
              <a:ext uri="{FF2B5EF4-FFF2-40B4-BE49-F238E27FC236}">
                <a16:creationId xmlns:a16="http://schemas.microsoft.com/office/drawing/2014/main" id="{52BD3C10-330A-CA4B-8231-A90116F80155}"/>
              </a:ext>
            </a:extLst>
          </p:cNvPr>
          <p:cNvSpPr>
            <a:spLocks noGrp="1" noChangeAspect="1"/>
          </p:cNvSpPr>
          <p:nvPr>
            <p:ph type="pic" sz="quarter" idx="17"/>
          </p:nvPr>
        </p:nvSpPr>
        <p:spPr>
          <a:xfrm>
            <a:off x="0" y="2307277"/>
            <a:ext cx="7772400" cy="7772400"/>
          </a:xfrm>
        </p:spPr>
        <p:txBody>
          <a:bodyPr/>
          <a:lstStyle/>
          <a:p>
            <a:endParaRPr lang="en-US"/>
          </a:p>
        </p:txBody>
      </p:sp>
      <p:sp>
        <p:nvSpPr>
          <p:cNvPr id="14" name="Text Placeholder 2">
            <a:extLst>
              <a:ext uri="{FF2B5EF4-FFF2-40B4-BE49-F238E27FC236}">
                <a16:creationId xmlns:a16="http://schemas.microsoft.com/office/drawing/2014/main" id="{DD7BB58B-DDB3-6744-BDB2-695BD3B33971}"/>
              </a:ext>
            </a:extLst>
          </p:cNvPr>
          <p:cNvSpPr>
            <a:spLocks noGrp="1"/>
          </p:cNvSpPr>
          <p:nvPr>
            <p:ph type="body" idx="1"/>
          </p:nvPr>
        </p:nvSpPr>
        <p:spPr>
          <a:xfrm>
            <a:off x="8700394" y="3442884"/>
            <a:ext cx="11952955"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dirty="0"/>
              <a:t>Click to edit Master text styles</a:t>
            </a:r>
          </a:p>
        </p:txBody>
      </p:sp>
      <p:pic>
        <p:nvPicPr>
          <p:cNvPr id="23" name="Picture 22">
            <a:extLst>
              <a:ext uri="{FF2B5EF4-FFF2-40B4-BE49-F238E27FC236}">
                <a16:creationId xmlns:a16="http://schemas.microsoft.com/office/drawing/2014/main" id="{75627D61-D2B8-2348-A9E0-D13629DE502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27" name="Group 26">
            <a:extLst>
              <a:ext uri="{FF2B5EF4-FFF2-40B4-BE49-F238E27FC236}">
                <a16:creationId xmlns:a16="http://schemas.microsoft.com/office/drawing/2014/main" id="{7E610412-3404-8B4B-8057-DF308316D0BF}"/>
              </a:ext>
            </a:extLst>
          </p:cNvPr>
          <p:cNvGrpSpPr/>
          <p:nvPr userDrawn="1"/>
        </p:nvGrpSpPr>
        <p:grpSpPr>
          <a:xfrm rot="10800000" flipH="1">
            <a:off x="0" y="10098925"/>
            <a:ext cx="6833099" cy="2293664"/>
            <a:chOff x="18507854" y="4111850"/>
            <a:chExt cx="6833099" cy="2293664"/>
          </a:xfrm>
        </p:grpSpPr>
        <p:pic>
          <p:nvPicPr>
            <p:cNvPr id="28" name="Picture 27">
              <a:extLst>
                <a:ext uri="{FF2B5EF4-FFF2-40B4-BE49-F238E27FC236}">
                  <a16:creationId xmlns:a16="http://schemas.microsoft.com/office/drawing/2014/main" id="{57B903DC-217A-6243-B1EE-922DAB86E7B6}"/>
                </a:ext>
              </a:extLst>
            </p:cNvPr>
            <p:cNvPicPr>
              <a:picLocks noChangeAspect="1"/>
            </p:cNvPicPr>
            <p:nvPr/>
          </p:nvPicPr>
          <p:blipFill>
            <a:blip r:embed="rId3"/>
            <a:stretch>
              <a:fillRect/>
            </a:stretch>
          </p:blipFill>
          <p:spPr>
            <a:xfrm rot="5400000" flipH="1">
              <a:off x="23054817" y="4111713"/>
              <a:ext cx="2286000" cy="2286273"/>
            </a:xfrm>
            <a:prstGeom prst="rect">
              <a:avLst/>
            </a:prstGeom>
          </p:spPr>
        </p:pic>
        <p:pic>
          <p:nvPicPr>
            <p:cNvPr id="29" name="Picture 28">
              <a:extLst>
                <a:ext uri="{FF2B5EF4-FFF2-40B4-BE49-F238E27FC236}">
                  <a16:creationId xmlns:a16="http://schemas.microsoft.com/office/drawing/2014/main" id="{327A032B-D00B-BC44-BFFE-EB678376FB68}"/>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30" name="Picture 29">
              <a:extLst>
                <a:ext uri="{FF2B5EF4-FFF2-40B4-BE49-F238E27FC236}">
                  <a16:creationId xmlns:a16="http://schemas.microsoft.com/office/drawing/2014/main" id="{313A1FD4-1544-C54B-AEF3-A8CD0E7033B7}"/>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4997655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57024" y="1385392"/>
            <a:ext cx="15124112" cy="1257746"/>
          </a:xfrm>
          <a:prstGeom prst="rect">
            <a:avLst/>
          </a:prstGeom>
        </p:spPr>
        <p:txBody>
          <a:bodyPr wrap="square" bIns="0" anchor="b" anchorCtr="0"/>
          <a:lstStyle>
            <a:lvl1pPr>
              <a:defRPr b="1" i="0">
                <a:latin typeface="Poppins" pitchFamily="2" charset="77"/>
                <a:cs typeface="Poppins" pitchFamily="2" charset="77"/>
              </a:defRPr>
            </a:lvl1pPr>
          </a:lstStyle>
          <a:p>
            <a:r>
              <a:rPr lang="en-US" dirty="0"/>
              <a:t>CLICK TO EDIT MASTER TITLE STYLE</a:t>
            </a:r>
          </a:p>
        </p:txBody>
      </p:sp>
      <p:sp>
        <p:nvSpPr>
          <p:cNvPr id="6" name="Chart Placeholder 5">
            <a:extLst>
              <a:ext uri="{FF2B5EF4-FFF2-40B4-BE49-F238E27FC236}">
                <a16:creationId xmlns:a16="http://schemas.microsoft.com/office/drawing/2014/main" id="{96C56163-FA22-4549-A7FF-3EAE8E435E3C}"/>
              </a:ext>
            </a:extLst>
          </p:cNvPr>
          <p:cNvSpPr>
            <a:spLocks noGrp="1"/>
          </p:cNvSpPr>
          <p:nvPr>
            <p:ph type="chart" sz="quarter" idx="10"/>
          </p:nvPr>
        </p:nvSpPr>
        <p:spPr>
          <a:xfrm>
            <a:off x="1657024" y="3341291"/>
            <a:ext cx="18815896" cy="7693173"/>
          </a:xfrm>
        </p:spPr>
        <p:txBody>
          <a:bodyPr/>
          <a:lstStyle/>
          <a:p>
            <a:endParaRPr lang="en-US" dirty="0"/>
          </a:p>
        </p:txBody>
      </p:sp>
      <p:pic>
        <p:nvPicPr>
          <p:cNvPr id="10" name="Picture 9">
            <a:extLst>
              <a:ext uri="{FF2B5EF4-FFF2-40B4-BE49-F238E27FC236}">
                <a16:creationId xmlns:a16="http://schemas.microsoft.com/office/drawing/2014/main" id="{90D53CF9-4850-8440-878B-0C566EC575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3" name="Group 12">
            <a:extLst>
              <a:ext uri="{FF2B5EF4-FFF2-40B4-BE49-F238E27FC236}">
                <a16:creationId xmlns:a16="http://schemas.microsoft.com/office/drawing/2014/main" id="{5244058F-A6DA-F447-850A-4F0AC57A3F24}"/>
              </a:ext>
            </a:extLst>
          </p:cNvPr>
          <p:cNvGrpSpPr/>
          <p:nvPr userDrawn="1"/>
        </p:nvGrpSpPr>
        <p:grpSpPr>
          <a:xfrm flipH="1">
            <a:off x="0" y="9155226"/>
            <a:ext cx="4559686" cy="4560774"/>
            <a:chOff x="18507854" y="1844740"/>
            <a:chExt cx="4559686" cy="4560774"/>
          </a:xfrm>
        </p:grpSpPr>
        <p:pic>
          <p:nvPicPr>
            <p:cNvPr id="14" name="Picture 13">
              <a:extLst>
                <a:ext uri="{FF2B5EF4-FFF2-40B4-BE49-F238E27FC236}">
                  <a16:creationId xmlns:a16="http://schemas.microsoft.com/office/drawing/2014/main" id="{A38C9589-DCF4-A84B-AC9A-B877236965DE}"/>
                </a:ext>
              </a:extLst>
            </p:cNvPr>
            <p:cNvPicPr>
              <a:picLocks noChangeAspect="1"/>
            </p:cNvPicPr>
            <p:nvPr/>
          </p:nvPicPr>
          <p:blipFill>
            <a:blip r:embed="rId3"/>
            <a:stretch>
              <a:fillRect/>
            </a:stretch>
          </p:blipFill>
          <p:spPr>
            <a:xfrm rot="5400000" flipH="1">
              <a:off x="20781404" y="1844603"/>
              <a:ext cx="2286000" cy="2286273"/>
            </a:xfrm>
            <a:prstGeom prst="rect">
              <a:avLst/>
            </a:prstGeom>
          </p:spPr>
        </p:pic>
        <p:pic>
          <p:nvPicPr>
            <p:cNvPr id="15" name="Picture 14">
              <a:extLst>
                <a:ext uri="{FF2B5EF4-FFF2-40B4-BE49-F238E27FC236}">
                  <a16:creationId xmlns:a16="http://schemas.microsoft.com/office/drawing/2014/main" id="{ADDBD1D3-311F-3F4E-94C4-CF048DB586AA}"/>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6" name="Picture 15">
              <a:extLst>
                <a:ext uri="{FF2B5EF4-FFF2-40B4-BE49-F238E27FC236}">
                  <a16:creationId xmlns:a16="http://schemas.microsoft.com/office/drawing/2014/main" id="{3C2E58A4-F849-8842-BEF3-B60E57B0F5F9}"/>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807806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7E3A9736-47F5-B046-93E7-10647D3B40C5}"/>
              </a:ext>
            </a:extLst>
          </p:cNvPr>
          <p:cNvSpPr>
            <a:spLocks noGrp="1"/>
          </p:cNvSpPr>
          <p:nvPr>
            <p:ph type="tbl" sz="quarter" idx="10"/>
          </p:nvPr>
        </p:nvSpPr>
        <p:spPr>
          <a:xfrm>
            <a:off x="2974976" y="3545633"/>
            <a:ext cx="19010113" cy="7416824"/>
          </a:xfrm>
        </p:spPr>
        <p:txBody>
          <a:bodyPr/>
          <a:lstStyle/>
          <a:p>
            <a:endParaRPr lang="en-US" dirty="0"/>
          </a:p>
        </p:txBody>
      </p:sp>
      <p:sp>
        <p:nvSpPr>
          <p:cNvPr id="4" name="Title 1">
            <a:extLst>
              <a:ext uri="{FF2B5EF4-FFF2-40B4-BE49-F238E27FC236}">
                <a16:creationId xmlns:a16="http://schemas.microsoft.com/office/drawing/2014/main" id="{F39F79E3-3087-034F-A38F-2410E1FDB502}"/>
              </a:ext>
            </a:extLst>
          </p:cNvPr>
          <p:cNvSpPr>
            <a:spLocks noGrp="1"/>
          </p:cNvSpPr>
          <p:nvPr>
            <p:ph type="title" hasCustomPrompt="1"/>
          </p:nvPr>
        </p:nvSpPr>
        <p:spPr>
          <a:xfrm>
            <a:off x="2974976" y="1385392"/>
            <a:ext cx="11089233" cy="1918319"/>
          </a:xfrm>
          <a:prstGeom prst="rect">
            <a:avLst/>
          </a:prstGeom>
        </p:spPr>
        <p:txBody>
          <a:bodyPr anchor="b">
            <a:normAutofit/>
          </a:bodyPr>
          <a:lstStyle>
            <a:lvl1pPr>
              <a:defRPr sz="7200" b="1" i="0">
                <a:latin typeface="Poppins" pitchFamily="2" charset="77"/>
                <a:cs typeface="Poppins" pitchFamily="2" charset="77"/>
              </a:defRPr>
            </a:lvl1pPr>
          </a:lstStyle>
          <a:p>
            <a:r>
              <a:rPr lang="en-US" dirty="0"/>
              <a:t>CLICK TO EDIT MASTER TITLE STYLE</a:t>
            </a:r>
          </a:p>
        </p:txBody>
      </p:sp>
      <p:pic>
        <p:nvPicPr>
          <p:cNvPr id="8" name="Picture 7">
            <a:extLst>
              <a:ext uri="{FF2B5EF4-FFF2-40B4-BE49-F238E27FC236}">
                <a16:creationId xmlns:a16="http://schemas.microsoft.com/office/drawing/2014/main" id="{0C2792E6-A754-EC41-8DD8-AC3F9316463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6" name="Group 15">
            <a:extLst>
              <a:ext uri="{FF2B5EF4-FFF2-40B4-BE49-F238E27FC236}">
                <a16:creationId xmlns:a16="http://schemas.microsoft.com/office/drawing/2014/main" id="{959D517C-B3C2-0045-826B-70A52258552A}"/>
              </a:ext>
            </a:extLst>
          </p:cNvPr>
          <p:cNvGrpSpPr/>
          <p:nvPr userDrawn="1"/>
        </p:nvGrpSpPr>
        <p:grpSpPr>
          <a:xfrm flipH="1">
            <a:off x="-9352" y="11429727"/>
            <a:ext cx="6814230" cy="2286273"/>
            <a:chOff x="16253174" y="4119513"/>
            <a:chExt cx="6814230" cy="2286273"/>
          </a:xfrm>
        </p:grpSpPr>
        <p:pic>
          <p:nvPicPr>
            <p:cNvPr id="17" name="Picture 16">
              <a:extLst>
                <a:ext uri="{FF2B5EF4-FFF2-40B4-BE49-F238E27FC236}">
                  <a16:creationId xmlns:a16="http://schemas.microsoft.com/office/drawing/2014/main" id="{4D70EB0C-2AD3-894A-81DF-B701A770AEB8}"/>
                </a:ext>
              </a:extLst>
            </p:cNvPr>
            <p:cNvPicPr>
              <a:picLocks noChangeAspect="1"/>
            </p:cNvPicPr>
            <p:nvPr/>
          </p:nvPicPr>
          <p:blipFill>
            <a:blip r:embed="rId3"/>
            <a:stretch>
              <a:fillRect/>
            </a:stretch>
          </p:blipFill>
          <p:spPr>
            <a:xfrm flipH="1">
              <a:off x="16253174" y="4119513"/>
              <a:ext cx="2286000" cy="2286273"/>
            </a:xfrm>
            <a:prstGeom prst="rect">
              <a:avLst/>
            </a:prstGeom>
          </p:spPr>
        </p:pic>
        <p:pic>
          <p:nvPicPr>
            <p:cNvPr id="18" name="Picture 17">
              <a:extLst>
                <a:ext uri="{FF2B5EF4-FFF2-40B4-BE49-F238E27FC236}">
                  <a16:creationId xmlns:a16="http://schemas.microsoft.com/office/drawing/2014/main" id="{276E32DA-5AE8-CE45-A66C-95F7CFF85666}"/>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9" name="Picture 18">
              <a:extLst>
                <a:ext uri="{FF2B5EF4-FFF2-40B4-BE49-F238E27FC236}">
                  <a16:creationId xmlns:a16="http://schemas.microsoft.com/office/drawing/2014/main" id="{F49629D1-97EC-6F4F-8ADC-77FD7FF74EFB}"/>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33351558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am Members">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B426AAF-7C33-48E9-9A63-65F00A24A2B5}"/>
              </a:ext>
            </a:extLst>
          </p:cNvPr>
          <p:cNvSpPr>
            <a:spLocks noGrp="1"/>
          </p:cNvSpPr>
          <p:nvPr>
            <p:ph type="pic" sz="quarter" idx="10" hasCustomPrompt="1"/>
          </p:nvPr>
        </p:nvSpPr>
        <p:spPr>
          <a:xfrm>
            <a:off x="1890893" y="5516529"/>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a:ln w="76200">
            <a:noFill/>
          </a:ln>
        </p:spPr>
        <p:style>
          <a:lnRef idx="2">
            <a:schemeClr val="accent2"/>
          </a:lnRef>
          <a:fillRef idx="1">
            <a:schemeClr val="lt1"/>
          </a:fillRef>
          <a:effectRef idx="0">
            <a:schemeClr val="accent2"/>
          </a:effectRef>
          <a:fontRef idx="minor">
            <a:schemeClr val="dk1"/>
          </a:fontRef>
        </p:style>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dirty="0"/>
              <a:t>Picture</a:t>
            </a:r>
            <a:endParaRPr lang="ru-RU" dirty="0"/>
          </a:p>
        </p:txBody>
      </p:sp>
      <p:sp>
        <p:nvSpPr>
          <p:cNvPr id="6" name="Picture Placeholder 11">
            <a:extLst>
              <a:ext uri="{FF2B5EF4-FFF2-40B4-BE49-F238E27FC236}">
                <a16:creationId xmlns:a16="http://schemas.microsoft.com/office/drawing/2014/main" id="{DAC341CE-60EC-CE4B-828C-851C7620CA4F}"/>
              </a:ext>
            </a:extLst>
          </p:cNvPr>
          <p:cNvSpPr>
            <a:spLocks noGrp="1"/>
          </p:cNvSpPr>
          <p:nvPr>
            <p:ph type="pic" sz="quarter" idx="11" hasCustomPrompt="1"/>
          </p:nvPr>
        </p:nvSpPr>
        <p:spPr>
          <a:xfrm>
            <a:off x="6909094" y="548984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dirty="0"/>
              <a:t>Picture</a:t>
            </a:r>
            <a:endParaRPr lang="ru-RU" dirty="0"/>
          </a:p>
        </p:txBody>
      </p:sp>
      <p:sp>
        <p:nvSpPr>
          <p:cNvPr id="7" name="Picture Placeholder 11">
            <a:extLst>
              <a:ext uri="{FF2B5EF4-FFF2-40B4-BE49-F238E27FC236}">
                <a16:creationId xmlns:a16="http://schemas.microsoft.com/office/drawing/2014/main" id="{6550C196-8C7D-714F-9C91-1B0061559A9F}"/>
              </a:ext>
            </a:extLst>
          </p:cNvPr>
          <p:cNvSpPr>
            <a:spLocks noGrp="1"/>
          </p:cNvSpPr>
          <p:nvPr>
            <p:ph type="pic" sz="quarter" idx="12" hasCustomPrompt="1"/>
          </p:nvPr>
        </p:nvSpPr>
        <p:spPr>
          <a:xfrm>
            <a:off x="12439529" y="551076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dirty="0"/>
              <a:t>Picture</a:t>
            </a:r>
            <a:endParaRPr lang="ru-RU" dirty="0"/>
          </a:p>
        </p:txBody>
      </p:sp>
      <p:sp>
        <p:nvSpPr>
          <p:cNvPr id="8" name="Picture Placeholder 11">
            <a:extLst>
              <a:ext uri="{FF2B5EF4-FFF2-40B4-BE49-F238E27FC236}">
                <a16:creationId xmlns:a16="http://schemas.microsoft.com/office/drawing/2014/main" id="{06C2EE50-C51E-C241-BB1F-60D5751DAFC6}"/>
              </a:ext>
            </a:extLst>
          </p:cNvPr>
          <p:cNvSpPr>
            <a:spLocks noGrp="1"/>
          </p:cNvSpPr>
          <p:nvPr>
            <p:ph type="pic" sz="quarter" idx="13" hasCustomPrompt="1"/>
          </p:nvPr>
        </p:nvSpPr>
        <p:spPr>
          <a:xfrm>
            <a:off x="17966862" y="548984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dirty="0"/>
              <a:t>Picture</a:t>
            </a:r>
            <a:endParaRPr lang="ru-RU" dirty="0"/>
          </a:p>
        </p:txBody>
      </p:sp>
      <p:sp>
        <p:nvSpPr>
          <p:cNvPr id="9" name="Title 1">
            <a:extLst>
              <a:ext uri="{FF2B5EF4-FFF2-40B4-BE49-F238E27FC236}">
                <a16:creationId xmlns:a16="http://schemas.microsoft.com/office/drawing/2014/main" id="{FECCCFD9-25E9-C441-9860-489ADED8EEDB}"/>
              </a:ext>
            </a:extLst>
          </p:cNvPr>
          <p:cNvSpPr>
            <a:spLocks noGrp="1"/>
          </p:cNvSpPr>
          <p:nvPr>
            <p:ph type="title" hasCustomPrompt="1"/>
          </p:nvPr>
        </p:nvSpPr>
        <p:spPr>
          <a:xfrm>
            <a:off x="1685648" y="2365517"/>
            <a:ext cx="8355360" cy="1079357"/>
          </a:xfrm>
          <a:prstGeom prst="rect">
            <a:avLst/>
          </a:prstGeom>
        </p:spPr>
        <p:txBody>
          <a:bodyPr anchor="b" anchorCtr="0"/>
          <a:lstStyle>
            <a:lvl1pPr>
              <a:defRPr b="1" i="0">
                <a:latin typeface="Poppins" pitchFamily="2" charset="77"/>
                <a:cs typeface="Poppins" pitchFamily="2" charset="77"/>
              </a:defRPr>
            </a:lvl1pPr>
          </a:lstStyle>
          <a:p>
            <a:r>
              <a:rPr lang="en-US" dirty="0"/>
              <a:t>CLICK TO EDIT</a:t>
            </a:r>
          </a:p>
        </p:txBody>
      </p:sp>
      <p:sp>
        <p:nvSpPr>
          <p:cNvPr id="5" name="Text Placeholder 4">
            <a:extLst>
              <a:ext uri="{FF2B5EF4-FFF2-40B4-BE49-F238E27FC236}">
                <a16:creationId xmlns:a16="http://schemas.microsoft.com/office/drawing/2014/main" id="{8B797CB9-A7DC-9D43-A5B1-FFD61CCC66A2}"/>
              </a:ext>
            </a:extLst>
          </p:cNvPr>
          <p:cNvSpPr>
            <a:spLocks noGrp="1"/>
          </p:cNvSpPr>
          <p:nvPr userDrawn="1">
            <p:ph type="body" sz="quarter" idx="14" hasCustomPrompt="1"/>
          </p:nvPr>
        </p:nvSpPr>
        <p:spPr>
          <a:xfrm>
            <a:off x="1676400" y="3444875"/>
            <a:ext cx="8355360" cy="1684933"/>
          </a:xfrm>
        </p:spPr>
        <p:txBody>
          <a:bodyPr/>
          <a:lstStyle/>
          <a:p>
            <a:pPr lvl="0"/>
            <a:r>
              <a:rPr lang="en-US" dirty="0"/>
              <a:t>CLICK TO EDIT MASTER TEXT STYLES</a:t>
            </a:r>
          </a:p>
        </p:txBody>
      </p:sp>
      <p:sp>
        <p:nvSpPr>
          <p:cNvPr id="15" name="Text Placeholder 2">
            <a:extLst>
              <a:ext uri="{FF2B5EF4-FFF2-40B4-BE49-F238E27FC236}">
                <a16:creationId xmlns:a16="http://schemas.microsoft.com/office/drawing/2014/main" id="{8164194B-EDEB-BE49-9FDC-04FE920609C8}"/>
              </a:ext>
            </a:extLst>
          </p:cNvPr>
          <p:cNvSpPr>
            <a:spLocks noGrp="1"/>
          </p:cNvSpPr>
          <p:nvPr userDrawn="1">
            <p:ph type="body" idx="15"/>
          </p:nvPr>
        </p:nvSpPr>
        <p:spPr>
          <a:xfrm>
            <a:off x="1381761" y="10214560"/>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dirty="0"/>
              <a:t>Click to edit Master text styles</a:t>
            </a:r>
          </a:p>
        </p:txBody>
      </p:sp>
      <p:sp>
        <p:nvSpPr>
          <p:cNvPr id="19" name="Text Placeholder 2">
            <a:extLst>
              <a:ext uri="{FF2B5EF4-FFF2-40B4-BE49-F238E27FC236}">
                <a16:creationId xmlns:a16="http://schemas.microsoft.com/office/drawing/2014/main" id="{5F1943AF-64A5-DD4D-AAF9-ECCCCEDFB08A}"/>
              </a:ext>
            </a:extLst>
          </p:cNvPr>
          <p:cNvSpPr>
            <a:spLocks noGrp="1"/>
          </p:cNvSpPr>
          <p:nvPr userDrawn="1">
            <p:ph type="body" idx="19" hasCustomPrompt="1"/>
          </p:nvPr>
        </p:nvSpPr>
        <p:spPr>
          <a:xfrm>
            <a:off x="1381761" y="9584514"/>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dirty="0"/>
              <a:t>Title</a:t>
            </a:r>
          </a:p>
        </p:txBody>
      </p:sp>
      <p:sp>
        <p:nvSpPr>
          <p:cNvPr id="23" name="Text Placeholder 2">
            <a:extLst>
              <a:ext uri="{FF2B5EF4-FFF2-40B4-BE49-F238E27FC236}">
                <a16:creationId xmlns:a16="http://schemas.microsoft.com/office/drawing/2014/main" id="{CF933714-DE33-AE46-A842-97E6F31E9050}"/>
              </a:ext>
            </a:extLst>
          </p:cNvPr>
          <p:cNvSpPr>
            <a:spLocks noGrp="1"/>
          </p:cNvSpPr>
          <p:nvPr userDrawn="1">
            <p:ph type="body" idx="23" hasCustomPrompt="1"/>
          </p:nvPr>
        </p:nvSpPr>
        <p:spPr>
          <a:xfrm>
            <a:off x="1381761" y="8931385"/>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dirty="0"/>
              <a:t>Firs Last</a:t>
            </a:r>
          </a:p>
        </p:txBody>
      </p:sp>
      <p:sp>
        <p:nvSpPr>
          <p:cNvPr id="27" name="Text Placeholder 2">
            <a:extLst>
              <a:ext uri="{FF2B5EF4-FFF2-40B4-BE49-F238E27FC236}">
                <a16:creationId xmlns:a16="http://schemas.microsoft.com/office/drawing/2014/main" id="{161C7491-71FD-B74E-ABAB-85C136A2CFDF}"/>
              </a:ext>
            </a:extLst>
          </p:cNvPr>
          <p:cNvSpPr>
            <a:spLocks noGrp="1"/>
          </p:cNvSpPr>
          <p:nvPr userDrawn="1">
            <p:ph type="body" idx="24"/>
          </p:nvPr>
        </p:nvSpPr>
        <p:spPr>
          <a:xfrm>
            <a:off x="6441490" y="1018787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dirty="0"/>
              <a:t>Click to edit Master text styles</a:t>
            </a:r>
          </a:p>
        </p:txBody>
      </p:sp>
      <p:sp>
        <p:nvSpPr>
          <p:cNvPr id="28" name="Text Placeholder 2">
            <a:extLst>
              <a:ext uri="{FF2B5EF4-FFF2-40B4-BE49-F238E27FC236}">
                <a16:creationId xmlns:a16="http://schemas.microsoft.com/office/drawing/2014/main" id="{A010AF7C-878F-E048-BFB7-8D88ABEF94BC}"/>
              </a:ext>
            </a:extLst>
          </p:cNvPr>
          <p:cNvSpPr>
            <a:spLocks noGrp="1"/>
          </p:cNvSpPr>
          <p:nvPr userDrawn="1">
            <p:ph type="body" idx="25" hasCustomPrompt="1"/>
          </p:nvPr>
        </p:nvSpPr>
        <p:spPr>
          <a:xfrm>
            <a:off x="6441490" y="955783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dirty="0"/>
              <a:t>Title</a:t>
            </a:r>
          </a:p>
        </p:txBody>
      </p:sp>
      <p:sp>
        <p:nvSpPr>
          <p:cNvPr id="29" name="Text Placeholder 2">
            <a:extLst>
              <a:ext uri="{FF2B5EF4-FFF2-40B4-BE49-F238E27FC236}">
                <a16:creationId xmlns:a16="http://schemas.microsoft.com/office/drawing/2014/main" id="{297FE4DD-47EF-1F41-B7C4-56AB1759B005}"/>
              </a:ext>
            </a:extLst>
          </p:cNvPr>
          <p:cNvSpPr>
            <a:spLocks noGrp="1"/>
          </p:cNvSpPr>
          <p:nvPr userDrawn="1">
            <p:ph type="body" idx="26" hasCustomPrompt="1"/>
          </p:nvPr>
        </p:nvSpPr>
        <p:spPr>
          <a:xfrm>
            <a:off x="6441490" y="890470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dirty="0"/>
              <a:t>Firs Last</a:t>
            </a:r>
          </a:p>
        </p:txBody>
      </p:sp>
      <p:sp>
        <p:nvSpPr>
          <p:cNvPr id="30" name="Text Placeholder 2">
            <a:extLst>
              <a:ext uri="{FF2B5EF4-FFF2-40B4-BE49-F238E27FC236}">
                <a16:creationId xmlns:a16="http://schemas.microsoft.com/office/drawing/2014/main" id="{84FBE8D7-ABAA-E141-9D27-702D50FCE50A}"/>
              </a:ext>
            </a:extLst>
          </p:cNvPr>
          <p:cNvSpPr>
            <a:spLocks noGrp="1"/>
          </p:cNvSpPr>
          <p:nvPr userDrawn="1">
            <p:ph type="body" idx="27"/>
          </p:nvPr>
        </p:nvSpPr>
        <p:spPr>
          <a:xfrm>
            <a:off x="11971925" y="1017831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dirty="0"/>
              <a:t>Click to edit Master text styles</a:t>
            </a:r>
          </a:p>
        </p:txBody>
      </p:sp>
      <p:sp>
        <p:nvSpPr>
          <p:cNvPr id="31" name="Text Placeholder 2">
            <a:extLst>
              <a:ext uri="{FF2B5EF4-FFF2-40B4-BE49-F238E27FC236}">
                <a16:creationId xmlns:a16="http://schemas.microsoft.com/office/drawing/2014/main" id="{EA5D22DA-C5E8-6942-8C6E-B209AC907AD3}"/>
              </a:ext>
            </a:extLst>
          </p:cNvPr>
          <p:cNvSpPr>
            <a:spLocks noGrp="1"/>
          </p:cNvSpPr>
          <p:nvPr userDrawn="1">
            <p:ph type="body" idx="28" hasCustomPrompt="1"/>
          </p:nvPr>
        </p:nvSpPr>
        <p:spPr>
          <a:xfrm>
            <a:off x="11971925" y="954827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dirty="0"/>
              <a:t>Title</a:t>
            </a:r>
          </a:p>
        </p:txBody>
      </p:sp>
      <p:sp>
        <p:nvSpPr>
          <p:cNvPr id="32" name="Text Placeholder 2">
            <a:extLst>
              <a:ext uri="{FF2B5EF4-FFF2-40B4-BE49-F238E27FC236}">
                <a16:creationId xmlns:a16="http://schemas.microsoft.com/office/drawing/2014/main" id="{08017380-5F59-DA4B-AE1A-172AB9904EC2}"/>
              </a:ext>
            </a:extLst>
          </p:cNvPr>
          <p:cNvSpPr>
            <a:spLocks noGrp="1"/>
          </p:cNvSpPr>
          <p:nvPr userDrawn="1">
            <p:ph type="body" idx="29" hasCustomPrompt="1"/>
          </p:nvPr>
        </p:nvSpPr>
        <p:spPr>
          <a:xfrm>
            <a:off x="11971925" y="889514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dirty="0"/>
              <a:t>Firs Last</a:t>
            </a:r>
          </a:p>
        </p:txBody>
      </p:sp>
      <p:sp>
        <p:nvSpPr>
          <p:cNvPr id="33" name="Text Placeholder 2">
            <a:extLst>
              <a:ext uri="{FF2B5EF4-FFF2-40B4-BE49-F238E27FC236}">
                <a16:creationId xmlns:a16="http://schemas.microsoft.com/office/drawing/2014/main" id="{46BB7B61-444F-0A41-B385-B034069C0276}"/>
              </a:ext>
            </a:extLst>
          </p:cNvPr>
          <p:cNvSpPr>
            <a:spLocks noGrp="1"/>
          </p:cNvSpPr>
          <p:nvPr userDrawn="1">
            <p:ph type="body" idx="30"/>
          </p:nvPr>
        </p:nvSpPr>
        <p:spPr>
          <a:xfrm>
            <a:off x="17499258" y="1015739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dirty="0"/>
              <a:t>Click to edit Master text styles</a:t>
            </a:r>
          </a:p>
        </p:txBody>
      </p:sp>
      <p:sp>
        <p:nvSpPr>
          <p:cNvPr id="34" name="Text Placeholder 2">
            <a:extLst>
              <a:ext uri="{FF2B5EF4-FFF2-40B4-BE49-F238E27FC236}">
                <a16:creationId xmlns:a16="http://schemas.microsoft.com/office/drawing/2014/main" id="{0D095F9E-91C3-F848-BF9F-DA1B7100A23E}"/>
              </a:ext>
            </a:extLst>
          </p:cNvPr>
          <p:cNvSpPr>
            <a:spLocks noGrp="1"/>
          </p:cNvSpPr>
          <p:nvPr userDrawn="1">
            <p:ph type="body" idx="31" hasCustomPrompt="1"/>
          </p:nvPr>
        </p:nvSpPr>
        <p:spPr>
          <a:xfrm>
            <a:off x="17499258" y="952735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dirty="0"/>
              <a:t>Title</a:t>
            </a:r>
          </a:p>
        </p:txBody>
      </p:sp>
      <p:sp>
        <p:nvSpPr>
          <p:cNvPr id="35" name="Text Placeholder 2">
            <a:extLst>
              <a:ext uri="{FF2B5EF4-FFF2-40B4-BE49-F238E27FC236}">
                <a16:creationId xmlns:a16="http://schemas.microsoft.com/office/drawing/2014/main" id="{5AF6F783-A7F9-CE42-A7E7-B994B1F36CC6}"/>
              </a:ext>
            </a:extLst>
          </p:cNvPr>
          <p:cNvSpPr>
            <a:spLocks noGrp="1"/>
          </p:cNvSpPr>
          <p:nvPr userDrawn="1">
            <p:ph type="body" idx="32" hasCustomPrompt="1"/>
          </p:nvPr>
        </p:nvSpPr>
        <p:spPr>
          <a:xfrm>
            <a:off x="17499258" y="887422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dirty="0"/>
              <a:t>Firs Last</a:t>
            </a:r>
          </a:p>
        </p:txBody>
      </p:sp>
      <p:pic>
        <p:nvPicPr>
          <p:cNvPr id="25" name="Picture 24">
            <a:extLst>
              <a:ext uri="{FF2B5EF4-FFF2-40B4-BE49-F238E27FC236}">
                <a16:creationId xmlns:a16="http://schemas.microsoft.com/office/drawing/2014/main" id="{33315B92-025D-3440-B15C-3F57A91E701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38" name="Group 37">
            <a:extLst>
              <a:ext uri="{FF2B5EF4-FFF2-40B4-BE49-F238E27FC236}">
                <a16:creationId xmlns:a16="http://schemas.microsoft.com/office/drawing/2014/main" id="{4EF1C71D-2009-D641-BBC2-F29CBF2EED16}"/>
              </a:ext>
            </a:extLst>
          </p:cNvPr>
          <p:cNvGrpSpPr/>
          <p:nvPr userDrawn="1"/>
        </p:nvGrpSpPr>
        <p:grpSpPr>
          <a:xfrm rot="10800000" flipH="1">
            <a:off x="19824314" y="0"/>
            <a:ext cx="4559686" cy="4560774"/>
            <a:chOff x="18507854" y="1844740"/>
            <a:chExt cx="4559686" cy="4560774"/>
          </a:xfrm>
        </p:grpSpPr>
        <p:pic>
          <p:nvPicPr>
            <p:cNvPr id="39" name="Picture 38">
              <a:extLst>
                <a:ext uri="{FF2B5EF4-FFF2-40B4-BE49-F238E27FC236}">
                  <a16:creationId xmlns:a16="http://schemas.microsoft.com/office/drawing/2014/main" id="{426DEEB5-4709-834E-B46B-E05CDF3AFE7B}"/>
                </a:ext>
              </a:extLst>
            </p:cNvPr>
            <p:cNvPicPr>
              <a:picLocks noChangeAspect="1"/>
            </p:cNvPicPr>
            <p:nvPr/>
          </p:nvPicPr>
          <p:blipFill>
            <a:blip r:embed="rId3"/>
            <a:stretch>
              <a:fillRect/>
            </a:stretch>
          </p:blipFill>
          <p:spPr>
            <a:xfrm rot="5400000" flipH="1">
              <a:off x="20781404" y="1844603"/>
              <a:ext cx="2286000" cy="2286273"/>
            </a:xfrm>
            <a:prstGeom prst="rect">
              <a:avLst/>
            </a:prstGeom>
          </p:spPr>
        </p:pic>
        <p:pic>
          <p:nvPicPr>
            <p:cNvPr id="40" name="Picture 39">
              <a:extLst>
                <a:ext uri="{FF2B5EF4-FFF2-40B4-BE49-F238E27FC236}">
                  <a16:creationId xmlns:a16="http://schemas.microsoft.com/office/drawing/2014/main" id="{D832FBCC-442A-414E-B522-E55D7A6B62C6}"/>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41" name="Picture 40">
              <a:extLst>
                <a:ext uri="{FF2B5EF4-FFF2-40B4-BE49-F238E27FC236}">
                  <a16:creationId xmlns:a16="http://schemas.microsoft.com/office/drawing/2014/main" id="{A5BA568F-9779-BE4C-BDD0-C7AB40333C26}"/>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17257282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D4C4A32-E030-9A44-9571-610E4C0D8F4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spTree>
    <p:extLst>
      <p:ext uri="{BB962C8B-B14F-4D97-AF65-F5344CB8AC3E}">
        <p14:creationId xmlns:p14="http://schemas.microsoft.com/office/powerpoint/2010/main" val="33853233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676400" y="3419110"/>
            <a:ext cx="21100776" cy="3438890"/>
          </a:xfrm>
          <a:prstGeom prst="rect">
            <a:avLst/>
          </a:prstGeom>
        </p:spPr>
        <p:txBody>
          <a:bodyPr vert="horz" wrap="square"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Placeholder 4">
            <a:extLst>
              <a:ext uri="{FF2B5EF4-FFF2-40B4-BE49-F238E27FC236}">
                <a16:creationId xmlns:a16="http://schemas.microsoft.com/office/drawing/2014/main" id="{75DEC782-238E-9B45-808E-F3C41B3E7C13}"/>
              </a:ext>
            </a:extLst>
          </p:cNvPr>
          <p:cNvSpPr>
            <a:spLocks noGrp="1"/>
          </p:cNvSpPr>
          <p:nvPr>
            <p:ph type="title"/>
          </p:nvPr>
        </p:nvSpPr>
        <p:spPr>
          <a:xfrm>
            <a:off x="1676400" y="1313384"/>
            <a:ext cx="9723512" cy="1772793"/>
          </a:xfrm>
          <a:prstGeom prst="rect">
            <a:avLst/>
          </a:prstGeom>
        </p:spPr>
        <p:txBody>
          <a:bodyPr vert="horz" lIns="91440" tIns="91440" rIns="91440" bIns="45720" rtlCol="0" anchor="b" anchorCtr="0">
            <a:spAutoFit/>
          </a:bodyPr>
          <a:lstStyle/>
          <a:p>
            <a:r>
              <a:rPr lang="en-US" dirty="0"/>
              <a:t>CLICK TO EDIT MASTER TITLE STYLE</a:t>
            </a:r>
          </a:p>
        </p:txBody>
      </p:sp>
    </p:spTree>
    <p:extLst>
      <p:ext uri="{BB962C8B-B14F-4D97-AF65-F5344CB8AC3E}">
        <p14:creationId xmlns:p14="http://schemas.microsoft.com/office/powerpoint/2010/main" val="931611992"/>
      </p:ext>
    </p:extLst>
  </p:cSld>
  <p:clrMap bg1="lt1" tx1="dk1" bg2="lt2" tx2="dk2" accent1="accent1" accent2="accent2" accent3="accent3" accent4="accent4" accent5="accent5" accent6="accent6" hlink="hlink" folHlink="folHlink"/>
  <p:sldLayoutIdLst>
    <p:sldLayoutId id="2147483788" r:id="rId1"/>
    <p:sldLayoutId id="2147483787" r:id="rId2"/>
    <p:sldLayoutId id="2147483777" r:id="rId3"/>
    <p:sldLayoutId id="2147483773" r:id="rId4"/>
    <p:sldLayoutId id="2147483776" r:id="rId5"/>
    <p:sldLayoutId id="2147483772" r:id="rId6"/>
    <p:sldLayoutId id="2147483780" r:id="rId7"/>
    <p:sldLayoutId id="2147483778" r:id="rId8"/>
    <p:sldLayoutId id="2147483779" r:id="rId9"/>
    <p:sldLayoutId id="2147483782" r:id="rId10"/>
  </p:sldLayoutIdLst>
  <p:txStyles>
    <p:titleStyle>
      <a:lvl1pPr algn="l" defTabSz="1828800" rtl="0" eaLnBrk="1" latinLnBrk="0" hangingPunct="1">
        <a:lnSpc>
          <a:spcPct val="70000"/>
        </a:lnSpc>
        <a:spcBef>
          <a:spcPct val="0"/>
        </a:spcBef>
        <a:buNone/>
        <a:defRPr sz="7200" b="1" i="0" kern="1200" cap="all" spc="-150" baseline="0">
          <a:solidFill>
            <a:schemeClr val="tx1"/>
          </a:solidFill>
          <a:latin typeface="Poppins" pitchFamily="2" charset="77"/>
          <a:ea typeface="+mj-ea"/>
          <a:cs typeface="Poppins" pitchFamily="2" charset="77"/>
        </a:defRPr>
      </a:lvl1pPr>
    </p:titleStyle>
    <p:bodyStyle>
      <a:lvl1pPr marL="0" indent="0" algn="l" defTabSz="1828800" rtl="0" eaLnBrk="1" latinLnBrk="0" hangingPunct="1">
        <a:lnSpc>
          <a:spcPct val="70000"/>
        </a:lnSpc>
        <a:spcBef>
          <a:spcPts val="200"/>
        </a:spcBef>
        <a:spcAft>
          <a:spcPts val="1000"/>
        </a:spcAft>
        <a:buFontTx/>
        <a:buNone/>
        <a:defRPr sz="6600" b="0" i="0" kern="1200" cap="all" baseline="0">
          <a:solidFill>
            <a:schemeClr val="tx1"/>
          </a:solidFill>
          <a:latin typeface="Poppins Light" pitchFamily="2" charset="77"/>
          <a:ea typeface="Roboto Light" panose="02000000000000000000" pitchFamily="2" charset="0"/>
          <a:cs typeface="Poppins Light" pitchFamily="2" charset="77"/>
        </a:defRPr>
      </a:lvl1pPr>
      <a:lvl2pPr marL="13716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2pPr>
      <a:lvl3pPr marL="2400300" indent="-5715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3pPr>
      <a:lvl4pPr marL="32004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4pPr>
      <a:lvl5pPr marL="41148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9.xml"/><Relationship Id="rId4" Type="http://schemas.openxmlformats.org/officeDocument/2006/relationships/image" Target="../media/image17.emf"/></Relationships>
</file>

<file path=ppt/slides/_rels/slide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4.emf"/><Relationship Id="rId5" Type="http://schemas.openxmlformats.org/officeDocument/2006/relationships/image" Target="../media/image3.emf"/><Relationship Id="rId4" Type="http://schemas.openxmlformats.org/officeDocument/2006/relationships/image" Target="../media/image2.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svg"/><Relationship Id="rId2" Type="http://schemas.openxmlformats.org/officeDocument/2006/relationships/notesSlide" Target="../notesSlides/notesSlide7.xml"/><Relationship Id="rId1" Type="http://schemas.openxmlformats.org/officeDocument/2006/relationships/slideLayout" Target="../slideLayouts/slideLayout10.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 Id="rId9" Type="http://schemas.openxmlformats.org/officeDocument/2006/relationships/image" Target="../media/image14.png"/></Relationships>
</file>

<file path=ppt/slides/_rels/slide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svg"/><Relationship Id="rId2" Type="http://schemas.openxmlformats.org/officeDocument/2006/relationships/notesSlide" Target="../notesSlides/notesSlide8.xml"/><Relationship Id="rId1" Type="http://schemas.openxmlformats.org/officeDocument/2006/relationships/slideLayout" Target="../slideLayouts/slideLayout10.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 Id="rId9"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descr="Uma imagem com vestuário, pessoa, ar livre, árvore&#10;&#10;Descrição gerada automaticamente">
            <a:extLst>
              <a:ext uri="{FF2B5EF4-FFF2-40B4-BE49-F238E27FC236}">
                <a16:creationId xmlns:a16="http://schemas.microsoft.com/office/drawing/2014/main" id="{374CEF8E-04B6-751C-2711-391BCFA62F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6424" y="-60466"/>
            <a:ext cx="24491495" cy="13776466"/>
          </a:xfrm>
          <a:prstGeom prst="rect">
            <a:avLst/>
          </a:prstGeom>
        </p:spPr>
      </p:pic>
      <p:sp>
        <p:nvSpPr>
          <p:cNvPr id="3" name="Retângulo 2">
            <a:extLst>
              <a:ext uri="{FF2B5EF4-FFF2-40B4-BE49-F238E27FC236}">
                <a16:creationId xmlns:a16="http://schemas.microsoft.com/office/drawing/2014/main" id="{183152FE-C6E7-1A47-7350-E3445103D072}"/>
              </a:ext>
            </a:extLst>
          </p:cNvPr>
          <p:cNvSpPr/>
          <p:nvPr/>
        </p:nvSpPr>
        <p:spPr>
          <a:xfrm>
            <a:off x="80601" y="-60466"/>
            <a:ext cx="24416846" cy="13716000"/>
          </a:xfrm>
          <a:prstGeom prst="rect">
            <a:avLst/>
          </a:prstGeom>
          <a:solidFill>
            <a:srgbClr val="211F1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3" name="Triângulo retângulo 22">
            <a:extLst>
              <a:ext uri="{FF2B5EF4-FFF2-40B4-BE49-F238E27FC236}">
                <a16:creationId xmlns:a16="http://schemas.microsoft.com/office/drawing/2014/main" id="{33AED018-C9DE-8736-191B-BA480E8A2823}"/>
              </a:ext>
            </a:extLst>
          </p:cNvPr>
          <p:cNvSpPr/>
          <p:nvPr/>
        </p:nvSpPr>
        <p:spPr>
          <a:xfrm>
            <a:off x="0" y="0"/>
            <a:ext cx="10835640" cy="13716000"/>
          </a:xfrm>
          <a:prstGeom prst="rtTriangle">
            <a:avLst/>
          </a:prstGeom>
          <a:solidFill>
            <a:srgbClr val="16AD6A">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9" name="Imagem 8" descr="Uma imagem com Tipo de letra, Gráficos, logótipo, círculo&#10;&#10;Descrição gerada automaticamente">
            <a:extLst>
              <a:ext uri="{FF2B5EF4-FFF2-40B4-BE49-F238E27FC236}">
                <a16:creationId xmlns:a16="http://schemas.microsoft.com/office/drawing/2014/main" id="{AA0D9F21-2678-4F21-ED04-1DAF04DC14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290933" y="988264"/>
            <a:ext cx="2258570" cy="1907133"/>
          </a:xfrm>
          <a:prstGeom prst="rect">
            <a:avLst/>
          </a:prstGeom>
        </p:spPr>
      </p:pic>
      <p:sp>
        <p:nvSpPr>
          <p:cNvPr id="4" name="TextBox 1">
            <a:extLst>
              <a:ext uri="{FF2B5EF4-FFF2-40B4-BE49-F238E27FC236}">
                <a16:creationId xmlns:a16="http://schemas.microsoft.com/office/drawing/2014/main" id="{1C382740-B26D-820B-E9D5-9C9FF3C5E971}"/>
              </a:ext>
            </a:extLst>
          </p:cNvPr>
          <p:cNvSpPr txBox="1"/>
          <p:nvPr/>
        </p:nvSpPr>
        <p:spPr>
          <a:xfrm>
            <a:off x="2859409" y="9090064"/>
            <a:ext cx="18665182" cy="1569660"/>
          </a:xfrm>
          <a:prstGeom prst="rect">
            <a:avLst/>
          </a:prstGeom>
          <a:noFill/>
        </p:spPr>
        <p:txBody>
          <a:bodyPr wrap="square" rtlCol="0">
            <a:spAutoFit/>
          </a:bodyPr>
          <a:lstStyle/>
          <a:p>
            <a:r>
              <a:rPr lang="en-US" sz="9600" b="1">
                <a:solidFill>
                  <a:schemeClr val="bg1"/>
                </a:solidFill>
                <a:latin typeface="Poppins" pitchFamily="2" charset="77"/>
                <a:cs typeface="Poppins" pitchFamily="2" charset="77"/>
              </a:rPr>
              <a:t>MODULE 2</a:t>
            </a:r>
          </a:p>
        </p:txBody>
      </p:sp>
      <p:sp>
        <p:nvSpPr>
          <p:cNvPr id="5" name="TextBox 1">
            <a:extLst>
              <a:ext uri="{FF2B5EF4-FFF2-40B4-BE49-F238E27FC236}">
                <a16:creationId xmlns:a16="http://schemas.microsoft.com/office/drawing/2014/main" id="{987F04DB-2B20-845B-5C51-DE62EBCE9A97}"/>
              </a:ext>
            </a:extLst>
          </p:cNvPr>
          <p:cNvSpPr txBox="1"/>
          <p:nvPr/>
        </p:nvSpPr>
        <p:spPr>
          <a:xfrm>
            <a:off x="2896732" y="10587969"/>
            <a:ext cx="18665182" cy="1323439"/>
          </a:xfrm>
          <a:prstGeom prst="rect">
            <a:avLst/>
          </a:prstGeom>
          <a:noFill/>
        </p:spPr>
        <p:txBody>
          <a:bodyPr wrap="square" rtlCol="0">
            <a:spAutoFit/>
          </a:bodyPr>
          <a:lstStyle/>
          <a:p>
            <a:r>
              <a:rPr lang="en-US" sz="8000" b="1" dirty="0">
                <a:solidFill>
                  <a:schemeClr val="bg1"/>
                </a:solidFill>
                <a:latin typeface="Poppins Light" panose="00000400000000000000" pitchFamily="2" charset="0"/>
                <a:cs typeface="Poppins Light" panose="00000400000000000000" pitchFamily="2" charset="0"/>
              </a:rPr>
              <a:t>CARACTÉRISTIQUES VS. AVANTAGES</a:t>
            </a:r>
          </a:p>
        </p:txBody>
      </p:sp>
    </p:spTree>
    <p:extLst>
      <p:ext uri="{BB962C8B-B14F-4D97-AF65-F5344CB8AC3E}">
        <p14:creationId xmlns:p14="http://schemas.microsoft.com/office/powerpoint/2010/main" val="26172759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CF15D33-AC2D-4099-8219-7647E664265A}"/>
              </a:ext>
            </a:extLst>
          </p:cNvPr>
          <p:cNvSpPr txBox="1"/>
          <p:nvPr/>
        </p:nvSpPr>
        <p:spPr>
          <a:xfrm>
            <a:off x="1822848" y="468740"/>
            <a:ext cx="21602399" cy="1754326"/>
          </a:xfrm>
          <a:prstGeom prst="rect">
            <a:avLst/>
          </a:prstGeom>
          <a:noFill/>
        </p:spPr>
        <p:txBody>
          <a:bodyPr wrap="square" rtlCol="0">
            <a:spAutoFit/>
          </a:bodyPr>
          <a:lstStyle/>
          <a:p>
            <a:r>
              <a:rPr lang="fr-FR" sz="5400" dirty="0"/>
              <a:t>Quel genre de langage abordera les caractéristiques ou les avantages d’un implant qui aura un impact quotidien et significatif pour le client ?</a:t>
            </a:r>
            <a:endParaRPr lang="en-US" sz="5400" dirty="0"/>
          </a:p>
        </p:txBody>
      </p:sp>
      <p:sp>
        <p:nvSpPr>
          <p:cNvPr id="6" name="TextBox 5">
            <a:extLst>
              <a:ext uri="{FF2B5EF4-FFF2-40B4-BE49-F238E27FC236}">
                <a16:creationId xmlns:a16="http://schemas.microsoft.com/office/drawing/2014/main" id="{B65038F5-CE92-4E79-8562-9CEEF278D7E9}"/>
              </a:ext>
            </a:extLst>
          </p:cNvPr>
          <p:cNvSpPr txBox="1"/>
          <p:nvPr/>
        </p:nvSpPr>
        <p:spPr>
          <a:xfrm>
            <a:off x="2431211" y="3054063"/>
            <a:ext cx="20498910" cy="8710077"/>
          </a:xfrm>
          <a:prstGeom prst="rect">
            <a:avLst/>
          </a:prstGeom>
          <a:noFill/>
        </p:spPr>
        <p:txBody>
          <a:bodyPr wrap="square" rtlCol="0">
            <a:spAutoFit/>
          </a:bodyPr>
          <a:lstStyle/>
          <a:p>
            <a:pPr marL="914400" indent="-1097280">
              <a:buFont typeface="+mj-lt"/>
              <a:buAutoNum type="arabicPeriod"/>
            </a:pPr>
            <a:r>
              <a:rPr lang="fr-FR" sz="4000" dirty="0"/>
              <a:t>Il contient de la progestérone 
Il épaissit la glaire cervicale  
</a:t>
            </a:r>
            <a:r>
              <a:rPr lang="fr-FR" sz="4000" dirty="0">
                <a:solidFill>
                  <a:schemeClr val="accent3">
                    <a:lumMod val="75000"/>
                  </a:schemeClr>
                </a:solidFill>
              </a:rPr>
              <a:t>Il est efficace à plus de 99% - C’est l’une des méthodes les plus efficaces et vous évitera très certainement une grossesse non désirée.</a:t>
            </a:r>
            <a:r>
              <a:rPr lang="fr-FR" sz="4000" dirty="0"/>
              <a:t>
Elle est médicalement éligible   
</a:t>
            </a:r>
            <a:r>
              <a:rPr lang="fr-FR" sz="4000" dirty="0">
                <a:solidFill>
                  <a:schemeClr val="accent3">
                    <a:lumMod val="75000"/>
                  </a:schemeClr>
                </a:solidFill>
              </a:rPr>
              <a:t>Il dure de 3 à 5 ans - Une fois que vous l’avez inséré, il n’y a rien d’autre que vous devez vous rappeler de faire pour qu’il fonctionne efficacement pendant 3 à 5 ans</a:t>
            </a:r>
            <a:r>
              <a:rPr lang="fr-FR" sz="4000" dirty="0"/>
              <a:t>
</a:t>
            </a:r>
            <a:r>
              <a:rPr lang="fr-FR" sz="4000" dirty="0">
                <a:solidFill>
                  <a:schemeClr val="accent3">
                    <a:lumMod val="75000"/>
                  </a:schemeClr>
                </a:solidFill>
              </a:rPr>
              <a:t>Rentable – Parce qu’il ne s’agit pas d’une méthode que vous devez remplacer souvent, vous ne devez la payer qu’une fois toutes les quelques années.</a:t>
            </a:r>
            <a:r>
              <a:rPr lang="fr-FR" sz="4000" dirty="0"/>
              <a:t>
Tous ses amis l’utilisent 
Cela la rend confiante qu’elle ne tombera pas enceinte - Pour qu’elle puisse vivre l’esprit tranquille
Elle l’a déjà utilisé 
Le fournisseur lui a dit que c’était la meilleure méthode</a:t>
            </a:r>
            <a:endParaRPr lang="en-US" dirty="0"/>
          </a:p>
        </p:txBody>
      </p:sp>
    </p:spTree>
    <p:extLst>
      <p:ext uri="{BB962C8B-B14F-4D97-AF65-F5344CB8AC3E}">
        <p14:creationId xmlns:p14="http://schemas.microsoft.com/office/powerpoint/2010/main" val="14251647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B753B9-1F03-4893-8A04-C26F9F743263}"/>
              </a:ext>
            </a:extLst>
          </p:cNvPr>
          <p:cNvSpPr>
            <a:spLocks noGrp="1"/>
          </p:cNvSpPr>
          <p:nvPr>
            <p:ph type="title"/>
          </p:nvPr>
        </p:nvSpPr>
        <p:spPr>
          <a:xfrm>
            <a:off x="1663700" y="1961456"/>
            <a:ext cx="11752436" cy="1754326"/>
          </a:xfrm>
        </p:spPr>
        <p:txBody>
          <a:bodyPr/>
          <a:lstStyle/>
          <a:p>
            <a:r>
              <a:rPr lang="en-US" dirty="0" err="1"/>
              <a:t>Résultats</a:t>
            </a:r>
            <a:r>
              <a:rPr lang="en-US" dirty="0"/>
              <a:t> du module 2</a:t>
            </a:r>
          </a:p>
        </p:txBody>
      </p:sp>
      <p:sp>
        <p:nvSpPr>
          <p:cNvPr id="3" name="Text Placeholder 2">
            <a:extLst>
              <a:ext uri="{FF2B5EF4-FFF2-40B4-BE49-F238E27FC236}">
                <a16:creationId xmlns:a16="http://schemas.microsoft.com/office/drawing/2014/main" id="{648EBC0B-C677-486E-A2FF-B6B2AB3DC02E}"/>
              </a:ext>
            </a:extLst>
          </p:cNvPr>
          <p:cNvSpPr>
            <a:spLocks noGrp="1"/>
          </p:cNvSpPr>
          <p:nvPr>
            <p:ph type="body" idx="1"/>
          </p:nvPr>
        </p:nvSpPr>
        <p:spPr>
          <a:xfrm>
            <a:off x="1663700" y="3857626"/>
            <a:ext cx="20422600" cy="5724644"/>
          </a:xfrm>
        </p:spPr>
        <p:txBody>
          <a:bodyPr/>
          <a:lstStyle/>
          <a:p>
            <a:pPr marL="571500" indent="-571500">
              <a:lnSpc>
                <a:spcPct val="100000"/>
              </a:lnSpc>
              <a:buBlip>
                <a:blip r:embed="rId3"/>
              </a:buBlip>
            </a:pPr>
            <a:r>
              <a:rPr lang="fr-FR" sz="4800" dirty="0">
                <a:solidFill>
                  <a:schemeClr val="tx1">
                    <a:lumMod val="75000"/>
                    <a:lumOff val="25000"/>
                  </a:schemeClr>
                </a:solidFill>
                <a:latin typeface="Roboto Light" panose="02000000000000000000" pitchFamily="2" charset="0"/>
              </a:rPr>
              <a:t>Nous devrions présenter les méthodes comme le feraient les utilisateurs, et non comme l’a fait votre professeur d’obstétrique et de gynécologie. Utilisez un langage non médical facile à comprendre pour le client.</a:t>
            </a:r>
          </a:p>
          <a:p>
            <a:pPr marL="571500" indent="-571500">
              <a:lnSpc>
                <a:spcPct val="100000"/>
              </a:lnSpc>
              <a:buBlip>
                <a:blip r:embed="rId3"/>
              </a:buBlip>
            </a:pPr>
            <a:endParaRPr lang="fr-FR" sz="4800" dirty="0">
              <a:solidFill>
                <a:schemeClr val="tx1">
                  <a:lumMod val="75000"/>
                  <a:lumOff val="25000"/>
                </a:schemeClr>
              </a:solidFill>
              <a:latin typeface="Roboto Light" panose="02000000000000000000" pitchFamily="2" charset="0"/>
            </a:endParaRPr>
          </a:p>
          <a:p>
            <a:pPr>
              <a:lnSpc>
                <a:spcPct val="100000"/>
              </a:lnSpc>
            </a:pPr>
            <a:endParaRPr lang="fr-FR" sz="4800" dirty="0">
              <a:solidFill>
                <a:schemeClr val="tx1">
                  <a:lumMod val="75000"/>
                  <a:lumOff val="25000"/>
                </a:schemeClr>
              </a:solidFill>
              <a:latin typeface="Roboto Light" panose="02000000000000000000" pitchFamily="2" charset="0"/>
            </a:endParaRPr>
          </a:p>
          <a:p>
            <a:pPr marL="571500" indent="-571500">
              <a:lnSpc>
                <a:spcPct val="100000"/>
              </a:lnSpc>
              <a:buBlip>
                <a:blip r:embed="rId3"/>
              </a:buBlip>
            </a:pPr>
            <a:r>
              <a:rPr lang="fr-FR" sz="4800" dirty="0">
                <a:solidFill>
                  <a:schemeClr val="tx1">
                    <a:lumMod val="75000"/>
                    <a:lumOff val="25000"/>
                  </a:schemeClr>
                </a:solidFill>
                <a:latin typeface="Roboto Light" panose="02000000000000000000" pitchFamily="2" charset="0"/>
              </a:rPr>
              <a:t>Parler positivement des méthodes n’est pas une violation du choix éclairé, c’est tout le contraire !</a:t>
            </a:r>
            <a:endParaRPr lang="en-US" dirty="0"/>
          </a:p>
        </p:txBody>
      </p:sp>
    </p:spTree>
    <p:extLst>
      <p:ext uri="{BB962C8B-B14F-4D97-AF65-F5344CB8AC3E}">
        <p14:creationId xmlns:p14="http://schemas.microsoft.com/office/powerpoint/2010/main" val="18462518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24" t="7813" r="24" b="7813"/>
          <a:stretch/>
        </p:blipFill>
        <p:spPr>
          <a:xfrm>
            <a:off x="0" y="0"/>
            <a:ext cx="24384000" cy="13716000"/>
          </a:xfrm>
          <a:prstGeom prst="rect">
            <a:avLst/>
          </a:prstGeom>
        </p:spPr>
      </p:pic>
      <p:sp>
        <p:nvSpPr>
          <p:cNvPr id="7" name="Rectangle 12">
            <a:extLst>
              <a:ext uri="{FF2B5EF4-FFF2-40B4-BE49-F238E27FC236}">
                <a16:creationId xmlns:a16="http://schemas.microsoft.com/office/drawing/2014/main" id="{E08065B8-8666-5D4B-BF86-E6A99AB19335}"/>
              </a:ext>
            </a:extLst>
          </p:cNvPr>
          <p:cNvSpPr/>
          <p:nvPr/>
        </p:nvSpPr>
        <p:spPr>
          <a:xfrm rot="5400000" flipV="1">
            <a:off x="0" y="0"/>
            <a:ext cx="13716000" cy="137160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3">
              <a:alpha val="7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a:latin typeface="Poppins Black" pitchFamily="2" charset="77"/>
              </a:rPr>
              <a:t> </a:t>
            </a:r>
            <a:endParaRPr lang="ru-RU" dirty="0">
              <a:latin typeface="Roboto Light" panose="02000000000000000000" pitchFamily="2" charset="0"/>
            </a:endParaRPr>
          </a:p>
        </p:txBody>
      </p:sp>
      <p:sp>
        <p:nvSpPr>
          <p:cNvPr id="6" name="Rectangle 5">
            <a:extLst>
              <a:ext uri="{FF2B5EF4-FFF2-40B4-BE49-F238E27FC236}">
                <a16:creationId xmlns:a16="http://schemas.microsoft.com/office/drawing/2014/main" id="{BED4E966-C6BF-41CE-B888-BE6D09B5ABF4}"/>
              </a:ext>
            </a:extLst>
          </p:cNvPr>
          <p:cNvSpPr/>
          <p:nvPr/>
        </p:nvSpPr>
        <p:spPr>
          <a:xfrm>
            <a:off x="-625424" y="10098360"/>
            <a:ext cx="10890738" cy="2308324"/>
          </a:xfrm>
          <a:prstGeom prst="rect">
            <a:avLst/>
          </a:prstGeom>
        </p:spPr>
        <p:txBody>
          <a:bodyPr wrap="square">
            <a:spAutoFit/>
          </a:bodyPr>
          <a:lstStyle/>
          <a:p>
            <a:pPr algn="ctr"/>
            <a:r>
              <a:rPr lang="en-US" sz="7200" b="1" dirty="0">
                <a:solidFill>
                  <a:schemeClr val="bg1"/>
                </a:solidFill>
                <a:latin typeface="Poppins" pitchFamily="2" charset="77"/>
                <a:ea typeface="Roboto Light" charset="0"/>
                <a:cs typeface="Poppins" pitchFamily="2" charset="77"/>
              </a:rPr>
              <a:t>Module 2</a:t>
            </a:r>
          </a:p>
          <a:p>
            <a:pPr algn="ctr"/>
            <a:r>
              <a:rPr lang="en-US" sz="7200" b="1" dirty="0">
                <a:solidFill>
                  <a:schemeClr val="bg1"/>
                </a:solidFill>
                <a:latin typeface="Poppins" pitchFamily="2" charset="77"/>
                <a:ea typeface="Roboto Light" charset="0"/>
                <a:cs typeface="Poppins" pitchFamily="2" charset="77"/>
              </a:rPr>
              <a:t>QUESTIONS?</a:t>
            </a:r>
            <a:endParaRPr lang="ru-RU" sz="7200" b="1" dirty="0">
              <a:solidFill>
                <a:schemeClr val="bg1"/>
              </a:solidFill>
              <a:latin typeface="Roboto Light" charset="0"/>
              <a:ea typeface="Roboto Light" charset="0"/>
              <a:cs typeface="Poppins" pitchFamily="2" charset="77"/>
            </a:endParaRPr>
          </a:p>
        </p:txBody>
      </p:sp>
      <p:pic>
        <p:nvPicPr>
          <p:cNvPr id="9" name="Picture 8">
            <a:extLst>
              <a:ext uri="{FF2B5EF4-FFF2-40B4-BE49-F238E27FC236}">
                <a16:creationId xmlns:a16="http://schemas.microsoft.com/office/drawing/2014/main" id="{525BAE34-32D0-1844-A6DD-16A7E0E2B2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976976" y="665312"/>
            <a:ext cx="2588234" cy="2186612"/>
          </a:xfrm>
          <a:prstGeom prst="rect">
            <a:avLst/>
          </a:prstGeom>
        </p:spPr>
      </p:pic>
    </p:spTree>
    <p:extLst>
      <p:ext uri="{BB962C8B-B14F-4D97-AF65-F5344CB8AC3E}">
        <p14:creationId xmlns:p14="http://schemas.microsoft.com/office/powerpoint/2010/main" val="22255678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1291DDD-5754-8949-AFF6-5584379A2F3E}"/>
              </a:ext>
            </a:extLst>
          </p:cNvPr>
          <p:cNvPicPr>
            <a:picLocks noChangeAspect="1"/>
          </p:cNvPicPr>
          <p:nvPr/>
        </p:nvPicPr>
        <p:blipFill rotWithShape="1">
          <a:blip r:embed="rId3">
            <a:extLst>
              <a:ext uri="{28A0092B-C50C-407E-A947-70E740481C1C}">
                <a14:useLocalDpi xmlns:a14="http://schemas.microsoft.com/office/drawing/2010/main" val="0"/>
              </a:ext>
            </a:extLst>
          </a:blip>
          <a:srcRect l="33515" t="-224" r="152" b="224"/>
          <a:stretch/>
        </p:blipFill>
        <p:spPr>
          <a:xfrm>
            <a:off x="-1" y="1828800"/>
            <a:ext cx="10058400" cy="10058400"/>
          </a:xfrm>
          <a:prstGeom prst="rect">
            <a:avLst/>
          </a:prstGeom>
        </p:spPr>
      </p:pic>
      <p:sp>
        <p:nvSpPr>
          <p:cNvPr id="12" name="Rectangle 11">
            <a:extLst>
              <a:ext uri="{FF2B5EF4-FFF2-40B4-BE49-F238E27FC236}">
                <a16:creationId xmlns:a16="http://schemas.microsoft.com/office/drawing/2014/main" id="{CDA26550-4F0F-AE4A-A2E3-82016DEE1709}"/>
              </a:ext>
            </a:extLst>
          </p:cNvPr>
          <p:cNvSpPr/>
          <p:nvPr/>
        </p:nvSpPr>
        <p:spPr>
          <a:xfrm>
            <a:off x="13344382" y="3613380"/>
            <a:ext cx="6452087" cy="985654"/>
          </a:xfrm>
          <a:prstGeom prst="rect">
            <a:avLst/>
          </a:prstGeom>
        </p:spPr>
        <p:txBody>
          <a:bodyPr wrap="square">
            <a:spAutoFit/>
          </a:bodyPr>
          <a:lstStyle/>
          <a:p>
            <a:pPr>
              <a:lnSpc>
                <a:spcPts val="6600"/>
              </a:lnSpc>
            </a:pPr>
            <a:r>
              <a:rPr lang="en-US" sz="7200" b="1" dirty="0">
                <a:latin typeface="Poppins" pitchFamily="2" charset="77"/>
                <a:ea typeface="Roboto Light" charset="0"/>
                <a:cs typeface="Poppins" pitchFamily="2" charset="77"/>
              </a:rPr>
              <a:t>OBJECTIF</a:t>
            </a:r>
          </a:p>
        </p:txBody>
      </p:sp>
      <p:sp>
        <p:nvSpPr>
          <p:cNvPr id="16" name="Rectangle 15">
            <a:extLst>
              <a:ext uri="{FF2B5EF4-FFF2-40B4-BE49-F238E27FC236}">
                <a16:creationId xmlns:a16="http://schemas.microsoft.com/office/drawing/2014/main" id="{F25F01B8-7B9B-EE4E-B3E2-F6B6A4D1D1B4}"/>
              </a:ext>
            </a:extLst>
          </p:cNvPr>
          <p:cNvSpPr/>
          <p:nvPr/>
        </p:nvSpPr>
        <p:spPr>
          <a:xfrm>
            <a:off x="11471920" y="5633864"/>
            <a:ext cx="11737303" cy="5078313"/>
          </a:xfrm>
          <a:prstGeom prst="rect">
            <a:avLst/>
          </a:prstGeom>
        </p:spPr>
        <p:txBody>
          <a:bodyPr wrap="square">
            <a:spAutoFit/>
          </a:bodyPr>
          <a:lstStyle/>
          <a:p>
            <a:r>
              <a:rPr lang="fr-FR" sz="54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À la fin de ce module, vous saurez comment :</a:t>
            </a:r>
          </a:p>
          <a:p>
            <a:r>
              <a:rPr lang="fr-FR" sz="54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
Décrire les méthodes contraceptives en fonction de leurs avantages plutôt que de leurs caractéristiques</a:t>
            </a:r>
            <a:endPar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23" name="Rectangle 12">
            <a:extLst>
              <a:ext uri="{FF2B5EF4-FFF2-40B4-BE49-F238E27FC236}">
                <a16:creationId xmlns:a16="http://schemas.microsoft.com/office/drawing/2014/main" id="{65A485B6-0CCA-E040-8366-91063292A72E}"/>
              </a:ext>
            </a:extLst>
          </p:cNvPr>
          <p:cNvSpPr>
            <a:spLocks noChangeAspect="1"/>
          </p:cNvSpPr>
          <p:nvPr/>
        </p:nvSpPr>
        <p:spPr>
          <a:xfrm flipH="1">
            <a:off x="15047" y="1828800"/>
            <a:ext cx="10058400" cy="100584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3">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a:latin typeface="Poppins Black" pitchFamily="2" charset="77"/>
              </a:rPr>
              <a:t> </a:t>
            </a:r>
            <a:endParaRPr lang="ru-RU" dirty="0">
              <a:latin typeface="Roboto Light" panose="02000000000000000000" pitchFamily="2" charset="0"/>
            </a:endParaRPr>
          </a:p>
        </p:txBody>
      </p:sp>
      <p:grpSp>
        <p:nvGrpSpPr>
          <p:cNvPr id="2" name="Group 1">
            <a:extLst>
              <a:ext uri="{FF2B5EF4-FFF2-40B4-BE49-F238E27FC236}">
                <a16:creationId xmlns:a16="http://schemas.microsoft.com/office/drawing/2014/main" id="{883F6144-252E-4545-A4FE-46382FBE1B3C}"/>
              </a:ext>
            </a:extLst>
          </p:cNvPr>
          <p:cNvGrpSpPr/>
          <p:nvPr/>
        </p:nvGrpSpPr>
        <p:grpSpPr>
          <a:xfrm rot="10800000" flipH="1">
            <a:off x="19824450" y="164"/>
            <a:ext cx="4559550" cy="4560911"/>
            <a:chOff x="18507854" y="1844603"/>
            <a:chExt cx="4559550" cy="4560911"/>
          </a:xfrm>
        </p:grpSpPr>
        <p:pic>
          <p:nvPicPr>
            <p:cNvPr id="6" name="Picture 5">
              <a:extLst>
                <a:ext uri="{FF2B5EF4-FFF2-40B4-BE49-F238E27FC236}">
                  <a16:creationId xmlns:a16="http://schemas.microsoft.com/office/drawing/2014/main" id="{221E4B24-E872-8B46-B528-F23456A8B69B}"/>
                </a:ext>
              </a:extLst>
            </p:cNvPr>
            <p:cNvPicPr>
              <a:picLocks noChangeAspect="1"/>
            </p:cNvPicPr>
            <p:nvPr/>
          </p:nvPicPr>
          <p:blipFill>
            <a:blip r:embed="rId4"/>
            <a:stretch>
              <a:fillRect/>
            </a:stretch>
          </p:blipFill>
          <p:spPr>
            <a:xfrm flipH="1">
              <a:off x="20781404" y="1844603"/>
              <a:ext cx="2286000" cy="2286273"/>
            </a:xfrm>
            <a:prstGeom prst="rect">
              <a:avLst/>
            </a:prstGeom>
          </p:spPr>
        </p:pic>
        <p:pic>
          <p:nvPicPr>
            <p:cNvPr id="7" name="Picture 6">
              <a:extLst>
                <a:ext uri="{FF2B5EF4-FFF2-40B4-BE49-F238E27FC236}">
                  <a16:creationId xmlns:a16="http://schemas.microsoft.com/office/drawing/2014/main" id="{AFD638F6-B654-B144-88B2-35E48B53AA5A}"/>
                </a:ext>
              </a:extLst>
            </p:cNvPr>
            <p:cNvPicPr>
              <a:picLocks noChangeAspect="1"/>
            </p:cNvPicPr>
            <p:nvPr/>
          </p:nvPicPr>
          <p:blipFill>
            <a:blip r:embed="rId5"/>
            <a:stretch>
              <a:fillRect/>
            </a:stretch>
          </p:blipFill>
          <p:spPr>
            <a:xfrm flipH="1">
              <a:off x="18507854" y="4119514"/>
              <a:ext cx="2288598" cy="2286000"/>
            </a:xfrm>
            <a:prstGeom prst="rect">
              <a:avLst/>
            </a:prstGeom>
          </p:spPr>
        </p:pic>
        <p:pic>
          <p:nvPicPr>
            <p:cNvPr id="8" name="Picture 7">
              <a:extLst>
                <a:ext uri="{FF2B5EF4-FFF2-40B4-BE49-F238E27FC236}">
                  <a16:creationId xmlns:a16="http://schemas.microsoft.com/office/drawing/2014/main" id="{2A5F7484-0830-C241-90FC-6A744D182F7D}"/>
                </a:ext>
              </a:extLst>
            </p:cNvPr>
            <p:cNvPicPr>
              <a:picLocks noChangeAspect="1"/>
            </p:cNvPicPr>
            <p:nvPr/>
          </p:nvPicPr>
          <p:blipFill>
            <a:blip r:embed="rId6"/>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13369584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CF15D33-AC2D-4099-8219-7647E664265A}"/>
              </a:ext>
            </a:extLst>
          </p:cNvPr>
          <p:cNvSpPr txBox="1"/>
          <p:nvPr/>
        </p:nvSpPr>
        <p:spPr>
          <a:xfrm>
            <a:off x="2398912" y="1097360"/>
            <a:ext cx="19154128" cy="1754326"/>
          </a:xfrm>
          <a:prstGeom prst="rect">
            <a:avLst/>
          </a:prstGeom>
          <a:noFill/>
        </p:spPr>
        <p:txBody>
          <a:bodyPr wrap="square" rtlCol="0">
            <a:spAutoFit/>
          </a:bodyPr>
          <a:lstStyle/>
          <a:p>
            <a:r>
              <a:rPr lang="fr-FR" sz="5400" dirty="0"/>
              <a:t>Pensez au dernier téléphone portable que vous avez acheté. Comment avez-vous décidé quel modèle vous vouliez ?</a:t>
            </a:r>
            <a:endParaRPr lang="en-US" sz="5400" dirty="0"/>
          </a:p>
        </p:txBody>
      </p:sp>
      <p:sp>
        <p:nvSpPr>
          <p:cNvPr id="6" name="TextBox 5">
            <a:extLst>
              <a:ext uri="{FF2B5EF4-FFF2-40B4-BE49-F238E27FC236}">
                <a16:creationId xmlns:a16="http://schemas.microsoft.com/office/drawing/2014/main" id="{B65038F5-CE92-4E79-8562-9CEEF278D7E9}"/>
              </a:ext>
            </a:extLst>
          </p:cNvPr>
          <p:cNvSpPr txBox="1"/>
          <p:nvPr/>
        </p:nvSpPr>
        <p:spPr>
          <a:xfrm>
            <a:off x="2686944" y="3905672"/>
            <a:ext cx="19658184" cy="6863417"/>
          </a:xfrm>
          <a:prstGeom prst="rect">
            <a:avLst/>
          </a:prstGeom>
          <a:noFill/>
        </p:spPr>
        <p:txBody>
          <a:bodyPr wrap="square" rtlCol="0">
            <a:spAutoFit/>
          </a:bodyPr>
          <a:lstStyle/>
          <a:p>
            <a:pPr marL="1143000" indent="-1143000">
              <a:buFont typeface="+mj-lt"/>
              <a:buAutoNum type="arabicPeriod"/>
            </a:pPr>
            <a:r>
              <a:rPr lang="fr-FR" sz="4000" dirty="0"/>
              <a:t>Il disposait du microprocesseur le plus sophistiqué du marché
Il interrompt moins d’appels que les autres téléphones
Il était compatible avec d’autres appareils
L’antenne était en cuivre 
Il avait la plus longue durée de vie de la batterie
Il avait la meilleure qualité d’appareil photo et d’image 
C’était le moins cher 
Tous mes amis l’avaient 
Ça me donne l’air cool
J’avais eu le même genre avant et j’aimais bien, alors pourquoi changer ? 
Le vendeur m’a dit que c’était le meilleur téléphone sur le marché maintenant</a:t>
            </a:r>
            <a:endParaRPr lang="en-US" dirty="0"/>
          </a:p>
        </p:txBody>
      </p:sp>
    </p:spTree>
    <p:extLst>
      <p:ext uri="{BB962C8B-B14F-4D97-AF65-F5344CB8AC3E}">
        <p14:creationId xmlns:p14="http://schemas.microsoft.com/office/powerpoint/2010/main" val="6249664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249E55-317F-4701-961A-F3311524C7FA}"/>
              </a:ext>
            </a:extLst>
          </p:cNvPr>
          <p:cNvSpPr>
            <a:spLocks noGrp="1"/>
          </p:cNvSpPr>
          <p:nvPr>
            <p:ph type="title"/>
          </p:nvPr>
        </p:nvSpPr>
        <p:spPr>
          <a:xfrm>
            <a:off x="1178554" y="568413"/>
            <a:ext cx="18968144" cy="978729"/>
          </a:xfrm>
        </p:spPr>
        <p:txBody>
          <a:bodyPr/>
          <a:lstStyle/>
          <a:p>
            <a:r>
              <a:rPr lang="fr-FR" dirty="0"/>
              <a:t>Qui s’est plus Focalisé sur le client  ?</a:t>
            </a:r>
            <a:endParaRPr lang="en-US" dirty="0"/>
          </a:p>
        </p:txBody>
      </p:sp>
      <p:sp>
        <p:nvSpPr>
          <p:cNvPr id="3" name="Text Placeholder 2">
            <a:extLst>
              <a:ext uri="{FF2B5EF4-FFF2-40B4-BE49-F238E27FC236}">
                <a16:creationId xmlns:a16="http://schemas.microsoft.com/office/drawing/2014/main" id="{C6780165-7EC8-4465-AAB8-221B02ABCEB6}"/>
              </a:ext>
            </a:extLst>
          </p:cNvPr>
          <p:cNvSpPr>
            <a:spLocks noGrp="1"/>
          </p:cNvSpPr>
          <p:nvPr>
            <p:ph type="body" idx="1"/>
          </p:nvPr>
        </p:nvSpPr>
        <p:spPr>
          <a:xfrm>
            <a:off x="1115459" y="1983557"/>
            <a:ext cx="10327175" cy="11164030"/>
          </a:xfrm>
        </p:spPr>
        <p:txBody>
          <a:bodyPr/>
          <a:lstStyle/>
          <a:p>
            <a:pPr>
              <a:lnSpc>
                <a:spcPct val="100000"/>
              </a:lnSpc>
            </a:pPr>
            <a:r>
              <a:rPr lang="en-US" sz="4400" dirty="0">
                <a:latin typeface="+mn-lt"/>
              </a:rPr>
              <a:t>“</a:t>
            </a:r>
            <a:r>
              <a:rPr lang="fr-FR" sz="4400" dirty="0"/>
              <a:t>L’iPhone d’Apple est un ordinateur de poche qui utilise les applications installées pour faciliter la communication et l’accès à l’information. Le nouvel iPhone 11 est doté d’un revêtement oléophobe résistant aux empreintes digitales et d’un système d’exploitation mobile OS13. L’iPhone 11 dispose d’une stabilisation optique de l’image pour un appareil photo de 12 mégapixels avec mise au point automatique et double caméra, d’un enregistrement vidéo HD, d’un processeur A13 </a:t>
            </a:r>
            <a:r>
              <a:rPr lang="fr-FR" sz="4400" dirty="0" err="1"/>
              <a:t>Bionic</a:t>
            </a:r>
            <a:r>
              <a:rPr lang="fr-FR" sz="4400" dirty="0"/>
              <a:t> et d’un stockage de 256 Go ou de 64 Go de base.</a:t>
            </a:r>
            <a:endParaRPr lang="en-US" sz="3200" dirty="0"/>
          </a:p>
        </p:txBody>
      </p:sp>
      <p:cxnSp>
        <p:nvCxnSpPr>
          <p:cNvPr id="5" name="Straight Connector 4">
            <a:extLst>
              <a:ext uri="{FF2B5EF4-FFF2-40B4-BE49-F238E27FC236}">
                <a16:creationId xmlns:a16="http://schemas.microsoft.com/office/drawing/2014/main" id="{B5A17FC6-AE19-4AAF-ADFD-9F50286D7BD7}"/>
              </a:ext>
            </a:extLst>
          </p:cNvPr>
          <p:cNvCxnSpPr/>
          <p:nvPr/>
        </p:nvCxnSpPr>
        <p:spPr>
          <a:xfrm>
            <a:off x="11687944" y="3410881"/>
            <a:ext cx="0" cy="8280000"/>
          </a:xfrm>
          <a:prstGeom prst="line">
            <a:avLst/>
          </a:prstGeom>
          <a:ln>
            <a:solidFill>
              <a:srgbClr val="00B5E1"/>
            </a:solidFill>
          </a:ln>
        </p:spPr>
        <p:style>
          <a:lnRef idx="3">
            <a:schemeClr val="dk1"/>
          </a:lnRef>
          <a:fillRef idx="0">
            <a:schemeClr val="dk1"/>
          </a:fillRef>
          <a:effectRef idx="2">
            <a:schemeClr val="dk1"/>
          </a:effectRef>
          <a:fontRef idx="minor">
            <a:schemeClr val="tx1"/>
          </a:fontRef>
        </p:style>
      </p:cxnSp>
      <p:sp>
        <p:nvSpPr>
          <p:cNvPr id="6" name="Text Placeholder 2">
            <a:extLst>
              <a:ext uri="{FF2B5EF4-FFF2-40B4-BE49-F238E27FC236}">
                <a16:creationId xmlns:a16="http://schemas.microsoft.com/office/drawing/2014/main" id="{953D5E54-AD3C-404D-B439-13FF22CCCB1A}"/>
              </a:ext>
            </a:extLst>
          </p:cNvPr>
          <p:cNvSpPr txBox="1">
            <a:spLocks/>
          </p:cNvSpPr>
          <p:nvPr/>
        </p:nvSpPr>
        <p:spPr>
          <a:xfrm>
            <a:off x="12178564" y="2026577"/>
            <a:ext cx="11462705" cy="11603176"/>
          </a:xfrm>
          <a:prstGeom prst="rect">
            <a:avLst/>
          </a:prstGeom>
        </p:spPr>
        <p:txBody>
          <a:bodyPr vert="horz" wrap="square" lIns="91440" tIns="45720" rIns="91440" bIns="45720" rtlCol="0">
            <a:spAutoFit/>
          </a:bodyPr>
          <a:lstStyle>
            <a:lvl1pPr marL="0" indent="0" algn="l" defTabSz="1828800" rtl="0" eaLnBrk="1" latinLnBrk="0" hangingPunct="1">
              <a:lnSpc>
                <a:spcPct val="70000"/>
              </a:lnSpc>
              <a:spcBef>
                <a:spcPts val="200"/>
              </a:spcBef>
              <a:spcAft>
                <a:spcPts val="1000"/>
              </a:spcAft>
              <a:buFontTx/>
              <a:buNone/>
              <a:defRPr sz="3600" b="0" i="0" kern="1200" cap="none" baseline="0">
                <a:solidFill>
                  <a:schemeClr val="tx2"/>
                </a:solidFill>
                <a:latin typeface="+mn-lt"/>
                <a:ea typeface="Roboto Light" panose="02000000000000000000" pitchFamily="2" charset="0"/>
                <a:cs typeface="Roboto Light" panose="02000000000000000000" pitchFamily="2" charset="0"/>
              </a:defRPr>
            </a:lvl1pPr>
            <a:lvl2pPr marL="914400" indent="0" algn="l" defTabSz="1828800" rtl="0" eaLnBrk="1" latinLnBrk="0" hangingPunct="1">
              <a:lnSpc>
                <a:spcPct val="90000"/>
              </a:lnSpc>
              <a:spcBef>
                <a:spcPts val="1000"/>
              </a:spcBef>
              <a:buFont typeface="Arial" panose="020B0604020202020204" pitchFamily="34" charset="0"/>
              <a:buNone/>
              <a:defRPr sz="4000" b="0" i="0" kern="1200" baseline="0">
                <a:solidFill>
                  <a:schemeClr val="tx1">
                    <a:tint val="75000"/>
                  </a:schemeClr>
                </a:solidFill>
                <a:latin typeface="+mn-lt"/>
                <a:ea typeface="Roboto Light" panose="02000000000000000000" pitchFamily="2" charset="0"/>
                <a:cs typeface="Roboto Light" panose="02000000000000000000" pitchFamily="2" charset="0"/>
              </a:defRPr>
            </a:lvl2pPr>
            <a:lvl3pPr marL="1828800" indent="0" algn="l" defTabSz="1828800" rtl="0" eaLnBrk="1" latinLnBrk="0" hangingPunct="1">
              <a:lnSpc>
                <a:spcPct val="90000"/>
              </a:lnSpc>
              <a:spcBef>
                <a:spcPts val="1000"/>
              </a:spcBef>
              <a:buFont typeface="Arial" panose="020B0604020202020204" pitchFamily="34" charset="0"/>
              <a:buNone/>
              <a:defRPr sz="3600" b="0" i="0" kern="1200" baseline="0">
                <a:solidFill>
                  <a:schemeClr val="tx1">
                    <a:tint val="75000"/>
                  </a:schemeClr>
                </a:solidFill>
                <a:latin typeface="+mn-lt"/>
                <a:ea typeface="Roboto Light" panose="02000000000000000000" pitchFamily="2" charset="0"/>
                <a:cs typeface="Roboto Light" panose="02000000000000000000" pitchFamily="2" charset="0"/>
              </a:defRPr>
            </a:lvl3pPr>
            <a:lvl4pPr marL="2743200" indent="0" algn="l" defTabSz="1828800" rtl="0" eaLnBrk="1" latinLnBrk="0" hangingPunct="1">
              <a:lnSpc>
                <a:spcPct val="90000"/>
              </a:lnSpc>
              <a:spcBef>
                <a:spcPts val="1000"/>
              </a:spcBef>
              <a:buFont typeface="Arial" panose="020B0604020202020204" pitchFamily="34" charset="0"/>
              <a:buNone/>
              <a:defRPr sz="3200" b="0" i="0" kern="1200" baseline="0">
                <a:solidFill>
                  <a:schemeClr val="tx1">
                    <a:tint val="75000"/>
                  </a:schemeClr>
                </a:solidFill>
                <a:latin typeface="+mn-lt"/>
                <a:ea typeface="Roboto Light" panose="02000000000000000000" pitchFamily="2" charset="0"/>
                <a:cs typeface="Roboto Light" panose="02000000000000000000" pitchFamily="2" charset="0"/>
              </a:defRPr>
            </a:lvl4pPr>
            <a:lvl5pPr marL="3657600" indent="0" algn="l" defTabSz="1828800" rtl="0" eaLnBrk="1" latinLnBrk="0" hangingPunct="1">
              <a:lnSpc>
                <a:spcPct val="90000"/>
              </a:lnSpc>
              <a:spcBef>
                <a:spcPts val="1000"/>
              </a:spcBef>
              <a:buFont typeface="Arial" panose="020B0604020202020204" pitchFamily="34" charset="0"/>
              <a:buNone/>
              <a:defRPr sz="3200" b="0" i="0" kern="1200" baseline="0">
                <a:solidFill>
                  <a:schemeClr val="tx1">
                    <a:tint val="75000"/>
                  </a:schemeClr>
                </a:solidFill>
                <a:latin typeface="+mn-lt"/>
                <a:ea typeface="Roboto Light" panose="02000000000000000000" pitchFamily="2" charset="0"/>
                <a:cs typeface="Roboto Light" panose="02000000000000000000" pitchFamily="2" charset="0"/>
              </a:defRPr>
            </a:lvl5pPr>
            <a:lvl6pPr marL="4572000" indent="0" algn="l" defTabSz="1828800" rtl="0" eaLnBrk="1" latinLnBrk="0" hangingPunct="1">
              <a:lnSpc>
                <a:spcPct val="90000"/>
              </a:lnSpc>
              <a:spcBef>
                <a:spcPts val="1000"/>
              </a:spcBef>
              <a:buFont typeface="Arial" panose="020B0604020202020204" pitchFamily="34" charset="0"/>
              <a:buNone/>
              <a:defRPr sz="3200" kern="1200">
                <a:solidFill>
                  <a:schemeClr val="tx1">
                    <a:tint val="75000"/>
                  </a:schemeClr>
                </a:solidFill>
                <a:latin typeface="+mn-lt"/>
                <a:ea typeface="+mn-ea"/>
                <a:cs typeface="+mn-cs"/>
              </a:defRPr>
            </a:lvl6pPr>
            <a:lvl7pPr marL="5486400" indent="0" algn="l" defTabSz="1828800" rtl="0" eaLnBrk="1" latinLnBrk="0" hangingPunct="1">
              <a:lnSpc>
                <a:spcPct val="90000"/>
              </a:lnSpc>
              <a:spcBef>
                <a:spcPts val="1000"/>
              </a:spcBef>
              <a:buFont typeface="Arial" panose="020B0604020202020204" pitchFamily="34" charset="0"/>
              <a:buNone/>
              <a:defRPr sz="3200" kern="1200">
                <a:solidFill>
                  <a:schemeClr val="tx1">
                    <a:tint val="75000"/>
                  </a:schemeClr>
                </a:solidFill>
                <a:latin typeface="+mn-lt"/>
                <a:ea typeface="+mn-ea"/>
                <a:cs typeface="+mn-cs"/>
              </a:defRPr>
            </a:lvl7pPr>
            <a:lvl8pPr marL="6400800" indent="0" algn="l" defTabSz="1828800" rtl="0" eaLnBrk="1" latinLnBrk="0" hangingPunct="1">
              <a:lnSpc>
                <a:spcPct val="90000"/>
              </a:lnSpc>
              <a:spcBef>
                <a:spcPts val="1000"/>
              </a:spcBef>
              <a:buFont typeface="Arial" panose="020B0604020202020204" pitchFamily="34" charset="0"/>
              <a:buNone/>
              <a:defRPr sz="3200" kern="1200">
                <a:solidFill>
                  <a:schemeClr val="tx1">
                    <a:tint val="75000"/>
                  </a:schemeClr>
                </a:solidFill>
                <a:latin typeface="+mn-lt"/>
                <a:ea typeface="+mn-ea"/>
                <a:cs typeface="+mn-cs"/>
              </a:defRPr>
            </a:lvl8pPr>
            <a:lvl9pPr marL="7315200" indent="0" algn="l" defTabSz="1828800" rtl="0" eaLnBrk="1" latinLnBrk="0" hangingPunct="1">
              <a:lnSpc>
                <a:spcPct val="90000"/>
              </a:lnSpc>
              <a:spcBef>
                <a:spcPts val="1000"/>
              </a:spcBef>
              <a:buFont typeface="Arial" panose="020B0604020202020204" pitchFamily="34" charset="0"/>
              <a:buNone/>
              <a:defRPr sz="3200" kern="1200">
                <a:solidFill>
                  <a:schemeClr val="tx1">
                    <a:tint val="75000"/>
                  </a:schemeClr>
                </a:solidFill>
                <a:latin typeface="+mn-lt"/>
                <a:ea typeface="+mn-ea"/>
                <a:cs typeface="+mn-cs"/>
              </a:defRPr>
            </a:lvl9pPr>
          </a:lstStyle>
          <a:p>
            <a:pPr>
              <a:lnSpc>
                <a:spcPct val="100000"/>
              </a:lnSpc>
            </a:pPr>
            <a:r>
              <a:rPr lang="fr-FR" sz="4400" dirty="0"/>
              <a:t>« L’iPhone 11 améliore considérablement les aspects les plus importants de l’expérience iPhone. Il dispose d’un nouvel appareil photo double pour que vous puissiez prendre de meilleures photos et élargir vos horizons. Il dispose également de plus de stockage pour enregistrer toutes vos photos et vidéos. Avec ses performances et l’autonomie de sa batterie qui vous donne de l’énergie toute la journée, vous passerez plus de temps à faire ce que vous aimez et moins de temps à charger. Les haut-parleurs stéréo immersifs vous permettent d’utiliser votre téléphone pour démarrer une fête n’importe où. Il est résistant à l’eau, donc cet été, vous pouvez vous détendre avec votre téléphone au bord de la piscine ou sur la plage !</a:t>
            </a:r>
            <a:endParaRPr lang="en-US" sz="3200" dirty="0"/>
          </a:p>
        </p:txBody>
      </p:sp>
    </p:spTree>
    <p:extLst>
      <p:ext uri="{BB962C8B-B14F-4D97-AF65-F5344CB8AC3E}">
        <p14:creationId xmlns:p14="http://schemas.microsoft.com/office/powerpoint/2010/main" val="24553694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CF15D33-AC2D-4099-8219-7647E664265A}"/>
              </a:ext>
            </a:extLst>
          </p:cNvPr>
          <p:cNvSpPr txBox="1"/>
          <p:nvPr/>
        </p:nvSpPr>
        <p:spPr>
          <a:xfrm>
            <a:off x="2398912" y="1097360"/>
            <a:ext cx="19370152" cy="1015663"/>
          </a:xfrm>
          <a:prstGeom prst="rect">
            <a:avLst/>
          </a:prstGeom>
          <a:noFill/>
        </p:spPr>
        <p:txBody>
          <a:bodyPr wrap="square" rtlCol="0">
            <a:spAutoFit/>
          </a:bodyPr>
          <a:lstStyle/>
          <a:p>
            <a:r>
              <a:rPr lang="fr-FR" sz="6000" b="1" dirty="0"/>
              <a:t>Pourquoi un client choisirait-il un implant contraceptif ?</a:t>
            </a:r>
            <a:endParaRPr lang="en-US" sz="6000" b="1" dirty="0"/>
          </a:p>
        </p:txBody>
      </p:sp>
      <p:sp>
        <p:nvSpPr>
          <p:cNvPr id="6" name="TextBox 5">
            <a:extLst>
              <a:ext uri="{FF2B5EF4-FFF2-40B4-BE49-F238E27FC236}">
                <a16:creationId xmlns:a16="http://schemas.microsoft.com/office/drawing/2014/main" id="{B65038F5-CE92-4E79-8562-9CEEF278D7E9}"/>
              </a:ext>
            </a:extLst>
          </p:cNvPr>
          <p:cNvSpPr txBox="1"/>
          <p:nvPr/>
        </p:nvSpPr>
        <p:spPr>
          <a:xfrm>
            <a:off x="2686944" y="3905672"/>
            <a:ext cx="17137904" cy="7478970"/>
          </a:xfrm>
          <a:prstGeom prst="rect">
            <a:avLst/>
          </a:prstGeom>
          <a:noFill/>
        </p:spPr>
        <p:txBody>
          <a:bodyPr wrap="square" rtlCol="0">
            <a:spAutoFit/>
          </a:bodyPr>
          <a:lstStyle/>
          <a:p>
            <a:pPr marL="914400" indent="-1097280">
              <a:buFont typeface="+mj-lt"/>
              <a:buAutoNum type="arabicPeriod"/>
            </a:pPr>
            <a:r>
              <a:rPr lang="fr-FR" sz="4800" dirty="0"/>
              <a:t>Il contient de la progestérone 
Il épaissit la glaire cervicale  
Il est efficace à plus de 99%
Elle est médicalement éligible   
Il dure de 3 à 5 ans
Rentable
Tous ses amis l’utilisent 
Cela la rend confiante qu’elle ne tombera pas enceinte
Elle l’a déjà utilisé 
Le fournisseur lui a dit que c’était la meilleure méthode</a:t>
            </a:r>
            <a:endParaRPr lang="en-US" sz="2400" dirty="0"/>
          </a:p>
        </p:txBody>
      </p:sp>
    </p:spTree>
    <p:extLst>
      <p:ext uri="{BB962C8B-B14F-4D97-AF65-F5344CB8AC3E}">
        <p14:creationId xmlns:p14="http://schemas.microsoft.com/office/powerpoint/2010/main" val="30833529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249E55-317F-4701-961A-F3311524C7FA}"/>
              </a:ext>
            </a:extLst>
          </p:cNvPr>
          <p:cNvSpPr>
            <a:spLocks noGrp="1"/>
          </p:cNvSpPr>
          <p:nvPr>
            <p:ph type="title"/>
          </p:nvPr>
        </p:nvSpPr>
        <p:spPr>
          <a:xfrm>
            <a:off x="1360760" y="1241376"/>
            <a:ext cx="19112149" cy="978729"/>
          </a:xfrm>
        </p:spPr>
        <p:txBody>
          <a:bodyPr/>
          <a:lstStyle/>
          <a:p>
            <a:r>
              <a:rPr lang="fr-FR" dirty="0"/>
              <a:t>Qui s’est </a:t>
            </a:r>
            <a:r>
              <a:rPr lang="fr-FR" dirty="0" err="1"/>
              <a:t>FOCALISé</a:t>
            </a:r>
            <a:r>
              <a:rPr lang="fr-FR" dirty="0"/>
              <a:t> sur le client ?</a:t>
            </a:r>
            <a:endParaRPr lang="en-US" dirty="0"/>
          </a:p>
        </p:txBody>
      </p:sp>
      <p:sp>
        <p:nvSpPr>
          <p:cNvPr id="3" name="Text Placeholder 2">
            <a:extLst>
              <a:ext uri="{FF2B5EF4-FFF2-40B4-BE49-F238E27FC236}">
                <a16:creationId xmlns:a16="http://schemas.microsoft.com/office/drawing/2014/main" id="{C6780165-7EC8-4465-AAB8-221B02ABCEB6}"/>
              </a:ext>
            </a:extLst>
          </p:cNvPr>
          <p:cNvSpPr>
            <a:spLocks noGrp="1"/>
          </p:cNvSpPr>
          <p:nvPr>
            <p:ph type="body" idx="1"/>
          </p:nvPr>
        </p:nvSpPr>
        <p:spPr>
          <a:xfrm>
            <a:off x="454696" y="2825553"/>
            <a:ext cx="10945212" cy="10890448"/>
          </a:xfrm>
        </p:spPr>
        <p:txBody>
          <a:bodyPr/>
          <a:lstStyle/>
          <a:p>
            <a:pPr>
              <a:lnSpc>
                <a:spcPct val="100000"/>
              </a:lnSpc>
            </a:pPr>
            <a:r>
              <a:rPr lang="fr-FR" sz="4800" dirty="0"/>
              <a:t>« Le Copper T 380A est approuvé pour une utilisation de 10 à 12 ans. Il s’agit d’un dispositif en plastique flexible qui contient du cuivre, ce qui inhibe la mobilité des spermatozoïdes et les empêche d’atteindre l’ovule libéré par l’ovaire, empêchant ainsi la grossesse. Il doit être inséré dans l’utérus et retiré par un prestataire formé. Il peut être utilisé par les femmes qui allaitent et inséré dans les 48 premières heures après la naissance ou à partir de 4 semaines post-partum. Ne peut pas être utilisé si vous avez une IST actuelle.</a:t>
            </a:r>
            <a:endParaRPr lang="en-US" dirty="0"/>
          </a:p>
        </p:txBody>
      </p:sp>
      <p:cxnSp>
        <p:nvCxnSpPr>
          <p:cNvPr id="5" name="Straight Connector 4">
            <a:extLst>
              <a:ext uri="{FF2B5EF4-FFF2-40B4-BE49-F238E27FC236}">
                <a16:creationId xmlns:a16="http://schemas.microsoft.com/office/drawing/2014/main" id="{B5A17FC6-AE19-4AAF-ADFD-9F50286D7BD7}"/>
              </a:ext>
            </a:extLst>
          </p:cNvPr>
          <p:cNvCxnSpPr/>
          <p:nvPr/>
        </p:nvCxnSpPr>
        <p:spPr>
          <a:xfrm>
            <a:off x="11687944" y="3410881"/>
            <a:ext cx="0" cy="8400974"/>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6" name="Text Placeholder 2">
            <a:extLst>
              <a:ext uri="{FF2B5EF4-FFF2-40B4-BE49-F238E27FC236}">
                <a16:creationId xmlns:a16="http://schemas.microsoft.com/office/drawing/2014/main" id="{953D5E54-AD3C-404D-B439-13FF22CCCB1A}"/>
              </a:ext>
            </a:extLst>
          </p:cNvPr>
          <p:cNvSpPr txBox="1">
            <a:spLocks/>
          </p:cNvSpPr>
          <p:nvPr/>
        </p:nvSpPr>
        <p:spPr>
          <a:xfrm>
            <a:off x="12408023" y="3410880"/>
            <a:ext cx="10585171" cy="8217634"/>
          </a:xfrm>
          <a:prstGeom prst="rect">
            <a:avLst/>
          </a:prstGeom>
        </p:spPr>
        <p:txBody>
          <a:bodyPr vert="horz" wrap="square" lIns="91440" tIns="45720" rIns="91440" bIns="45720" rtlCol="0">
            <a:spAutoFit/>
          </a:bodyPr>
          <a:lstStyle>
            <a:lvl1pPr marL="0" indent="0" algn="l" defTabSz="1828800" rtl="0" eaLnBrk="1" latinLnBrk="0" hangingPunct="1">
              <a:lnSpc>
                <a:spcPct val="70000"/>
              </a:lnSpc>
              <a:spcBef>
                <a:spcPts val="200"/>
              </a:spcBef>
              <a:spcAft>
                <a:spcPts val="1000"/>
              </a:spcAft>
              <a:buFontTx/>
              <a:buNone/>
              <a:defRPr sz="3600" b="0" i="0" kern="1200" cap="none" baseline="0">
                <a:solidFill>
                  <a:schemeClr val="tx2"/>
                </a:solidFill>
                <a:latin typeface="+mn-lt"/>
                <a:ea typeface="Roboto Light" panose="02000000000000000000" pitchFamily="2" charset="0"/>
                <a:cs typeface="Roboto Light" panose="02000000000000000000" pitchFamily="2" charset="0"/>
              </a:defRPr>
            </a:lvl1pPr>
            <a:lvl2pPr marL="914400" indent="0" algn="l" defTabSz="1828800" rtl="0" eaLnBrk="1" latinLnBrk="0" hangingPunct="1">
              <a:lnSpc>
                <a:spcPct val="90000"/>
              </a:lnSpc>
              <a:spcBef>
                <a:spcPts val="1000"/>
              </a:spcBef>
              <a:buFont typeface="Arial" panose="020B0604020202020204" pitchFamily="34" charset="0"/>
              <a:buNone/>
              <a:defRPr sz="4000" b="0" i="0" kern="1200" baseline="0">
                <a:solidFill>
                  <a:schemeClr val="tx1">
                    <a:tint val="75000"/>
                  </a:schemeClr>
                </a:solidFill>
                <a:latin typeface="+mn-lt"/>
                <a:ea typeface="Roboto Light" panose="02000000000000000000" pitchFamily="2" charset="0"/>
                <a:cs typeface="Roboto Light" panose="02000000000000000000" pitchFamily="2" charset="0"/>
              </a:defRPr>
            </a:lvl2pPr>
            <a:lvl3pPr marL="1828800" indent="0" algn="l" defTabSz="1828800" rtl="0" eaLnBrk="1" latinLnBrk="0" hangingPunct="1">
              <a:lnSpc>
                <a:spcPct val="90000"/>
              </a:lnSpc>
              <a:spcBef>
                <a:spcPts val="1000"/>
              </a:spcBef>
              <a:buFont typeface="Arial" panose="020B0604020202020204" pitchFamily="34" charset="0"/>
              <a:buNone/>
              <a:defRPr sz="3600" b="0" i="0" kern="1200" baseline="0">
                <a:solidFill>
                  <a:schemeClr val="tx1">
                    <a:tint val="75000"/>
                  </a:schemeClr>
                </a:solidFill>
                <a:latin typeface="+mn-lt"/>
                <a:ea typeface="Roboto Light" panose="02000000000000000000" pitchFamily="2" charset="0"/>
                <a:cs typeface="Roboto Light" panose="02000000000000000000" pitchFamily="2" charset="0"/>
              </a:defRPr>
            </a:lvl3pPr>
            <a:lvl4pPr marL="2743200" indent="0" algn="l" defTabSz="1828800" rtl="0" eaLnBrk="1" latinLnBrk="0" hangingPunct="1">
              <a:lnSpc>
                <a:spcPct val="90000"/>
              </a:lnSpc>
              <a:spcBef>
                <a:spcPts val="1000"/>
              </a:spcBef>
              <a:buFont typeface="Arial" panose="020B0604020202020204" pitchFamily="34" charset="0"/>
              <a:buNone/>
              <a:defRPr sz="3200" b="0" i="0" kern="1200" baseline="0">
                <a:solidFill>
                  <a:schemeClr val="tx1">
                    <a:tint val="75000"/>
                  </a:schemeClr>
                </a:solidFill>
                <a:latin typeface="+mn-lt"/>
                <a:ea typeface="Roboto Light" panose="02000000000000000000" pitchFamily="2" charset="0"/>
                <a:cs typeface="Roboto Light" panose="02000000000000000000" pitchFamily="2" charset="0"/>
              </a:defRPr>
            </a:lvl4pPr>
            <a:lvl5pPr marL="3657600" indent="0" algn="l" defTabSz="1828800" rtl="0" eaLnBrk="1" latinLnBrk="0" hangingPunct="1">
              <a:lnSpc>
                <a:spcPct val="90000"/>
              </a:lnSpc>
              <a:spcBef>
                <a:spcPts val="1000"/>
              </a:spcBef>
              <a:buFont typeface="Arial" panose="020B0604020202020204" pitchFamily="34" charset="0"/>
              <a:buNone/>
              <a:defRPr sz="3200" b="0" i="0" kern="1200" baseline="0">
                <a:solidFill>
                  <a:schemeClr val="tx1">
                    <a:tint val="75000"/>
                  </a:schemeClr>
                </a:solidFill>
                <a:latin typeface="+mn-lt"/>
                <a:ea typeface="Roboto Light" panose="02000000000000000000" pitchFamily="2" charset="0"/>
                <a:cs typeface="Roboto Light" panose="02000000000000000000" pitchFamily="2" charset="0"/>
              </a:defRPr>
            </a:lvl5pPr>
            <a:lvl6pPr marL="4572000" indent="0" algn="l" defTabSz="1828800" rtl="0" eaLnBrk="1" latinLnBrk="0" hangingPunct="1">
              <a:lnSpc>
                <a:spcPct val="90000"/>
              </a:lnSpc>
              <a:spcBef>
                <a:spcPts val="1000"/>
              </a:spcBef>
              <a:buFont typeface="Arial" panose="020B0604020202020204" pitchFamily="34" charset="0"/>
              <a:buNone/>
              <a:defRPr sz="3200" kern="1200">
                <a:solidFill>
                  <a:schemeClr val="tx1">
                    <a:tint val="75000"/>
                  </a:schemeClr>
                </a:solidFill>
                <a:latin typeface="+mn-lt"/>
                <a:ea typeface="+mn-ea"/>
                <a:cs typeface="+mn-cs"/>
              </a:defRPr>
            </a:lvl6pPr>
            <a:lvl7pPr marL="5486400" indent="0" algn="l" defTabSz="1828800" rtl="0" eaLnBrk="1" latinLnBrk="0" hangingPunct="1">
              <a:lnSpc>
                <a:spcPct val="90000"/>
              </a:lnSpc>
              <a:spcBef>
                <a:spcPts val="1000"/>
              </a:spcBef>
              <a:buFont typeface="Arial" panose="020B0604020202020204" pitchFamily="34" charset="0"/>
              <a:buNone/>
              <a:defRPr sz="3200" kern="1200">
                <a:solidFill>
                  <a:schemeClr val="tx1">
                    <a:tint val="75000"/>
                  </a:schemeClr>
                </a:solidFill>
                <a:latin typeface="+mn-lt"/>
                <a:ea typeface="+mn-ea"/>
                <a:cs typeface="+mn-cs"/>
              </a:defRPr>
            </a:lvl7pPr>
            <a:lvl8pPr marL="6400800" indent="0" algn="l" defTabSz="1828800" rtl="0" eaLnBrk="1" latinLnBrk="0" hangingPunct="1">
              <a:lnSpc>
                <a:spcPct val="90000"/>
              </a:lnSpc>
              <a:spcBef>
                <a:spcPts val="1000"/>
              </a:spcBef>
              <a:buFont typeface="Arial" panose="020B0604020202020204" pitchFamily="34" charset="0"/>
              <a:buNone/>
              <a:defRPr sz="3200" kern="1200">
                <a:solidFill>
                  <a:schemeClr val="tx1">
                    <a:tint val="75000"/>
                  </a:schemeClr>
                </a:solidFill>
                <a:latin typeface="+mn-lt"/>
                <a:ea typeface="+mn-ea"/>
                <a:cs typeface="+mn-cs"/>
              </a:defRPr>
            </a:lvl8pPr>
            <a:lvl9pPr marL="7315200" indent="0" algn="l" defTabSz="1828800" rtl="0" eaLnBrk="1" latinLnBrk="0" hangingPunct="1">
              <a:lnSpc>
                <a:spcPct val="90000"/>
              </a:lnSpc>
              <a:spcBef>
                <a:spcPts val="1000"/>
              </a:spcBef>
              <a:buFont typeface="Arial" panose="020B0604020202020204" pitchFamily="34" charset="0"/>
              <a:buNone/>
              <a:defRPr sz="3200" kern="1200">
                <a:solidFill>
                  <a:schemeClr val="tx1">
                    <a:tint val="75000"/>
                  </a:schemeClr>
                </a:solidFill>
                <a:latin typeface="+mn-lt"/>
                <a:ea typeface="+mn-ea"/>
                <a:cs typeface="+mn-cs"/>
              </a:defRPr>
            </a:lvl9pPr>
          </a:lstStyle>
          <a:p>
            <a:pPr>
              <a:lnSpc>
                <a:spcPct val="100000"/>
              </a:lnSpc>
            </a:pPr>
            <a:r>
              <a:rPr lang="fr-FR" sz="4800" dirty="0"/>
              <a:t>« Le stérilet/DIU est l’une des méthodes les plus faciles à utiliser avec le moins d’effets secondaires. Une fois qu’il est inséré, vous n’avez rien à faire pour le faire fonctionner, ce qui vous laisse libre de vous concentrer sur vos autres activités. Vous pouvez revenir pour le retrait à tout moment, et après le retrait, il est possible de tomber enceinte tout de suite.</a:t>
            </a:r>
            <a:endParaRPr lang="en-US" dirty="0"/>
          </a:p>
        </p:txBody>
      </p:sp>
    </p:spTree>
    <p:extLst>
      <p:ext uri="{BB962C8B-B14F-4D97-AF65-F5344CB8AC3E}">
        <p14:creationId xmlns:p14="http://schemas.microsoft.com/office/powerpoint/2010/main" val="39057415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pic>
        <p:nvPicPr>
          <p:cNvPr id="15" name="Gráfico 14" descr="Balão de fala com preenchimento sólido">
            <a:extLst>
              <a:ext uri="{FF2B5EF4-FFF2-40B4-BE49-F238E27FC236}">
                <a16:creationId xmlns:a16="http://schemas.microsoft.com/office/drawing/2014/main" id="{69A5BA71-A78B-748F-682E-CBA6D5B1EE9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1601734" y="4705377"/>
            <a:ext cx="1458487" cy="1458487"/>
          </a:xfrm>
          <a:prstGeom prst="rect">
            <a:avLst/>
          </a:prstGeom>
        </p:spPr>
      </p:pic>
      <p:pic>
        <p:nvPicPr>
          <p:cNvPr id="17" name="Gráfico 16" descr="Utilizadores com preenchimento sólido">
            <a:extLst>
              <a:ext uri="{FF2B5EF4-FFF2-40B4-BE49-F238E27FC236}">
                <a16:creationId xmlns:a16="http://schemas.microsoft.com/office/drawing/2014/main" id="{2E2548B0-4816-76E8-1C2A-1758A360A86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0770596" y="5565138"/>
            <a:ext cx="1662275" cy="1662275"/>
          </a:xfrm>
          <a:prstGeom prst="rect">
            <a:avLst/>
          </a:prstGeom>
        </p:spPr>
      </p:pic>
      <p:pic>
        <p:nvPicPr>
          <p:cNvPr id="5" name="Imagem 4" descr="Uma imagem com vestuário, em pé, sapatos, pessoa&#10;&#10;Descrição gerada automaticamente">
            <a:extLst>
              <a:ext uri="{FF2B5EF4-FFF2-40B4-BE49-F238E27FC236}">
                <a16:creationId xmlns:a16="http://schemas.microsoft.com/office/drawing/2014/main" id="{D3524D4B-3FFB-3BA9-CE47-D047357AF830}"/>
              </a:ext>
            </a:extLst>
          </p:cNvPr>
          <p:cNvPicPr>
            <a:picLocks noChangeAspect="1"/>
          </p:cNvPicPr>
          <p:nvPr/>
        </p:nvPicPr>
        <p:blipFill rotWithShape="1">
          <a:blip r:embed="rId8">
            <a:extLst>
              <a:ext uri="{28A0092B-C50C-407E-A947-70E740481C1C}">
                <a14:useLocalDpi xmlns:a14="http://schemas.microsoft.com/office/drawing/2010/main" val="0"/>
              </a:ext>
            </a:extLst>
          </a:blip>
          <a:srcRect l="11742" r="56213" b="55153"/>
          <a:stretch/>
        </p:blipFill>
        <p:spPr>
          <a:xfrm flipH="1">
            <a:off x="14335308" y="4705377"/>
            <a:ext cx="11446147" cy="9010623"/>
          </a:xfrm>
          <a:prstGeom prst="rect">
            <a:avLst/>
          </a:prstGeom>
        </p:spPr>
      </p:pic>
      <p:grpSp>
        <p:nvGrpSpPr>
          <p:cNvPr id="6" name="Agrupar 5">
            <a:extLst>
              <a:ext uri="{FF2B5EF4-FFF2-40B4-BE49-F238E27FC236}">
                <a16:creationId xmlns:a16="http://schemas.microsoft.com/office/drawing/2014/main" id="{EF9AC154-C6D0-40DE-97D7-195284FC5B68}"/>
              </a:ext>
            </a:extLst>
          </p:cNvPr>
          <p:cNvGrpSpPr/>
          <p:nvPr/>
        </p:nvGrpSpPr>
        <p:grpSpPr>
          <a:xfrm>
            <a:off x="454697" y="4049688"/>
            <a:ext cx="13405646" cy="5255542"/>
            <a:chOff x="1465470" y="10075034"/>
            <a:chExt cx="7585583" cy="5685124"/>
          </a:xfrm>
          <a:solidFill>
            <a:srgbClr val="16AD6A"/>
          </a:solidFill>
        </p:grpSpPr>
        <p:sp>
          <p:nvSpPr>
            <p:cNvPr id="7" name="Retângulo: Cantos Arredondados 6">
              <a:extLst>
                <a:ext uri="{FF2B5EF4-FFF2-40B4-BE49-F238E27FC236}">
                  <a16:creationId xmlns:a16="http://schemas.microsoft.com/office/drawing/2014/main" id="{192D23A6-E23B-AD98-CBB8-1064686443B7}"/>
                </a:ext>
              </a:extLst>
            </p:cNvPr>
            <p:cNvSpPr/>
            <p:nvPr/>
          </p:nvSpPr>
          <p:spPr>
            <a:xfrm>
              <a:off x="1465470" y="10075034"/>
              <a:ext cx="7585583" cy="5685124"/>
            </a:xfrm>
            <a:prstGeom prst="roundRect">
              <a:avLst/>
            </a:prstGeom>
            <a:solidFill>
              <a:srgbClr val="4EA4A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8" name="CaixaDeTexto 7">
              <a:extLst>
                <a:ext uri="{FF2B5EF4-FFF2-40B4-BE49-F238E27FC236}">
                  <a16:creationId xmlns:a16="http://schemas.microsoft.com/office/drawing/2014/main" id="{A87D671C-96A7-2594-9547-EA00C538ED46}"/>
                </a:ext>
              </a:extLst>
            </p:cNvPr>
            <p:cNvSpPr txBox="1"/>
            <p:nvPr/>
          </p:nvSpPr>
          <p:spPr>
            <a:xfrm>
              <a:off x="1960732" y="11048525"/>
              <a:ext cx="6595059" cy="3296045"/>
            </a:xfrm>
            <a:prstGeom prst="rect">
              <a:avLst/>
            </a:prstGeom>
            <a:noFill/>
          </p:spPr>
          <p:txBody>
            <a:bodyPr wrap="square">
              <a:spAutoFit/>
            </a:bodyPr>
            <a:lstStyle/>
            <a:p>
              <a:pPr algn="ctr"/>
              <a:r>
                <a:rPr lang="fr-FR" sz="4800" b="1" dirty="0">
                  <a:solidFill>
                    <a:schemeClr val="bg1"/>
                  </a:solidFill>
                  <a:latin typeface="Roboto" panose="02000000000000000000" pitchFamily="2" charset="0"/>
                  <a:ea typeface="Roboto" panose="02000000000000000000" pitchFamily="2" charset="0"/>
                </a:rPr>
                <a:t>Le deuxième exemple parle des avantages du DIU d’une manière qui les relie à la vie et au langage d’un utilisateur typique</a:t>
              </a:r>
              <a:r>
                <a:rPr lang="en-US" sz="4800" b="1" dirty="0">
                  <a:solidFill>
                    <a:schemeClr val="bg1"/>
                  </a:solidFill>
                  <a:latin typeface="Roboto" panose="02000000000000000000" pitchFamily="2" charset="0"/>
                  <a:ea typeface="Roboto" panose="02000000000000000000" pitchFamily="2" charset="0"/>
                </a:rPr>
                <a:t>. </a:t>
              </a:r>
            </a:p>
          </p:txBody>
        </p:sp>
      </p:grpSp>
      <p:pic>
        <p:nvPicPr>
          <p:cNvPr id="9" name="Imagem 8" descr="Uma imagem com Gráficos, Tipo de letra, design gráfico, círculo&#10;&#10;Descrição gerada automaticamente">
            <a:extLst>
              <a:ext uri="{FF2B5EF4-FFF2-40B4-BE49-F238E27FC236}">
                <a16:creationId xmlns:a16="http://schemas.microsoft.com/office/drawing/2014/main" id="{5DDB2DE0-6E9A-8668-4ACD-3EAD9E8A4F9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11" name="TextBox 1">
            <a:extLst>
              <a:ext uri="{FF2B5EF4-FFF2-40B4-BE49-F238E27FC236}">
                <a16:creationId xmlns:a16="http://schemas.microsoft.com/office/drawing/2014/main" id="{05EEA1B7-C456-58A1-35DC-9F93B1B16518}"/>
              </a:ext>
            </a:extLst>
          </p:cNvPr>
          <p:cNvSpPr txBox="1"/>
          <p:nvPr/>
        </p:nvSpPr>
        <p:spPr>
          <a:xfrm>
            <a:off x="1500109" y="640030"/>
            <a:ext cx="20451353" cy="1200329"/>
          </a:xfrm>
          <a:prstGeom prst="rect">
            <a:avLst/>
          </a:prstGeom>
          <a:noFill/>
        </p:spPr>
        <p:txBody>
          <a:bodyPr wrap="square" rtlCol="0">
            <a:spAutoFit/>
          </a:bodyPr>
          <a:lstStyle/>
          <a:p>
            <a:r>
              <a:rPr lang="fr-FR" sz="7200" b="1" dirty="0">
                <a:solidFill>
                  <a:srgbClr val="211F1B"/>
                </a:solidFill>
                <a:latin typeface="Poppins" pitchFamily="2" charset="77"/>
                <a:cs typeface="Poppins" pitchFamily="2" charset="77"/>
              </a:rPr>
              <a:t>QUI L’A DIT LE MIEUX ?</a:t>
            </a:r>
            <a:endParaRPr lang="en-US" sz="7200" b="1" dirty="0">
              <a:solidFill>
                <a:srgbClr val="211F1B"/>
              </a:solidFill>
              <a:latin typeface="Poppins" pitchFamily="2" charset="77"/>
              <a:cs typeface="Poppins" pitchFamily="2" charset="77"/>
            </a:endParaRPr>
          </a:p>
        </p:txBody>
      </p:sp>
    </p:spTree>
    <p:extLst>
      <p:ext uri="{BB962C8B-B14F-4D97-AF65-F5344CB8AC3E}">
        <p14:creationId xmlns:p14="http://schemas.microsoft.com/office/powerpoint/2010/main" val="4290166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pic>
        <p:nvPicPr>
          <p:cNvPr id="15" name="Gráfico 14" descr="Balão de fala com preenchimento sólido">
            <a:extLst>
              <a:ext uri="{FF2B5EF4-FFF2-40B4-BE49-F238E27FC236}">
                <a16:creationId xmlns:a16="http://schemas.microsoft.com/office/drawing/2014/main" id="{69A5BA71-A78B-748F-682E-CBA6D5B1EE9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1601734" y="4705377"/>
            <a:ext cx="1458487" cy="1458487"/>
          </a:xfrm>
          <a:prstGeom prst="rect">
            <a:avLst/>
          </a:prstGeom>
        </p:spPr>
      </p:pic>
      <p:pic>
        <p:nvPicPr>
          <p:cNvPr id="17" name="Gráfico 16" descr="Utilizadores com preenchimento sólido">
            <a:extLst>
              <a:ext uri="{FF2B5EF4-FFF2-40B4-BE49-F238E27FC236}">
                <a16:creationId xmlns:a16="http://schemas.microsoft.com/office/drawing/2014/main" id="{2E2548B0-4816-76E8-1C2A-1758A360A86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0770596" y="5565138"/>
            <a:ext cx="1662275" cy="1662275"/>
          </a:xfrm>
          <a:prstGeom prst="rect">
            <a:avLst/>
          </a:prstGeom>
        </p:spPr>
      </p:pic>
      <p:pic>
        <p:nvPicPr>
          <p:cNvPr id="5" name="Imagem 4" descr="Uma imagem com vestuário, em pé, sapatos, pessoa&#10;&#10;Descrição gerada automaticamente">
            <a:extLst>
              <a:ext uri="{FF2B5EF4-FFF2-40B4-BE49-F238E27FC236}">
                <a16:creationId xmlns:a16="http://schemas.microsoft.com/office/drawing/2014/main" id="{D3524D4B-3FFB-3BA9-CE47-D047357AF830}"/>
              </a:ext>
            </a:extLst>
          </p:cNvPr>
          <p:cNvPicPr>
            <a:picLocks noChangeAspect="1"/>
          </p:cNvPicPr>
          <p:nvPr/>
        </p:nvPicPr>
        <p:blipFill rotWithShape="1">
          <a:blip r:embed="rId8">
            <a:extLst>
              <a:ext uri="{28A0092B-C50C-407E-A947-70E740481C1C}">
                <a14:useLocalDpi xmlns:a14="http://schemas.microsoft.com/office/drawing/2010/main" val="0"/>
              </a:ext>
            </a:extLst>
          </a:blip>
          <a:srcRect l="11742" r="56213" b="55153"/>
          <a:stretch/>
        </p:blipFill>
        <p:spPr>
          <a:xfrm flipH="1">
            <a:off x="14335308" y="4705377"/>
            <a:ext cx="11446147" cy="9010623"/>
          </a:xfrm>
          <a:prstGeom prst="rect">
            <a:avLst/>
          </a:prstGeom>
        </p:spPr>
      </p:pic>
      <p:grpSp>
        <p:nvGrpSpPr>
          <p:cNvPr id="9" name="Agrupar 8">
            <a:extLst>
              <a:ext uri="{FF2B5EF4-FFF2-40B4-BE49-F238E27FC236}">
                <a16:creationId xmlns:a16="http://schemas.microsoft.com/office/drawing/2014/main" id="{A7D2B003-F00A-A7CF-A6CC-41D6DD704E66}"/>
              </a:ext>
            </a:extLst>
          </p:cNvPr>
          <p:cNvGrpSpPr/>
          <p:nvPr/>
        </p:nvGrpSpPr>
        <p:grpSpPr>
          <a:xfrm>
            <a:off x="886744" y="3588387"/>
            <a:ext cx="13032995" cy="6250988"/>
            <a:chOff x="1465470" y="10075034"/>
            <a:chExt cx="7585583" cy="8522132"/>
          </a:xfrm>
          <a:solidFill>
            <a:srgbClr val="16AD6A"/>
          </a:solidFill>
        </p:grpSpPr>
        <p:sp>
          <p:nvSpPr>
            <p:cNvPr id="10" name="Retângulo: Cantos Arredondados 9">
              <a:extLst>
                <a:ext uri="{FF2B5EF4-FFF2-40B4-BE49-F238E27FC236}">
                  <a16:creationId xmlns:a16="http://schemas.microsoft.com/office/drawing/2014/main" id="{7ADD2005-C17E-CAFA-69F7-1010B2412D13}"/>
                </a:ext>
              </a:extLst>
            </p:cNvPr>
            <p:cNvSpPr/>
            <p:nvPr/>
          </p:nvSpPr>
          <p:spPr>
            <a:xfrm>
              <a:off x="1465470" y="10075034"/>
              <a:ext cx="7585583" cy="8522132"/>
            </a:xfrm>
            <a:prstGeom prst="roundRect">
              <a:avLst/>
            </a:prstGeom>
            <a:solidFill>
              <a:srgbClr val="4EA4A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2" name="CaixaDeTexto 11">
              <a:extLst>
                <a:ext uri="{FF2B5EF4-FFF2-40B4-BE49-F238E27FC236}">
                  <a16:creationId xmlns:a16="http://schemas.microsoft.com/office/drawing/2014/main" id="{272369E4-0B60-ABB0-C7CA-8F41850F658C}"/>
                </a:ext>
              </a:extLst>
            </p:cNvPr>
            <p:cNvSpPr txBox="1"/>
            <p:nvPr/>
          </p:nvSpPr>
          <p:spPr>
            <a:xfrm>
              <a:off x="1701409" y="11415099"/>
              <a:ext cx="7090321" cy="6587715"/>
            </a:xfrm>
            <a:prstGeom prst="rect">
              <a:avLst/>
            </a:prstGeom>
            <a:noFill/>
          </p:spPr>
          <p:txBody>
            <a:bodyPr wrap="square">
              <a:spAutoFit/>
            </a:bodyPr>
            <a:lstStyle/>
            <a:p>
              <a:pPr algn="just"/>
              <a:r>
                <a:rPr lang="fr-FR" sz="4400" b="1" dirty="0">
                  <a:solidFill>
                    <a:schemeClr val="bg1"/>
                  </a:solidFill>
                  <a:latin typeface="Roboto" panose="02000000000000000000" pitchFamily="2" charset="0"/>
                  <a:ea typeface="Roboto" panose="02000000000000000000" pitchFamily="2" charset="0"/>
                </a:rPr>
                <a:t>Il est important d’écouter ce que la cliente veut et ce dont elle a besoin en matière de contraception, puis de lui présenter les méthodes de PF d’une manière qui lui permettra de comprendre comment les avantages des différentes méthodes sont liés  à ses besoins.</a:t>
              </a:r>
              <a:endParaRPr lang="en-US" sz="4400" b="1" dirty="0">
                <a:solidFill>
                  <a:schemeClr val="bg1"/>
                </a:solidFill>
                <a:latin typeface="Roboto" panose="02000000000000000000" pitchFamily="2" charset="0"/>
                <a:ea typeface="Roboto" panose="02000000000000000000" pitchFamily="2" charset="0"/>
              </a:endParaRPr>
            </a:p>
          </p:txBody>
        </p:sp>
      </p:grpSp>
      <p:pic>
        <p:nvPicPr>
          <p:cNvPr id="6" name="Imagem 5" descr="Uma imagem com Gráficos, Tipo de letra, design gráfico, círculo&#10;&#10;Descrição gerada automaticamente">
            <a:extLst>
              <a:ext uri="{FF2B5EF4-FFF2-40B4-BE49-F238E27FC236}">
                <a16:creationId xmlns:a16="http://schemas.microsoft.com/office/drawing/2014/main" id="{034DA82E-B118-6831-47A0-430623991AE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8" name="TextBox 1">
            <a:extLst>
              <a:ext uri="{FF2B5EF4-FFF2-40B4-BE49-F238E27FC236}">
                <a16:creationId xmlns:a16="http://schemas.microsoft.com/office/drawing/2014/main" id="{814317ED-E18F-F66B-307E-053567A393A7}"/>
              </a:ext>
            </a:extLst>
          </p:cNvPr>
          <p:cNvSpPr txBox="1"/>
          <p:nvPr/>
        </p:nvSpPr>
        <p:spPr>
          <a:xfrm>
            <a:off x="1500109" y="640030"/>
            <a:ext cx="20451353" cy="1200329"/>
          </a:xfrm>
          <a:prstGeom prst="rect">
            <a:avLst/>
          </a:prstGeom>
          <a:noFill/>
        </p:spPr>
        <p:txBody>
          <a:bodyPr wrap="square" rtlCol="0">
            <a:spAutoFit/>
          </a:bodyPr>
          <a:lstStyle/>
          <a:p>
            <a:r>
              <a:rPr lang="fr-FR" sz="7200" b="1" dirty="0">
                <a:solidFill>
                  <a:srgbClr val="211F1B"/>
                </a:solidFill>
                <a:latin typeface="Poppins" pitchFamily="2" charset="77"/>
                <a:cs typeface="Poppins" pitchFamily="2" charset="77"/>
              </a:rPr>
              <a:t>QUI L’A DIT LE MIEUX ?</a:t>
            </a:r>
            <a:endParaRPr lang="en-US" sz="7200" b="1" dirty="0">
              <a:solidFill>
                <a:srgbClr val="4EA4A2"/>
              </a:solidFill>
              <a:latin typeface="Poppins" pitchFamily="2" charset="77"/>
              <a:cs typeface="Poppins" pitchFamily="2" charset="77"/>
            </a:endParaRPr>
          </a:p>
        </p:txBody>
      </p:sp>
    </p:spTree>
    <p:extLst>
      <p:ext uri="{BB962C8B-B14F-4D97-AF65-F5344CB8AC3E}">
        <p14:creationId xmlns:p14="http://schemas.microsoft.com/office/powerpoint/2010/main" val="4510354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5025977-585E-4389-9B0A-AFCE11EB5667}"/>
              </a:ext>
            </a:extLst>
          </p:cNvPr>
          <p:cNvSpPr txBox="1"/>
          <p:nvPr/>
        </p:nvSpPr>
        <p:spPr>
          <a:xfrm>
            <a:off x="2326904" y="1529408"/>
            <a:ext cx="18794088" cy="1754326"/>
          </a:xfrm>
          <a:prstGeom prst="rect">
            <a:avLst/>
          </a:prstGeom>
          <a:noFill/>
        </p:spPr>
        <p:txBody>
          <a:bodyPr wrap="square" rtlCol="0">
            <a:spAutoFit/>
          </a:bodyPr>
          <a:lstStyle/>
          <a:p>
            <a:r>
              <a:rPr lang="fr-FR" sz="5400" dirty="0"/>
              <a:t>Quels types d’informations les gens utilisent-ils le plus pour prendre des décisions dans leur vie quotidienne ?</a:t>
            </a:r>
            <a:endParaRPr lang="en-US" sz="5400" dirty="0"/>
          </a:p>
        </p:txBody>
      </p:sp>
      <p:sp>
        <p:nvSpPr>
          <p:cNvPr id="5" name="TextBox 4">
            <a:extLst>
              <a:ext uri="{FF2B5EF4-FFF2-40B4-BE49-F238E27FC236}">
                <a16:creationId xmlns:a16="http://schemas.microsoft.com/office/drawing/2014/main" id="{7567A7FE-7523-42C9-ABC8-F8CBC7FE9170}"/>
              </a:ext>
            </a:extLst>
          </p:cNvPr>
          <p:cNvSpPr txBox="1"/>
          <p:nvPr/>
        </p:nvSpPr>
        <p:spPr>
          <a:xfrm>
            <a:off x="2110880" y="4928300"/>
            <a:ext cx="8496944" cy="1569660"/>
          </a:xfrm>
          <a:prstGeom prst="rect">
            <a:avLst/>
          </a:prstGeom>
          <a:solidFill>
            <a:schemeClr val="accent5"/>
          </a:solidFill>
        </p:spPr>
        <p:txBody>
          <a:bodyPr wrap="square" rtlCol="0">
            <a:spAutoFit/>
          </a:bodyPr>
          <a:lstStyle/>
          <a:p>
            <a:r>
              <a:rPr lang="en-US" sz="9600" dirty="0" err="1"/>
              <a:t>Fonctionnalités</a:t>
            </a:r>
            <a:endParaRPr lang="en-US" sz="9600" dirty="0"/>
          </a:p>
        </p:txBody>
      </p:sp>
      <p:sp>
        <p:nvSpPr>
          <p:cNvPr id="6" name="TextBox 5">
            <a:extLst>
              <a:ext uri="{FF2B5EF4-FFF2-40B4-BE49-F238E27FC236}">
                <a16:creationId xmlns:a16="http://schemas.microsoft.com/office/drawing/2014/main" id="{EF20F714-EC35-43E7-84C1-6389ED20EBAD}"/>
              </a:ext>
            </a:extLst>
          </p:cNvPr>
          <p:cNvSpPr txBox="1"/>
          <p:nvPr/>
        </p:nvSpPr>
        <p:spPr>
          <a:xfrm>
            <a:off x="12221962" y="4769768"/>
            <a:ext cx="7818910" cy="1569660"/>
          </a:xfrm>
          <a:prstGeom prst="rect">
            <a:avLst/>
          </a:prstGeom>
          <a:solidFill>
            <a:schemeClr val="accent4"/>
          </a:solidFill>
        </p:spPr>
        <p:txBody>
          <a:bodyPr wrap="square" rtlCol="0">
            <a:spAutoFit/>
          </a:bodyPr>
          <a:lstStyle/>
          <a:p>
            <a:r>
              <a:rPr lang="en-US" sz="9600" dirty="0" err="1"/>
              <a:t>Avantages</a:t>
            </a:r>
            <a:endParaRPr lang="en-US" sz="9600" dirty="0"/>
          </a:p>
        </p:txBody>
      </p:sp>
      <p:sp>
        <p:nvSpPr>
          <p:cNvPr id="8" name="TextBox 7">
            <a:extLst>
              <a:ext uri="{FF2B5EF4-FFF2-40B4-BE49-F238E27FC236}">
                <a16:creationId xmlns:a16="http://schemas.microsoft.com/office/drawing/2014/main" id="{6B21D461-AA72-4B82-9A24-601C2DE16907}"/>
              </a:ext>
            </a:extLst>
          </p:cNvPr>
          <p:cNvSpPr txBox="1"/>
          <p:nvPr/>
        </p:nvSpPr>
        <p:spPr>
          <a:xfrm>
            <a:off x="3263008" y="7218040"/>
            <a:ext cx="6696744" cy="3785652"/>
          </a:xfrm>
          <a:prstGeom prst="rect">
            <a:avLst/>
          </a:prstGeom>
          <a:noFill/>
        </p:spPr>
        <p:txBody>
          <a:bodyPr wrap="square" rtlCol="0">
            <a:spAutoFit/>
          </a:bodyPr>
          <a:lstStyle/>
          <a:p>
            <a:pPr marL="571500" indent="-571500">
              <a:buBlip>
                <a:blip r:embed="rId3"/>
              </a:buBlip>
            </a:pPr>
            <a:r>
              <a:rPr lang="fr-FR"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De quoi est-il fait
Combien de temps cela dure-t-il ?
Comment cela fonctionne-t-il ?</a:t>
            </a:r>
            <a:endParaRPr lang="en-US" dirty="0"/>
          </a:p>
        </p:txBody>
      </p:sp>
      <p:sp>
        <p:nvSpPr>
          <p:cNvPr id="9" name="TextBox 8">
            <a:extLst>
              <a:ext uri="{FF2B5EF4-FFF2-40B4-BE49-F238E27FC236}">
                <a16:creationId xmlns:a16="http://schemas.microsoft.com/office/drawing/2014/main" id="{40061C92-17B0-4C6A-B224-9FA05A76D8CF}"/>
              </a:ext>
            </a:extLst>
          </p:cNvPr>
          <p:cNvSpPr txBox="1"/>
          <p:nvPr/>
        </p:nvSpPr>
        <p:spPr>
          <a:xfrm>
            <a:off x="11969934" y="6723529"/>
            <a:ext cx="9151058" cy="6001643"/>
          </a:xfrm>
          <a:prstGeom prst="rect">
            <a:avLst/>
          </a:prstGeom>
          <a:noFill/>
        </p:spPr>
        <p:txBody>
          <a:bodyPr wrap="square" rtlCol="0">
            <a:spAutoFit/>
          </a:bodyPr>
          <a:lstStyle/>
          <a:p>
            <a:pPr marL="571500" indent="-571500">
              <a:buBlip>
                <a:blip r:embed="rId3"/>
              </a:buBlip>
            </a:pPr>
            <a:r>
              <a:rPr lang="fr-FR"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Comment cela va-t-il améliorer ma vie
Comme ce sera facile pour moi de l’utiliser
Comment vais-je me sentir lorsque je l’utiliserai ?
Est-ce le meilleur choix pour moi ?</a:t>
            </a:r>
            <a:endParaRPr lang="en-US" dirty="0"/>
          </a:p>
        </p:txBody>
      </p:sp>
    </p:spTree>
    <p:extLst>
      <p:ext uri="{BB962C8B-B14F-4D97-AF65-F5344CB8AC3E}">
        <p14:creationId xmlns:p14="http://schemas.microsoft.com/office/powerpoint/2010/main" val="1236315884"/>
      </p:ext>
    </p:extLst>
  </p:cSld>
  <p:clrMapOvr>
    <a:masterClrMapping/>
  </p:clrMapOvr>
</p:sld>
</file>

<file path=ppt/theme/theme1.xml><?xml version="1.0" encoding="utf-8"?>
<a:theme xmlns:a="http://schemas.openxmlformats.org/drawingml/2006/main" name="PSI 50th">
  <a:themeElements>
    <a:clrScheme name="PSI Brand 1">
      <a:dk1>
        <a:srgbClr val="000000"/>
      </a:dk1>
      <a:lt1>
        <a:srgbClr val="FFFFFF"/>
      </a:lt1>
      <a:dk2>
        <a:srgbClr val="000000"/>
      </a:dk2>
      <a:lt2>
        <a:srgbClr val="FFFFFF"/>
      </a:lt2>
      <a:accent1>
        <a:srgbClr val="F36E20"/>
      </a:accent1>
      <a:accent2>
        <a:srgbClr val="FFF35C"/>
      </a:accent2>
      <a:accent3>
        <a:srgbClr val="EE4799"/>
      </a:accent3>
      <a:accent4>
        <a:srgbClr val="00AC68"/>
      </a:accent4>
      <a:accent5>
        <a:srgbClr val="8EC8C8"/>
      </a:accent5>
      <a:accent6>
        <a:srgbClr val="70517F"/>
      </a:accent6>
      <a:hlink>
        <a:srgbClr val="0563C1"/>
      </a:hlink>
      <a:folHlink>
        <a:srgbClr val="C04F8D"/>
      </a:folHlink>
    </a:clrScheme>
    <a:fontScheme name="PSI 50th Fonts">
      <a:majorFont>
        <a:latin typeface="Poppins"/>
        <a:ea typeface="Roboto Black"/>
        <a:cs typeface=""/>
      </a:majorFont>
      <a:minorFont>
        <a:latin typeface="Roboto Light"/>
        <a:ea typeface="Roboto"/>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SI 50th" id="{08FDB7B0-415F-AE40-A165-999BA9CFAF6B}" vid="{EF656CDF-DC15-3545-BBF6-23400D07659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2b04e3bf-eb77-48e0-9993-e01b67b1c33a" xsi:nil="true"/>
    <lcf76f155ced4ddcb4097134ff3c332f xmlns="f8f5c256-281e-407e-b3c7-90dbad59f554">
      <Terms xmlns="http://schemas.microsoft.com/office/infopath/2007/PartnerControls"/>
    </lcf76f155ced4ddcb4097134ff3c332f>
    <_ip_UnifiedCompliancePolicyUIAction xmlns="http://schemas.microsoft.com/sharepoint/v3" xsi:nil="true"/>
    <j507204e6a0c423abc181bbfe5e6150e xmlns="f8f5c256-281e-407e-b3c7-90dbad59f554">
      <Terms xmlns="http://schemas.microsoft.com/office/infopath/2007/PartnerControls"/>
    </j507204e6a0c423abc181bbfe5e6150e>
    <_ip_UnifiedCompliancePolicyProperties xmlns="http://schemas.microsoft.com/sharepoint/v3" xsi:nil="true"/>
    <fe12b690b7e44a39a8575246f2b0ef29 xmlns="f8f5c256-281e-407e-b3c7-90dbad59f554">
      <Terms xmlns="http://schemas.microsoft.com/office/infopath/2007/PartnerControls"/>
    </fe12b690b7e44a39a8575246f2b0ef29>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42777F7A5A89B4DA336C2787F39A7D8" ma:contentTypeVersion="24" ma:contentTypeDescription="Create a new document." ma:contentTypeScope="" ma:versionID="020f206a25743cf73f5c2e770e804792">
  <xsd:schema xmlns:xsd="http://www.w3.org/2001/XMLSchema" xmlns:xs="http://www.w3.org/2001/XMLSchema" xmlns:p="http://schemas.microsoft.com/office/2006/metadata/properties" xmlns:ns1="http://schemas.microsoft.com/sharepoint/v3" xmlns:ns2="28548f33-737b-449b-bc6e-024c61a0c6be" xmlns:ns3="f8f5c256-281e-407e-b3c7-90dbad59f554" xmlns:ns4="2b04e3bf-eb77-48e0-9993-e01b67b1c33a" targetNamespace="http://schemas.microsoft.com/office/2006/metadata/properties" ma:root="true" ma:fieldsID="0a0c34846b0fdfaffefba2ab19630d40" ns1:_="" ns2:_="" ns3:_="" ns4:_="">
    <xsd:import namespace="http://schemas.microsoft.com/sharepoint/v3"/>
    <xsd:import namespace="28548f33-737b-449b-bc6e-024c61a0c6be"/>
    <xsd:import namespace="f8f5c256-281e-407e-b3c7-90dbad59f554"/>
    <xsd:import namespace="2b04e3bf-eb77-48e0-9993-e01b67b1c33a"/>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1:_ip_UnifiedCompliancePolicyProperties" minOccurs="0"/>
                <xsd:element ref="ns1:_ip_UnifiedCompliancePolicyUIAction" minOccurs="0"/>
                <xsd:element ref="ns3:MediaServiceOCR" minOccurs="0"/>
                <xsd:element ref="ns3:MediaServiceEventHashCode" minOccurs="0"/>
                <xsd:element ref="ns3:MediaServiceGenerationTime" minOccurs="0"/>
                <xsd:element ref="ns3:j507204e6a0c423abc181bbfe5e6150e" minOccurs="0"/>
                <xsd:element ref="ns4:TaxCatchAll" minOccurs="0"/>
                <xsd:element ref="ns3:fe12b690b7e44a39a8575246f2b0ef29" minOccurs="0"/>
                <xsd:element ref="ns3:MediaServiceAutoKeyPoints" minOccurs="0"/>
                <xsd:element ref="ns3:MediaServiceKeyPoints" minOccurs="0"/>
                <xsd:element ref="ns3:MediaLengthInSeconds" minOccurs="0"/>
                <xsd:element ref="ns3:lcf76f155ced4ddcb4097134ff3c332f"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5" nillable="true" ma:displayName="Unified Compliance Policy Properties" ma:description="" ma:hidden="true" ma:internalName="_ip_UnifiedCompliancePolicyProperties">
      <xsd:simpleType>
        <xsd:restriction base="dms:Note"/>
      </xsd:simpleType>
    </xsd:element>
    <xsd:element name="_ip_UnifiedCompliancePolicyUIAction" ma:index="16" nillable="true" ma:displayName="Unified Compliance Policy UI Action" ma:descrip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548f33-737b-449b-bc6e-024c61a0c6be"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8f5c256-281e-407e-b3c7-90dbad59f554"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j507204e6a0c423abc181bbfe5e6150e" ma:index="21" nillable="true" ma:taxonomy="true" ma:internalName="j507204e6a0c423abc181bbfe5e6150e" ma:taxonomyFieldName="Contract_x0020_Type" ma:displayName="Contract Type" ma:default="" ma:fieldId="{3507204e-6a0c-423a-bc18-1bbfe5e6150e}" ma:taxonomyMulti="true" ma:sspId="5be66e25-6253-4f8b-9755-5684a1ad782e" ma:termSetId="33ecdda6-45c7-4199-a38f-3816b744f96a" ma:anchorId="00000000-0000-0000-0000-000000000000" ma:open="true" ma:isKeyword="false">
      <xsd:complexType>
        <xsd:sequence>
          <xsd:element ref="pc:Terms" minOccurs="0" maxOccurs="1"/>
        </xsd:sequence>
      </xsd:complexType>
    </xsd:element>
    <xsd:element name="fe12b690b7e44a39a8575246f2b0ef29" ma:index="24" nillable="true" ma:taxonomy="true" ma:internalName="fe12b690b7e44a39a8575246f2b0ef29" ma:taxonomyFieldName="Language_x0020_Spoken" ma:displayName="Language" ma:default="" ma:fieldId="{fe12b690-b7e4-4a39-a857-5246f2b0ef29}" ma:taxonomyMulti="true" ma:sspId="5be66e25-6253-4f8b-9755-5684a1ad782e" ma:termSetId="e372b7a4-3ea9-49a3-a223-68ef65611504" ma:anchorId="00000000-0000-0000-0000-000000000000" ma:open="false" ma:isKeyword="false">
      <xsd:complexType>
        <xsd:sequence>
          <xsd:element ref="pc:Terms" minOccurs="0" maxOccurs="1"/>
        </xsd:sequence>
      </xsd:complexType>
    </xsd:element>
    <xsd:element name="MediaServiceAutoKeyPoints" ma:index="25" nillable="true" ma:displayName="MediaServiceAutoKeyPoints" ma:hidden="true" ma:internalName="MediaServiceAutoKeyPoints" ma:readOnly="true">
      <xsd:simpleType>
        <xsd:restriction base="dms:Note"/>
      </xsd:simpleType>
    </xsd:element>
    <xsd:element name="MediaServiceKeyPoints" ma:index="26" nillable="true" ma:displayName="KeyPoints" ma:internalName="MediaServiceKeyPoints" ma:readOnly="true">
      <xsd:simpleType>
        <xsd:restriction base="dms:Note">
          <xsd:maxLength value="255"/>
        </xsd:restriction>
      </xsd:simpleType>
    </xsd:element>
    <xsd:element name="MediaLengthInSeconds" ma:index="27" nillable="true" ma:displayName="Length (seconds)" ma:internalName="MediaLengthInSeconds" ma:readOnly="true">
      <xsd:simpleType>
        <xsd:restriction base="dms:Unknown"/>
      </xsd:simpleType>
    </xsd:element>
    <xsd:element name="lcf76f155ced4ddcb4097134ff3c332f" ma:index="29" nillable="true" ma:taxonomy="true" ma:internalName="lcf76f155ced4ddcb4097134ff3c332f" ma:taxonomyFieldName="MediaServiceImageTags" ma:displayName="Image Tags" ma:readOnly="false" ma:fieldId="{5cf76f15-5ced-4ddc-b409-7134ff3c332f}" ma:taxonomyMulti="true" ma:sspId="5be66e25-6253-4f8b-9755-5684a1ad782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30"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3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b04e3bf-eb77-48e0-9993-e01b67b1c33a" elementFormDefault="qualified">
    <xsd:import namespace="http://schemas.microsoft.com/office/2006/documentManagement/types"/>
    <xsd:import namespace="http://schemas.microsoft.com/office/infopath/2007/PartnerControls"/>
    <xsd:element name="TaxCatchAll" ma:index="22" nillable="true" ma:displayName="Taxonomy Catch All Column" ma:hidden="true" ma:list="{9967fc3e-f256-4afb-a47f-9b76322a90b2}" ma:internalName="TaxCatchAll" ma:showField="CatchAllData" ma:web="28548f33-737b-449b-bc6e-024c61a0c6b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73D2A0E-9781-41B0-BBC6-7FB6676C36F2}">
  <ds:schemaRefs>
    <ds:schemaRef ds:uri="http://schemas.microsoft.com/office/2006/documentManagement/types"/>
    <ds:schemaRef ds:uri="2b04e3bf-eb77-48e0-9993-e01b67b1c33a"/>
    <ds:schemaRef ds:uri="http://schemas.microsoft.com/office/2006/metadata/properties"/>
    <ds:schemaRef ds:uri="http://purl.org/dc/terms/"/>
    <ds:schemaRef ds:uri="http://purl.org/dc/dcmitype/"/>
    <ds:schemaRef ds:uri="http://schemas.microsoft.com/office/infopath/2007/PartnerControls"/>
    <ds:schemaRef ds:uri="28548f33-737b-449b-bc6e-024c61a0c6be"/>
    <ds:schemaRef ds:uri="http://schemas.openxmlformats.org/package/2006/metadata/core-properties"/>
    <ds:schemaRef ds:uri="http://purl.org/dc/elements/1.1/"/>
    <ds:schemaRef ds:uri="f8f5c256-281e-407e-b3c7-90dbad59f554"/>
    <ds:schemaRef ds:uri="http://schemas.microsoft.com/sharepoint/v3"/>
    <ds:schemaRef ds:uri="http://www.w3.org/XML/1998/namespace"/>
    <ds:schemaRef ds:uri="13a861cc-5f23-4c5a-9344-80be2da0b86f"/>
  </ds:schemaRefs>
</ds:datastoreItem>
</file>

<file path=customXml/itemProps2.xml><?xml version="1.0" encoding="utf-8"?>
<ds:datastoreItem xmlns:ds="http://schemas.openxmlformats.org/officeDocument/2006/customXml" ds:itemID="{0FB31801-532B-4E85-8BA0-D0F03C7A4EBC}">
  <ds:schemaRefs>
    <ds:schemaRef ds:uri="http://schemas.microsoft.com/sharepoint/v3/contenttype/forms"/>
  </ds:schemaRefs>
</ds:datastoreItem>
</file>

<file path=customXml/itemProps3.xml><?xml version="1.0" encoding="utf-8"?>
<ds:datastoreItem xmlns:ds="http://schemas.openxmlformats.org/officeDocument/2006/customXml" ds:itemID="{0756C22B-FD8B-4CB1-8250-5CCC4C8EE9DD}"/>
</file>

<file path=docProps/app.xml><?xml version="1.0" encoding="utf-8"?>
<Properties xmlns="http://schemas.openxmlformats.org/officeDocument/2006/extended-properties" xmlns:vt="http://schemas.openxmlformats.org/officeDocument/2006/docPropsVTypes">
  <Template/>
  <TotalTime>24096</TotalTime>
  <Words>1542</Words>
  <Application>Microsoft Office PowerPoint</Application>
  <PresentationFormat>Personnalisé</PresentationFormat>
  <Paragraphs>58</Paragraphs>
  <Slides>12</Slides>
  <Notes>12</Notes>
  <HiddenSlides>0</HiddenSlides>
  <MMClips>0</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12</vt:i4>
      </vt:variant>
    </vt:vector>
  </HeadingPairs>
  <TitlesOfParts>
    <vt:vector size="21" baseType="lpstr">
      <vt:lpstr>Poppins Light</vt:lpstr>
      <vt:lpstr>Poppins</vt:lpstr>
      <vt:lpstr>Poppins SemiBold</vt:lpstr>
      <vt:lpstr>Arial</vt:lpstr>
      <vt:lpstr>Poppins Black</vt:lpstr>
      <vt:lpstr>Roboto</vt:lpstr>
      <vt:lpstr>Calibri</vt:lpstr>
      <vt:lpstr>Roboto Light</vt:lpstr>
      <vt:lpstr>PSI 50th</vt:lpstr>
      <vt:lpstr>Présentation PowerPoint</vt:lpstr>
      <vt:lpstr>Présentation PowerPoint</vt:lpstr>
      <vt:lpstr>Présentation PowerPoint</vt:lpstr>
      <vt:lpstr>Qui s’est plus Focalisé sur le client  ?</vt:lpstr>
      <vt:lpstr>Présentation PowerPoint</vt:lpstr>
      <vt:lpstr>Qui s’est FOCALISé sur le client ?</vt:lpstr>
      <vt:lpstr>Présentation PowerPoint</vt:lpstr>
      <vt:lpstr>Présentation PowerPoint</vt:lpstr>
      <vt:lpstr>Présentation PowerPoint</vt:lpstr>
      <vt:lpstr>Présentation PowerPoint</vt:lpstr>
      <vt:lpstr>Résultats du module 2</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CARMO</dc:title>
  <dc:creator>AZAD</dc:creator>
  <cp:lastModifiedBy>Dorine Irankunda</cp:lastModifiedBy>
  <cp:revision>793</cp:revision>
  <cp:lastPrinted>2020-02-27T21:40:53Z</cp:lastPrinted>
  <dcterms:created xsi:type="dcterms:W3CDTF">2017-08-24T20:54:48Z</dcterms:created>
  <dcterms:modified xsi:type="dcterms:W3CDTF">2024-11-22T07:47:30Z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0x010100E42777F7A5A89B4DA336C2787F39A7D8</vt:lpwstr>
  </property>
  <property fmtid="{D5CDD505-2E9C-101B-9397-08002B2CF9AE}" pid="3" name="Contract Type">
    <vt:lpwstr/>
  </property>
  <property fmtid="{D5CDD505-2E9C-101B-9397-08002B2CF9AE}" pid="4" name="Language Spoken">
    <vt:lpwstr/>
  </property>
  <property fmtid="{D5CDD505-2E9C-101B-9397-08002B2CF9AE}" pid="5" name="MediaServiceImageTags">
    <vt:lpwstr/>
  </property>
  <property fmtid="{D5CDD505-2E9C-101B-9397-08002B2CF9AE}" pid="6" name="Language_x0020_Spoken">
    <vt:lpwstr/>
  </property>
  <property fmtid="{D5CDD505-2E9C-101B-9397-08002B2CF9AE}" pid="7" name="Contract_x0020_Type">
    <vt:lpwstr/>
  </property>
</Properties>
</file>