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70" r:id="rId4"/>
  </p:sldMasterIdLst>
  <p:notesMasterIdLst>
    <p:notesMasterId r:id="rId31"/>
  </p:notesMasterIdLst>
  <p:sldIdLst>
    <p:sldId id="571" r:id="rId5"/>
    <p:sldId id="453" r:id="rId6"/>
    <p:sldId id="618" r:id="rId7"/>
    <p:sldId id="619" r:id="rId8"/>
    <p:sldId id="745" r:id="rId9"/>
    <p:sldId id="746" r:id="rId10"/>
    <p:sldId id="747" r:id="rId11"/>
    <p:sldId id="748" r:id="rId12"/>
    <p:sldId id="624" r:id="rId13"/>
    <p:sldId id="623" r:id="rId14"/>
    <p:sldId id="396" r:id="rId15"/>
    <p:sldId id="464" r:id="rId16"/>
    <p:sldId id="610" r:id="rId17"/>
    <p:sldId id="609" r:id="rId18"/>
    <p:sldId id="607" r:id="rId19"/>
    <p:sldId id="608" r:id="rId20"/>
    <p:sldId id="605" r:id="rId21"/>
    <p:sldId id="606" r:id="rId22"/>
    <p:sldId id="603" r:id="rId23"/>
    <p:sldId id="604" r:id="rId24"/>
    <p:sldId id="602" r:id="rId25"/>
    <p:sldId id="749" r:id="rId26"/>
    <p:sldId id="476" r:id="rId27"/>
    <p:sldId id="477" r:id="rId28"/>
    <p:sldId id="478" r:id="rId29"/>
    <p:sldId id="479" r:id="rId30"/>
  </p:sldIdLst>
  <p:sldSz cx="24384000" cy="13716000"/>
  <p:notesSz cx="6858000" cy="9144000"/>
  <p:embeddedFontLst>
    <p:embeddedFont>
      <p:font typeface="Abadi" panose="020B0604020104020204" pitchFamily="34" charset="0"/>
      <p:regular r:id="rId32"/>
    </p:embeddedFont>
    <p:embeddedFont>
      <p:font typeface="Poppins" panose="00000500000000000000" pitchFamily="2" charset="0"/>
      <p:regular r:id="rId33"/>
      <p:bold r:id="rId34"/>
      <p:italic r:id="rId35"/>
      <p:boldItalic r:id="rId36"/>
    </p:embeddedFont>
    <p:embeddedFont>
      <p:font typeface="Poppins Black" panose="00000A00000000000000" pitchFamily="2" charset="0"/>
      <p:bold r:id="rId37"/>
      <p:italic r:id="rId38"/>
      <p:boldItalic r:id="rId39"/>
    </p:embeddedFont>
    <p:embeddedFont>
      <p:font typeface="Poppins Light" panose="00000400000000000000" pitchFamily="2" charset="0"/>
      <p:regular r:id="rId40"/>
      <p:bold r:id="rId41"/>
      <p:italic r:id="rId42"/>
      <p:boldItalic r:id="rId43"/>
    </p:embeddedFont>
    <p:embeddedFont>
      <p:font typeface="Poppins SemiBold" panose="00000700000000000000" pitchFamily="2" charset="0"/>
      <p:bold r:id="rId44"/>
      <p:boldItalic r:id="rId45"/>
    </p:embeddedFont>
    <p:embeddedFont>
      <p:font typeface="Roboto" panose="02000000000000000000" pitchFamily="2" charset="0"/>
      <p:regular r:id="rId46"/>
      <p:bold r:id="rId47"/>
      <p:italic r:id="rId48"/>
      <p:boldItalic r:id="rId49"/>
    </p:embeddedFont>
    <p:embeddedFont>
      <p:font typeface="Roboto Light" panose="02000000000000000000" pitchFamily="2" charset="0"/>
      <p:regular r:id="rId50"/>
      <p:bold r:id="rId51"/>
      <p:italic r:id="rId52"/>
      <p:boldItalic r:id="rId5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073D2F-D6F6-EB6A-601F-EAFE5BD79CD4}" name="kdanna@psi.org" initials="kd" userId="S::urn:spo:guest#kdanna@psi.org::" providerId="AD"/>
  <p188:author id="{6780D168-9F66-0D35-66F8-F6434A01833D}" name="Dorine Irankunda" initials="DI" userId="S::dirankunda@psi.org::3590d353-e271-4f9d-a161-ad6218b6d66a" providerId="AD"/>
  <p188:author id="{EBCEDE85-B4CF-D1F2-0846-D59FECDEEE0B}" name="Guy Daniel Kezabahizi" initials="GK" userId="S::gkezabahizi@psiburundi.org::7b8da6cc-aa0d-4085-baca-bc6e92a8095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endal Danna" initials="KD" lastIdx="2" clrIdx="0">
    <p:extLst>
      <p:ext uri="{19B8F6BF-5375-455C-9EA6-DF929625EA0E}">
        <p15:presenceInfo xmlns:p15="http://schemas.microsoft.com/office/powerpoint/2012/main" userId="S::kdanna@psi.org::89f5f8d4-3b5c-4af0-8251-bf603280cc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C9C8"/>
    <a:srgbClr val="18AC68"/>
    <a:srgbClr val="ED4699"/>
    <a:srgbClr val="FCF45B"/>
    <a:srgbClr val="BFD730"/>
    <a:srgbClr val="F46E20"/>
    <a:srgbClr val="F18903"/>
    <a:srgbClr val="00B5E1"/>
    <a:srgbClr val="F5F5F5"/>
    <a:srgbClr val="0913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7DF18680-E054-41AD-8BC1-D1AEF772440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213" autoAdjust="0"/>
  </p:normalViewPr>
  <p:slideViewPr>
    <p:cSldViewPr snapToGrid="0">
      <p:cViewPr varScale="1">
        <p:scale>
          <a:sx n="26" d="100"/>
          <a:sy n="26" d="100"/>
        </p:scale>
        <p:origin x="1204" y="4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8.fntdata"/><Relationship Id="rId21" Type="http://schemas.openxmlformats.org/officeDocument/2006/relationships/slide" Target="slides/slide17.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font" Target="fonts/font22.fntdata"/><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font" Target="fonts/font20.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59"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font" Target="fonts/font10.fntdata"/><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49" Type="http://schemas.openxmlformats.org/officeDocument/2006/relationships/font" Target="fonts/font18.fntdata"/><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font" Target="fonts/font21.fntdata"/><Relationship Id="rId6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rine Irankunda" userId="3590d353-e271-4f9d-a161-ad6218b6d66a" providerId="ADAL" clId="{120744B5-5FFF-4BBC-9F8E-86E7C43ACBB7}"/>
    <pc:docChg chg="custSel modSld">
      <pc:chgData name="Dorine Irankunda" userId="3590d353-e271-4f9d-a161-ad6218b6d66a" providerId="ADAL" clId="{120744B5-5FFF-4BBC-9F8E-86E7C43ACBB7}" dt="2024-11-22T08:00:01.743" v="112" actId="1076"/>
      <pc:docMkLst>
        <pc:docMk/>
      </pc:docMkLst>
      <pc:sldChg chg="modSp mod">
        <pc:chgData name="Dorine Irankunda" userId="3590d353-e271-4f9d-a161-ad6218b6d66a" providerId="ADAL" clId="{120744B5-5FFF-4BBC-9F8E-86E7C43ACBB7}" dt="2024-11-22T08:00:01.743" v="112" actId="1076"/>
        <pc:sldMkLst>
          <pc:docMk/>
          <pc:sldMk cId="2277519470" sldId="477"/>
        </pc:sldMkLst>
        <pc:spChg chg="mod">
          <ac:chgData name="Dorine Irankunda" userId="3590d353-e271-4f9d-a161-ad6218b6d66a" providerId="ADAL" clId="{120744B5-5FFF-4BBC-9F8E-86E7C43ACBB7}" dt="2024-11-22T08:00:01.743" v="112" actId="1076"/>
          <ac:spMkLst>
            <pc:docMk/>
            <pc:sldMk cId="2277519470" sldId="477"/>
            <ac:spMk id="2" creationId="{19FC049E-67F0-427F-8622-EFE945AE675D}"/>
          </ac:spMkLst>
        </pc:spChg>
      </pc:sldChg>
      <pc:sldChg chg="modSp mod modCm modNotesTx">
        <pc:chgData name="Dorine Irankunda" userId="3590d353-e271-4f9d-a161-ad6218b6d66a" providerId="ADAL" clId="{120744B5-5FFF-4BBC-9F8E-86E7C43ACBB7}" dt="2024-11-22T07:59:39.568" v="111" actId="6549"/>
        <pc:sldMkLst>
          <pc:docMk/>
          <pc:sldMk cId="1920057360" sldId="605"/>
        </pc:sldMkLst>
        <pc:spChg chg="mod">
          <ac:chgData name="Dorine Irankunda" userId="3590d353-e271-4f9d-a161-ad6218b6d66a" providerId="ADAL" clId="{120744B5-5FFF-4BBC-9F8E-86E7C43ACBB7}" dt="2024-11-22T07:59:39.568" v="111" actId="6549"/>
          <ac:spMkLst>
            <pc:docMk/>
            <pc:sldMk cId="1920057360" sldId="605"/>
            <ac:spMk id="8" creationId="{2695B7EB-F05D-9936-1B48-34805A66D843}"/>
          </ac:spMkLst>
        </pc:spChg>
        <pc:extLst>
          <p:ext xmlns:p="http://schemas.openxmlformats.org/presentationml/2006/main" uri="{D6D511B9-2390-475A-947B-AFAB55BFBCF1}">
            <pc226:cmChg xmlns:pc226="http://schemas.microsoft.com/office/powerpoint/2022/06/main/command" chg="mod">
              <pc226:chgData name="Dorine Irankunda" userId="3590d353-e271-4f9d-a161-ad6218b6d66a" providerId="ADAL" clId="{120744B5-5FFF-4BBC-9F8E-86E7C43ACBB7}" dt="2024-11-22T07:59:00.023" v="64" actId="20577"/>
              <pc2:cmMkLst xmlns:pc2="http://schemas.microsoft.com/office/powerpoint/2019/9/main/command">
                <pc:docMk/>
                <pc:sldMk cId="1920057360" sldId="605"/>
                <pc2:cmMk id="{408B4730-3A00-4DBA-B4B3-24D05544581B}"/>
              </pc2:cmMkLst>
            </pc226:cmChg>
          </p:ext>
        </pc:extLst>
      </pc:sldChg>
    </pc:docChg>
  </pc:docChgLst>
  <pc:docChgLst>
    <pc:chgData name="Guy Daniel Kezabahizi" userId="7b8da6cc-aa0d-4085-baca-bc6e92a80958" providerId="ADAL" clId="{DA58A2B3-6BFD-46D0-BEC9-C945DF6D71A3}"/>
    <pc:docChg chg="undo redo custSel modSld">
      <pc:chgData name="Guy Daniel Kezabahizi" userId="7b8da6cc-aa0d-4085-baca-bc6e92a80958" providerId="ADAL" clId="{DA58A2B3-6BFD-46D0-BEC9-C945DF6D71A3}" dt="2024-11-17T21:32:43.094" v="4930"/>
      <pc:docMkLst>
        <pc:docMk/>
      </pc:docMkLst>
      <pc:sldChg chg="modSp mod">
        <pc:chgData name="Guy Daniel Kezabahizi" userId="7b8da6cc-aa0d-4085-baca-bc6e92a80958" providerId="ADAL" clId="{DA58A2B3-6BFD-46D0-BEC9-C945DF6D71A3}" dt="2024-11-16T10:37:27.180" v="3831" actId="20577"/>
        <pc:sldMkLst>
          <pc:docMk/>
          <pc:sldMk cId="3470802358" sldId="396"/>
        </pc:sldMkLst>
        <pc:spChg chg="mod">
          <ac:chgData name="Guy Daniel Kezabahizi" userId="7b8da6cc-aa0d-4085-baca-bc6e92a80958" providerId="ADAL" clId="{DA58A2B3-6BFD-46D0-BEC9-C945DF6D71A3}" dt="2024-11-16T10:31:36.943" v="3774" actId="2711"/>
          <ac:spMkLst>
            <pc:docMk/>
            <pc:sldMk cId="3470802358" sldId="396"/>
            <ac:spMk id="8" creationId="{601EBBCC-753A-FE47-B061-00EF11F5C06A}"/>
          </ac:spMkLst>
        </pc:spChg>
        <pc:spChg chg="mod">
          <ac:chgData name="Guy Daniel Kezabahizi" userId="7b8da6cc-aa0d-4085-baca-bc6e92a80958" providerId="ADAL" clId="{DA58A2B3-6BFD-46D0-BEC9-C945DF6D71A3}" dt="2024-11-16T10:37:27.180" v="3831" actId="20577"/>
          <ac:spMkLst>
            <pc:docMk/>
            <pc:sldMk cId="3470802358" sldId="396"/>
            <ac:spMk id="10" creationId="{8D65A6AE-C1BB-2544-A514-FF58DD70FEA5}"/>
          </ac:spMkLst>
        </pc:spChg>
      </pc:sldChg>
      <pc:sldChg chg="modSp mod">
        <pc:chgData name="Guy Daniel Kezabahizi" userId="7b8da6cc-aa0d-4085-baca-bc6e92a80958" providerId="ADAL" clId="{DA58A2B3-6BFD-46D0-BEC9-C945DF6D71A3}" dt="2024-11-15T14:44:40.921" v="838" actId="20577"/>
        <pc:sldMkLst>
          <pc:docMk/>
          <pc:sldMk cId="1336958462" sldId="453"/>
        </pc:sldMkLst>
        <pc:spChg chg="mod">
          <ac:chgData name="Guy Daniel Kezabahizi" userId="7b8da6cc-aa0d-4085-baca-bc6e92a80958" providerId="ADAL" clId="{DA58A2B3-6BFD-46D0-BEC9-C945DF6D71A3}" dt="2024-11-15T14:44:23.950" v="825" actId="1035"/>
          <ac:spMkLst>
            <pc:docMk/>
            <pc:sldMk cId="1336958462" sldId="453"/>
            <ac:spMk id="12" creationId="{CDA26550-4F0F-AE4A-A2E3-82016DEE1709}"/>
          </ac:spMkLst>
        </pc:spChg>
        <pc:spChg chg="mod">
          <ac:chgData name="Guy Daniel Kezabahizi" userId="7b8da6cc-aa0d-4085-baca-bc6e92a80958" providerId="ADAL" clId="{DA58A2B3-6BFD-46D0-BEC9-C945DF6D71A3}" dt="2024-11-15T14:44:40.921" v="838" actId="20577"/>
          <ac:spMkLst>
            <pc:docMk/>
            <pc:sldMk cId="1336958462" sldId="453"/>
            <ac:spMk id="16" creationId="{F25F01B8-7B9B-EE4E-B3E2-F6B6A4D1D1B4}"/>
          </ac:spMkLst>
        </pc:spChg>
      </pc:sldChg>
      <pc:sldChg chg="modSp mod modNotesTx">
        <pc:chgData name="Guy Daniel Kezabahizi" userId="7b8da6cc-aa0d-4085-baca-bc6e92a80958" providerId="ADAL" clId="{DA58A2B3-6BFD-46D0-BEC9-C945DF6D71A3}" dt="2024-11-17T19:04:41.167" v="4310" actId="20577"/>
        <pc:sldMkLst>
          <pc:docMk/>
          <pc:sldMk cId="2387582868" sldId="464"/>
        </pc:sldMkLst>
        <pc:spChg chg="mod">
          <ac:chgData name="Guy Daniel Kezabahizi" userId="7b8da6cc-aa0d-4085-baca-bc6e92a80958" providerId="ADAL" clId="{DA58A2B3-6BFD-46D0-BEC9-C945DF6D71A3}" dt="2024-11-17T19:04:41.167" v="4310" actId="20577"/>
          <ac:spMkLst>
            <pc:docMk/>
            <pc:sldMk cId="2387582868" sldId="464"/>
            <ac:spMk id="3" creationId="{89445977-F0C2-4475-9A58-911B3DB1E921}"/>
          </ac:spMkLst>
        </pc:spChg>
        <pc:spChg chg="mod">
          <ac:chgData name="Guy Daniel Kezabahizi" userId="7b8da6cc-aa0d-4085-baca-bc6e92a80958" providerId="ADAL" clId="{DA58A2B3-6BFD-46D0-BEC9-C945DF6D71A3}" dt="2024-11-16T10:51:19.398" v="4061" actId="20577"/>
          <ac:spMkLst>
            <pc:docMk/>
            <pc:sldMk cId="2387582868" sldId="464"/>
            <ac:spMk id="6" creationId="{A566213E-4D36-45CF-A95A-7E2D2B9C8991}"/>
          </ac:spMkLst>
        </pc:spChg>
      </pc:sldChg>
      <pc:sldChg chg="modNotesTx">
        <pc:chgData name="Guy Daniel Kezabahizi" userId="7b8da6cc-aa0d-4085-baca-bc6e92a80958" providerId="ADAL" clId="{DA58A2B3-6BFD-46D0-BEC9-C945DF6D71A3}" dt="2024-11-17T21:15:58.669" v="4816"/>
        <pc:sldMkLst>
          <pc:docMk/>
          <pc:sldMk cId="940163735" sldId="476"/>
        </pc:sldMkLst>
      </pc:sldChg>
      <pc:sldChg chg="modSp mod modNotesTx">
        <pc:chgData name="Guy Daniel Kezabahizi" userId="7b8da6cc-aa0d-4085-baca-bc6e92a80958" providerId="ADAL" clId="{DA58A2B3-6BFD-46D0-BEC9-C945DF6D71A3}" dt="2024-11-17T21:32:43.094" v="4930"/>
        <pc:sldMkLst>
          <pc:docMk/>
          <pc:sldMk cId="2277519470" sldId="477"/>
        </pc:sldMkLst>
        <pc:spChg chg="mod">
          <ac:chgData name="Guy Daniel Kezabahizi" userId="7b8da6cc-aa0d-4085-baca-bc6e92a80958" providerId="ADAL" clId="{DA58A2B3-6BFD-46D0-BEC9-C945DF6D71A3}" dt="2024-11-17T21:21:29.732" v="4894" actId="1035"/>
          <ac:spMkLst>
            <pc:docMk/>
            <pc:sldMk cId="2277519470" sldId="477"/>
            <ac:spMk id="2" creationId="{19FC049E-67F0-427F-8622-EFE945AE675D}"/>
          </ac:spMkLst>
        </pc:spChg>
        <pc:spChg chg="mod">
          <ac:chgData name="Guy Daniel Kezabahizi" userId="7b8da6cc-aa0d-4085-baca-bc6e92a80958" providerId="ADAL" clId="{DA58A2B3-6BFD-46D0-BEC9-C945DF6D71A3}" dt="2024-11-17T21:21:38.993" v="4915" actId="1035"/>
          <ac:spMkLst>
            <pc:docMk/>
            <pc:sldMk cId="2277519470" sldId="477"/>
            <ac:spMk id="3" creationId="{7EBE76F0-CE60-4746-A164-0C859FD51585}"/>
          </ac:spMkLst>
        </pc:spChg>
      </pc:sldChg>
      <pc:sldChg chg="modSp mod">
        <pc:chgData name="Guy Daniel Kezabahizi" userId="7b8da6cc-aa0d-4085-baca-bc6e92a80958" providerId="ADAL" clId="{DA58A2B3-6BFD-46D0-BEC9-C945DF6D71A3}" dt="2024-11-17T21:30:58.671" v="4929" actId="5793"/>
        <pc:sldMkLst>
          <pc:docMk/>
          <pc:sldMk cId="1846251896" sldId="478"/>
        </pc:sldMkLst>
        <pc:spChg chg="mod">
          <ac:chgData name="Guy Daniel Kezabahizi" userId="7b8da6cc-aa0d-4085-baca-bc6e92a80958" providerId="ADAL" clId="{DA58A2B3-6BFD-46D0-BEC9-C945DF6D71A3}" dt="2024-11-17T21:24:51.243" v="4918" actId="14100"/>
          <ac:spMkLst>
            <pc:docMk/>
            <pc:sldMk cId="1846251896" sldId="478"/>
            <ac:spMk id="2" creationId="{09B753B9-1F03-4893-8A04-C26F9F743263}"/>
          </ac:spMkLst>
        </pc:spChg>
        <pc:spChg chg="mod">
          <ac:chgData name="Guy Daniel Kezabahizi" userId="7b8da6cc-aa0d-4085-baca-bc6e92a80958" providerId="ADAL" clId="{DA58A2B3-6BFD-46D0-BEC9-C945DF6D71A3}" dt="2024-11-17T21:30:58.671" v="4929" actId="5793"/>
          <ac:spMkLst>
            <pc:docMk/>
            <pc:sldMk cId="1846251896" sldId="478"/>
            <ac:spMk id="3" creationId="{648EBC0B-C677-486E-A2FF-B6B2AB3DC02E}"/>
          </ac:spMkLst>
        </pc:spChg>
      </pc:sldChg>
      <pc:sldChg chg="modSp mod modNotesTx">
        <pc:chgData name="Guy Daniel Kezabahizi" userId="7b8da6cc-aa0d-4085-baca-bc6e92a80958" providerId="ADAL" clId="{DA58A2B3-6BFD-46D0-BEC9-C945DF6D71A3}" dt="2024-11-15T14:23:59.316" v="148" actId="6549"/>
        <pc:sldMkLst>
          <pc:docMk/>
          <pc:sldMk cId="2419097128" sldId="571"/>
        </pc:sldMkLst>
        <pc:spChg chg="mod">
          <ac:chgData name="Guy Daniel Kezabahizi" userId="7b8da6cc-aa0d-4085-baca-bc6e92a80958" providerId="ADAL" clId="{DA58A2B3-6BFD-46D0-BEC9-C945DF6D71A3}" dt="2024-11-15T14:17:33.019" v="7" actId="20577"/>
          <ac:spMkLst>
            <pc:docMk/>
            <pc:sldMk cId="2419097128" sldId="571"/>
            <ac:spMk id="5" creationId="{987F04DB-2B20-845B-5C51-DE62EBCE9A97}"/>
          </ac:spMkLst>
        </pc:spChg>
      </pc:sldChg>
      <pc:sldChg chg="modSp mod modNotesTx">
        <pc:chgData name="Guy Daniel Kezabahizi" userId="7b8da6cc-aa0d-4085-baca-bc6e92a80958" providerId="ADAL" clId="{DA58A2B3-6BFD-46D0-BEC9-C945DF6D71A3}" dt="2024-11-17T21:03:42.297" v="4798" actId="20577"/>
        <pc:sldMkLst>
          <pc:docMk/>
          <pc:sldMk cId="1774767127" sldId="602"/>
        </pc:sldMkLst>
        <pc:spChg chg="mod">
          <ac:chgData name="Guy Daniel Kezabahizi" userId="7b8da6cc-aa0d-4085-baca-bc6e92a80958" providerId="ADAL" clId="{DA58A2B3-6BFD-46D0-BEC9-C945DF6D71A3}" dt="2024-11-17T20:59:16.665" v="4744" actId="20577"/>
          <ac:spMkLst>
            <pc:docMk/>
            <pc:sldMk cId="1774767127" sldId="602"/>
            <ac:spMk id="5" creationId="{62159739-F1A4-C40F-C8CC-0DE5181246DD}"/>
          </ac:spMkLst>
        </pc:spChg>
        <pc:spChg chg="mod">
          <ac:chgData name="Guy Daniel Kezabahizi" userId="7b8da6cc-aa0d-4085-baca-bc6e92a80958" providerId="ADAL" clId="{DA58A2B3-6BFD-46D0-BEC9-C945DF6D71A3}" dt="2024-11-17T21:02:32.704" v="4785" actId="113"/>
          <ac:spMkLst>
            <pc:docMk/>
            <pc:sldMk cId="1774767127" sldId="602"/>
            <ac:spMk id="8" creationId="{2695B7EB-F05D-9936-1B48-34805A66D843}"/>
          </ac:spMkLst>
        </pc:spChg>
      </pc:sldChg>
      <pc:sldChg chg="modSp mod modNotesTx">
        <pc:chgData name="Guy Daniel Kezabahizi" userId="7b8da6cc-aa0d-4085-baca-bc6e92a80958" providerId="ADAL" clId="{DA58A2B3-6BFD-46D0-BEC9-C945DF6D71A3}" dt="2024-11-17T20:37:06.121" v="4736"/>
        <pc:sldMkLst>
          <pc:docMk/>
          <pc:sldMk cId="596989872" sldId="603"/>
        </pc:sldMkLst>
        <pc:spChg chg="mod">
          <ac:chgData name="Guy Daniel Kezabahizi" userId="7b8da6cc-aa0d-4085-baca-bc6e92a80958" providerId="ADAL" clId="{DA58A2B3-6BFD-46D0-BEC9-C945DF6D71A3}" dt="2024-11-17T19:45:46.209" v="4584" actId="14100"/>
          <ac:spMkLst>
            <pc:docMk/>
            <pc:sldMk cId="596989872" sldId="603"/>
            <ac:spMk id="5" creationId="{62159739-F1A4-C40F-C8CC-0DE5181246DD}"/>
          </ac:spMkLst>
        </pc:spChg>
        <pc:spChg chg="mod">
          <ac:chgData name="Guy Daniel Kezabahizi" userId="7b8da6cc-aa0d-4085-baca-bc6e92a80958" providerId="ADAL" clId="{DA58A2B3-6BFD-46D0-BEC9-C945DF6D71A3}" dt="2024-11-17T20:36:03.385" v="4734" actId="20577"/>
          <ac:spMkLst>
            <pc:docMk/>
            <pc:sldMk cId="596989872" sldId="603"/>
            <ac:spMk id="8" creationId="{2695B7EB-F05D-9936-1B48-34805A66D843}"/>
          </ac:spMkLst>
        </pc:spChg>
      </pc:sldChg>
      <pc:sldChg chg="modSp mod modNotesTx">
        <pc:chgData name="Guy Daniel Kezabahizi" userId="7b8da6cc-aa0d-4085-baca-bc6e92a80958" providerId="ADAL" clId="{DA58A2B3-6BFD-46D0-BEC9-C945DF6D71A3}" dt="2024-11-17T20:58:44.950" v="4743" actId="20577"/>
        <pc:sldMkLst>
          <pc:docMk/>
          <pc:sldMk cId="3641973952" sldId="604"/>
        </pc:sldMkLst>
        <pc:spChg chg="mod">
          <ac:chgData name="Guy Daniel Kezabahizi" userId="7b8da6cc-aa0d-4085-baca-bc6e92a80958" providerId="ADAL" clId="{DA58A2B3-6BFD-46D0-BEC9-C945DF6D71A3}" dt="2024-11-17T20:50:35.815" v="4737"/>
          <ac:spMkLst>
            <pc:docMk/>
            <pc:sldMk cId="3641973952" sldId="604"/>
            <ac:spMk id="5" creationId="{62159739-F1A4-C40F-C8CC-0DE5181246DD}"/>
          </ac:spMkLst>
        </pc:spChg>
        <pc:spChg chg="mod">
          <ac:chgData name="Guy Daniel Kezabahizi" userId="7b8da6cc-aa0d-4085-baca-bc6e92a80958" providerId="ADAL" clId="{DA58A2B3-6BFD-46D0-BEC9-C945DF6D71A3}" dt="2024-11-17T20:56:17.036" v="4740"/>
          <ac:spMkLst>
            <pc:docMk/>
            <pc:sldMk cId="3641973952" sldId="604"/>
            <ac:spMk id="8" creationId="{2695B7EB-F05D-9936-1B48-34805A66D843}"/>
          </ac:spMkLst>
        </pc:spChg>
      </pc:sldChg>
      <pc:sldChg chg="modSp mod modNotesTx">
        <pc:chgData name="Guy Daniel Kezabahizi" userId="7b8da6cc-aa0d-4085-baca-bc6e92a80958" providerId="ADAL" clId="{DA58A2B3-6BFD-46D0-BEC9-C945DF6D71A3}" dt="2024-11-17T19:37:56.152" v="4557"/>
        <pc:sldMkLst>
          <pc:docMk/>
          <pc:sldMk cId="1920057360" sldId="605"/>
        </pc:sldMkLst>
        <pc:spChg chg="mod">
          <ac:chgData name="Guy Daniel Kezabahizi" userId="7b8da6cc-aa0d-4085-baca-bc6e92a80958" providerId="ADAL" clId="{DA58A2B3-6BFD-46D0-BEC9-C945DF6D71A3}" dt="2024-11-17T19:29:32.889" v="4501"/>
          <ac:spMkLst>
            <pc:docMk/>
            <pc:sldMk cId="1920057360" sldId="605"/>
            <ac:spMk id="5" creationId="{62159739-F1A4-C40F-C8CC-0DE5181246DD}"/>
          </ac:spMkLst>
        </pc:spChg>
        <pc:spChg chg="mod">
          <ac:chgData name="Guy Daniel Kezabahizi" userId="7b8da6cc-aa0d-4085-baca-bc6e92a80958" providerId="ADAL" clId="{DA58A2B3-6BFD-46D0-BEC9-C945DF6D71A3}" dt="2024-11-17T19:36:53.139" v="4553" actId="20577"/>
          <ac:spMkLst>
            <pc:docMk/>
            <pc:sldMk cId="1920057360" sldId="605"/>
            <ac:spMk id="8" creationId="{2695B7EB-F05D-9936-1B48-34805A66D843}"/>
          </ac:spMkLst>
        </pc:spChg>
      </pc:sldChg>
      <pc:sldChg chg="modSp mod modNotesTx">
        <pc:chgData name="Guy Daniel Kezabahizi" userId="7b8da6cc-aa0d-4085-baca-bc6e92a80958" providerId="ADAL" clId="{DA58A2B3-6BFD-46D0-BEC9-C945DF6D71A3}" dt="2024-11-17T19:44:59.670" v="4580"/>
        <pc:sldMkLst>
          <pc:docMk/>
          <pc:sldMk cId="3367764869" sldId="606"/>
        </pc:sldMkLst>
        <pc:spChg chg="mod">
          <ac:chgData name="Guy Daniel Kezabahizi" userId="7b8da6cc-aa0d-4085-baca-bc6e92a80958" providerId="ADAL" clId="{DA58A2B3-6BFD-46D0-BEC9-C945DF6D71A3}" dt="2024-11-17T19:38:09.103" v="4558" actId="20577"/>
          <ac:spMkLst>
            <pc:docMk/>
            <pc:sldMk cId="3367764869" sldId="606"/>
            <ac:spMk id="5" creationId="{62159739-F1A4-C40F-C8CC-0DE5181246DD}"/>
          </ac:spMkLst>
        </pc:spChg>
        <pc:spChg chg="mod">
          <ac:chgData name="Guy Daniel Kezabahizi" userId="7b8da6cc-aa0d-4085-baca-bc6e92a80958" providerId="ADAL" clId="{DA58A2B3-6BFD-46D0-BEC9-C945DF6D71A3}" dt="2024-11-17T19:39:50.719" v="4568" actId="6549"/>
          <ac:spMkLst>
            <pc:docMk/>
            <pc:sldMk cId="3367764869" sldId="606"/>
            <ac:spMk id="8" creationId="{2695B7EB-F05D-9936-1B48-34805A66D843}"/>
          </ac:spMkLst>
        </pc:spChg>
      </pc:sldChg>
      <pc:sldChg chg="modSp mod modNotesTx">
        <pc:chgData name="Guy Daniel Kezabahizi" userId="7b8da6cc-aa0d-4085-baca-bc6e92a80958" providerId="ADAL" clId="{DA58A2B3-6BFD-46D0-BEC9-C945DF6D71A3}" dt="2024-11-17T19:22:30.486" v="4439" actId="20577"/>
        <pc:sldMkLst>
          <pc:docMk/>
          <pc:sldMk cId="3733138815" sldId="607"/>
        </pc:sldMkLst>
        <pc:spChg chg="mod">
          <ac:chgData name="Guy Daniel Kezabahizi" userId="7b8da6cc-aa0d-4085-baca-bc6e92a80958" providerId="ADAL" clId="{DA58A2B3-6BFD-46D0-BEC9-C945DF6D71A3}" dt="2024-11-17T19:18:47.850" v="4390" actId="20577"/>
          <ac:spMkLst>
            <pc:docMk/>
            <pc:sldMk cId="3733138815" sldId="607"/>
            <ac:spMk id="5" creationId="{62159739-F1A4-C40F-C8CC-0DE5181246DD}"/>
          </ac:spMkLst>
        </pc:spChg>
        <pc:spChg chg="mod">
          <ac:chgData name="Guy Daniel Kezabahizi" userId="7b8da6cc-aa0d-4085-baca-bc6e92a80958" providerId="ADAL" clId="{DA58A2B3-6BFD-46D0-BEC9-C945DF6D71A3}" dt="2024-11-17T19:20:37.940" v="4397"/>
          <ac:spMkLst>
            <pc:docMk/>
            <pc:sldMk cId="3733138815" sldId="607"/>
            <ac:spMk id="8" creationId="{2695B7EB-F05D-9936-1B48-34805A66D843}"/>
          </ac:spMkLst>
        </pc:spChg>
      </pc:sldChg>
      <pc:sldChg chg="modSp mod modNotesTx">
        <pc:chgData name="Guy Daniel Kezabahizi" userId="7b8da6cc-aa0d-4085-baca-bc6e92a80958" providerId="ADAL" clId="{DA58A2B3-6BFD-46D0-BEC9-C945DF6D71A3}" dt="2024-11-17T19:28:53.873" v="4498" actId="113"/>
        <pc:sldMkLst>
          <pc:docMk/>
          <pc:sldMk cId="2759613090" sldId="608"/>
        </pc:sldMkLst>
        <pc:spChg chg="mod">
          <ac:chgData name="Guy Daniel Kezabahizi" userId="7b8da6cc-aa0d-4085-baca-bc6e92a80958" providerId="ADAL" clId="{DA58A2B3-6BFD-46D0-BEC9-C945DF6D71A3}" dt="2024-11-17T19:25:56.757" v="4448"/>
          <ac:spMkLst>
            <pc:docMk/>
            <pc:sldMk cId="2759613090" sldId="608"/>
            <ac:spMk id="5" creationId="{62159739-F1A4-C40F-C8CC-0DE5181246DD}"/>
          </ac:spMkLst>
        </pc:spChg>
        <pc:spChg chg="mod">
          <ac:chgData name="Guy Daniel Kezabahizi" userId="7b8da6cc-aa0d-4085-baca-bc6e92a80958" providerId="ADAL" clId="{DA58A2B3-6BFD-46D0-BEC9-C945DF6D71A3}" dt="2024-11-17T19:27:23.641" v="4493" actId="1035"/>
          <ac:spMkLst>
            <pc:docMk/>
            <pc:sldMk cId="2759613090" sldId="608"/>
            <ac:spMk id="8" creationId="{2695B7EB-F05D-9936-1B48-34805A66D843}"/>
          </ac:spMkLst>
        </pc:spChg>
        <pc:picChg chg="mod">
          <ac:chgData name="Guy Daniel Kezabahizi" userId="7b8da6cc-aa0d-4085-baca-bc6e92a80958" providerId="ADAL" clId="{DA58A2B3-6BFD-46D0-BEC9-C945DF6D71A3}" dt="2024-11-17T19:27:14.706" v="4471" actId="1035"/>
          <ac:picMkLst>
            <pc:docMk/>
            <pc:sldMk cId="2759613090" sldId="608"/>
            <ac:picMk id="9" creationId="{AFCD9A2C-99FC-5C1C-4904-13E156DA3342}"/>
          </ac:picMkLst>
        </pc:picChg>
      </pc:sldChg>
      <pc:sldChg chg="modSp mod modNotesTx">
        <pc:chgData name="Guy Daniel Kezabahizi" userId="7b8da6cc-aa0d-4085-baca-bc6e92a80958" providerId="ADAL" clId="{DA58A2B3-6BFD-46D0-BEC9-C945DF6D71A3}" dt="2024-11-17T19:18:12.163" v="4375"/>
        <pc:sldMkLst>
          <pc:docMk/>
          <pc:sldMk cId="2115160221" sldId="609"/>
        </pc:sldMkLst>
        <pc:spChg chg="mod">
          <ac:chgData name="Guy Daniel Kezabahizi" userId="7b8da6cc-aa0d-4085-baca-bc6e92a80958" providerId="ADAL" clId="{DA58A2B3-6BFD-46D0-BEC9-C945DF6D71A3}" dt="2024-11-17T19:06:48.354" v="4314" actId="207"/>
          <ac:spMkLst>
            <pc:docMk/>
            <pc:sldMk cId="2115160221" sldId="609"/>
            <ac:spMk id="5" creationId="{62159739-F1A4-C40F-C8CC-0DE5181246DD}"/>
          </ac:spMkLst>
        </pc:spChg>
        <pc:spChg chg="mod">
          <ac:chgData name="Guy Daniel Kezabahizi" userId="7b8da6cc-aa0d-4085-baca-bc6e92a80958" providerId="ADAL" clId="{DA58A2B3-6BFD-46D0-BEC9-C945DF6D71A3}" dt="2024-11-17T19:13:25.273" v="4334"/>
          <ac:spMkLst>
            <pc:docMk/>
            <pc:sldMk cId="2115160221" sldId="609"/>
            <ac:spMk id="8" creationId="{2695B7EB-F05D-9936-1B48-34805A66D843}"/>
          </ac:spMkLst>
        </pc:spChg>
      </pc:sldChg>
      <pc:sldChg chg="modSp mod modNotesTx">
        <pc:chgData name="Guy Daniel Kezabahizi" userId="7b8da6cc-aa0d-4085-baca-bc6e92a80958" providerId="ADAL" clId="{DA58A2B3-6BFD-46D0-BEC9-C945DF6D71A3}" dt="2024-11-17T19:04:22.587" v="4309" actId="14100"/>
        <pc:sldMkLst>
          <pc:docMk/>
          <pc:sldMk cId="1917999079" sldId="610"/>
        </pc:sldMkLst>
        <pc:spChg chg="mod">
          <ac:chgData name="Guy Daniel Kezabahizi" userId="7b8da6cc-aa0d-4085-baca-bc6e92a80958" providerId="ADAL" clId="{DA58A2B3-6BFD-46D0-BEC9-C945DF6D71A3}" dt="2024-11-17T19:04:22.587" v="4309" actId="14100"/>
          <ac:spMkLst>
            <pc:docMk/>
            <pc:sldMk cId="1917999079" sldId="610"/>
            <ac:spMk id="5" creationId="{62159739-F1A4-C40F-C8CC-0DE5181246DD}"/>
          </ac:spMkLst>
        </pc:spChg>
        <pc:spChg chg="mod">
          <ac:chgData name="Guy Daniel Kezabahizi" userId="7b8da6cc-aa0d-4085-baca-bc6e92a80958" providerId="ADAL" clId="{DA58A2B3-6BFD-46D0-BEC9-C945DF6D71A3}" dt="2024-11-17T19:04:17.205" v="4308" actId="1036"/>
          <ac:spMkLst>
            <pc:docMk/>
            <pc:sldMk cId="1917999079" sldId="610"/>
            <ac:spMk id="8" creationId="{2695B7EB-F05D-9936-1B48-34805A66D843}"/>
          </ac:spMkLst>
        </pc:spChg>
      </pc:sldChg>
      <pc:sldChg chg="addSp modSp mod modNotesTx">
        <pc:chgData name="Guy Daniel Kezabahizi" userId="7b8da6cc-aa0d-4085-baca-bc6e92a80958" providerId="ADAL" clId="{DA58A2B3-6BFD-46D0-BEC9-C945DF6D71A3}" dt="2024-11-16T09:48:08.677" v="3432" actId="20577"/>
        <pc:sldMkLst>
          <pc:docMk/>
          <pc:sldMk cId="4238836306" sldId="618"/>
        </pc:sldMkLst>
        <pc:spChg chg="mod">
          <ac:chgData name="Guy Daniel Kezabahizi" userId="7b8da6cc-aa0d-4085-baca-bc6e92a80958" providerId="ADAL" clId="{DA58A2B3-6BFD-46D0-BEC9-C945DF6D71A3}" dt="2024-11-16T09:47:37.628" v="3398" actId="20577"/>
          <ac:spMkLst>
            <pc:docMk/>
            <pc:sldMk cId="4238836306" sldId="618"/>
            <ac:spMk id="6" creationId="{381D197E-EF35-2092-6887-A81FAE585974}"/>
          </ac:spMkLst>
        </pc:spChg>
        <pc:spChg chg="mod">
          <ac:chgData name="Guy Daniel Kezabahizi" userId="7b8da6cc-aa0d-4085-baca-bc6e92a80958" providerId="ADAL" clId="{DA58A2B3-6BFD-46D0-BEC9-C945DF6D71A3}" dt="2024-11-16T07:07:04.421" v="1081" actId="20577"/>
          <ac:spMkLst>
            <pc:docMk/>
            <pc:sldMk cId="4238836306" sldId="618"/>
            <ac:spMk id="15" creationId="{68DE3B87-6CAE-58BB-160B-819FC04BCA1D}"/>
          </ac:spMkLst>
        </pc:spChg>
        <pc:spChg chg="mod">
          <ac:chgData name="Guy Daniel Kezabahizi" userId="7b8da6cc-aa0d-4085-baca-bc6e92a80958" providerId="ADAL" clId="{DA58A2B3-6BFD-46D0-BEC9-C945DF6D71A3}" dt="2024-11-16T07:18:35.778" v="1650" actId="1035"/>
          <ac:spMkLst>
            <pc:docMk/>
            <pc:sldMk cId="4238836306" sldId="618"/>
            <ac:spMk id="16" creationId="{EE81D28C-77C1-E8FE-DD7E-2D5DF16C374F}"/>
          </ac:spMkLst>
        </pc:spChg>
        <pc:spChg chg="mod">
          <ac:chgData name="Guy Daniel Kezabahizi" userId="7b8da6cc-aa0d-4085-baca-bc6e92a80958" providerId="ADAL" clId="{DA58A2B3-6BFD-46D0-BEC9-C945DF6D71A3}" dt="2024-11-16T07:19:37.227" v="1693" actId="1035"/>
          <ac:spMkLst>
            <pc:docMk/>
            <pc:sldMk cId="4238836306" sldId="618"/>
            <ac:spMk id="17" creationId="{8BBB3745-38F0-F3DB-404C-873E6C81967D}"/>
          </ac:spMkLst>
        </pc:spChg>
        <pc:spChg chg="mod">
          <ac:chgData name="Guy Daniel Kezabahizi" userId="7b8da6cc-aa0d-4085-baca-bc6e92a80958" providerId="ADAL" clId="{DA58A2B3-6BFD-46D0-BEC9-C945DF6D71A3}" dt="2024-11-16T07:18:35.778" v="1650" actId="1035"/>
          <ac:spMkLst>
            <pc:docMk/>
            <pc:sldMk cId="4238836306" sldId="618"/>
            <ac:spMk id="18" creationId="{537AA864-F256-A729-23EB-D3BD4BCCAFFB}"/>
          </ac:spMkLst>
        </pc:spChg>
        <pc:spChg chg="mod">
          <ac:chgData name="Guy Daniel Kezabahizi" userId="7b8da6cc-aa0d-4085-baca-bc6e92a80958" providerId="ADAL" clId="{DA58A2B3-6BFD-46D0-BEC9-C945DF6D71A3}" dt="2024-11-16T07:18:35.778" v="1650" actId="1035"/>
          <ac:spMkLst>
            <pc:docMk/>
            <pc:sldMk cId="4238836306" sldId="618"/>
            <ac:spMk id="20" creationId="{889108EF-761A-4F84-6D9A-CEB64C12EE7B}"/>
          </ac:spMkLst>
        </pc:spChg>
        <pc:grpChg chg="mod">
          <ac:chgData name="Guy Daniel Kezabahizi" userId="7b8da6cc-aa0d-4085-baca-bc6e92a80958" providerId="ADAL" clId="{DA58A2B3-6BFD-46D0-BEC9-C945DF6D71A3}" dt="2024-11-16T07:19:14.289" v="1682" actId="1035"/>
          <ac:grpSpMkLst>
            <pc:docMk/>
            <pc:sldMk cId="4238836306" sldId="618"/>
            <ac:grpSpMk id="11" creationId="{067A9A79-D01B-EED4-D427-F6C1C0568365}"/>
          </ac:grpSpMkLst>
        </pc:grpChg>
        <pc:picChg chg="add mod">
          <ac:chgData name="Guy Daniel Kezabahizi" userId="7b8da6cc-aa0d-4085-baca-bc6e92a80958" providerId="ADAL" clId="{DA58A2B3-6BFD-46D0-BEC9-C945DF6D71A3}" dt="2024-11-16T07:19:26.484" v="1684" actId="571"/>
          <ac:picMkLst>
            <pc:docMk/>
            <pc:sldMk cId="4238836306" sldId="618"/>
            <ac:picMk id="4" creationId="{AAB498E5-1EA5-9871-9C12-B59A3F6BD70C}"/>
          </ac:picMkLst>
        </pc:picChg>
        <pc:picChg chg="add mod">
          <ac:chgData name="Guy Daniel Kezabahizi" userId="7b8da6cc-aa0d-4085-baca-bc6e92a80958" providerId="ADAL" clId="{DA58A2B3-6BFD-46D0-BEC9-C945DF6D71A3}" dt="2024-11-16T07:19:26.484" v="1684" actId="571"/>
          <ac:picMkLst>
            <pc:docMk/>
            <pc:sldMk cId="4238836306" sldId="618"/>
            <ac:picMk id="7" creationId="{1B596E1B-F098-ADBC-C2DD-99BAED38EF0D}"/>
          </ac:picMkLst>
        </pc:picChg>
        <pc:picChg chg="mod">
          <ac:chgData name="Guy Daniel Kezabahizi" userId="7b8da6cc-aa0d-4085-baca-bc6e92a80958" providerId="ADAL" clId="{DA58A2B3-6BFD-46D0-BEC9-C945DF6D71A3}" dt="2024-11-16T07:19:37.227" v="1693" actId="1035"/>
          <ac:picMkLst>
            <pc:docMk/>
            <pc:sldMk cId="4238836306" sldId="618"/>
            <ac:picMk id="19" creationId="{D54172BA-C394-5FAC-0B5D-A611DBB27F64}"/>
          </ac:picMkLst>
        </pc:picChg>
        <pc:picChg chg="mod">
          <ac:chgData name="Guy Daniel Kezabahizi" userId="7b8da6cc-aa0d-4085-baca-bc6e92a80958" providerId="ADAL" clId="{DA58A2B3-6BFD-46D0-BEC9-C945DF6D71A3}" dt="2024-11-16T07:19:37.227" v="1693" actId="1035"/>
          <ac:picMkLst>
            <pc:docMk/>
            <pc:sldMk cId="4238836306" sldId="618"/>
            <ac:picMk id="22" creationId="{9799897C-8801-EC50-0CB8-4E99FD36B340}"/>
          </ac:picMkLst>
        </pc:picChg>
        <pc:picChg chg="mod">
          <ac:chgData name="Guy Daniel Kezabahizi" userId="7b8da6cc-aa0d-4085-baca-bc6e92a80958" providerId="ADAL" clId="{DA58A2B3-6BFD-46D0-BEC9-C945DF6D71A3}" dt="2024-11-16T07:19:37.227" v="1693" actId="1035"/>
          <ac:picMkLst>
            <pc:docMk/>
            <pc:sldMk cId="4238836306" sldId="618"/>
            <ac:picMk id="23" creationId="{0A5DFD21-FD8B-1AC3-E811-1085F937C90B}"/>
          </ac:picMkLst>
        </pc:picChg>
      </pc:sldChg>
      <pc:sldChg chg="modSp mod modNotesTx">
        <pc:chgData name="Guy Daniel Kezabahizi" userId="7b8da6cc-aa0d-4085-baca-bc6e92a80958" providerId="ADAL" clId="{DA58A2B3-6BFD-46D0-BEC9-C945DF6D71A3}" dt="2024-11-16T08:35:59.717" v="3029" actId="20577"/>
        <pc:sldMkLst>
          <pc:docMk/>
          <pc:sldMk cId="35621840" sldId="619"/>
        </pc:sldMkLst>
        <pc:spChg chg="mod">
          <ac:chgData name="Guy Daniel Kezabahizi" userId="7b8da6cc-aa0d-4085-baca-bc6e92a80958" providerId="ADAL" clId="{DA58A2B3-6BFD-46D0-BEC9-C945DF6D71A3}" dt="2024-11-16T07:21:48.648" v="1700" actId="20577"/>
          <ac:spMkLst>
            <pc:docMk/>
            <pc:sldMk cId="35621840" sldId="619"/>
            <ac:spMk id="7" creationId="{47E53628-A682-3A0A-4B0E-EDEEBC2F914A}"/>
          </ac:spMkLst>
        </pc:spChg>
        <pc:spChg chg="mod">
          <ac:chgData name="Guy Daniel Kezabahizi" userId="7b8da6cc-aa0d-4085-baca-bc6e92a80958" providerId="ADAL" clId="{DA58A2B3-6BFD-46D0-BEC9-C945DF6D71A3}" dt="2024-11-16T07:28:18.308" v="1854" actId="1037"/>
          <ac:spMkLst>
            <pc:docMk/>
            <pc:sldMk cId="35621840" sldId="619"/>
            <ac:spMk id="9" creationId="{C94A0505-A44C-80A1-79B7-4F01B26FA66F}"/>
          </ac:spMkLst>
        </pc:spChg>
        <pc:spChg chg="mod">
          <ac:chgData name="Guy Daniel Kezabahizi" userId="7b8da6cc-aa0d-4085-baca-bc6e92a80958" providerId="ADAL" clId="{DA58A2B3-6BFD-46D0-BEC9-C945DF6D71A3}" dt="2024-11-16T07:33:14.203" v="2160" actId="20577"/>
          <ac:spMkLst>
            <pc:docMk/>
            <pc:sldMk cId="35621840" sldId="619"/>
            <ac:spMk id="21" creationId="{3AFBC07E-91B9-EE53-0534-802E8F9FAB15}"/>
          </ac:spMkLst>
        </pc:spChg>
        <pc:picChg chg="mod">
          <ac:chgData name="Guy Daniel Kezabahizi" userId="7b8da6cc-aa0d-4085-baca-bc6e92a80958" providerId="ADAL" clId="{DA58A2B3-6BFD-46D0-BEC9-C945DF6D71A3}" dt="2024-11-16T07:21:36.255" v="1697" actId="1076"/>
          <ac:picMkLst>
            <pc:docMk/>
            <pc:sldMk cId="35621840" sldId="619"/>
            <ac:picMk id="4" creationId="{BA0B2F86-EF1D-F2BD-D3EE-7AB737BFFFC5}"/>
          </ac:picMkLst>
        </pc:picChg>
      </pc:sldChg>
      <pc:sldChg chg="addSp delSp modSp mod modNotesTx">
        <pc:chgData name="Guy Daniel Kezabahizi" userId="7b8da6cc-aa0d-4085-baca-bc6e92a80958" providerId="ADAL" clId="{DA58A2B3-6BFD-46D0-BEC9-C945DF6D71A3}" dt="2024-11-16T10:29:16.225" v="3757" actId="6549"/>
        <pc:sldMkLst>
          <pc:docMk/>
          <pc:sldMk cId="3011627503" sldId="623"/>
        </pc:sldMkLst>
        <pc:spChg chg="del">
          <ac:chgData name="Guy Daniel Kezabahizi" userId="7b8da6cc-aa0d-4085-baca-bc6e92a80958" providerId="ADAL" clId="{DA58A2B3-6BFD-46D0-BEC9-C945DF6D71A3}" dt="2024-11-16T10:02:03.330" v="3724" actId="478"/>
          <ac:spMkLst>
            <pc:docMk/>
            <pc:sldMk cId="3011627503" sldId="623"/>
            <ac:spMk id="6" creationId="{381D197E-EF35-2092-6887-A81FAE585974}"/>
          </ac:spMkLst>
        </pc:spChg>
        <pc:spChg chg="add mod">
          <ac:chgData name="Guy Daniel Kezabahizi" userId="7b8da6cc-aa0d-4085-baca-bc6e92a80958" providerId="ADAL" clId="{DA58A2B3-6BFD-46D0-BEC9-C945DF6D71A3}" dt="2024-11-16T10:01:56.700" v="3723"/>
          <ac:spMkLst>
            <pc:docMk/>
            <pc:sldMk cId="3011627503" sldId="623"/>
            <ac:spMk id="7" creationId="{25CF0E7D-F1B2-9A41-4844-D9D2A62CDDEE}"/>
          </ac:spMkLst>
        </pc:spChg>
        <pc:spChg chg="add mod">
          <ac:chgData name="Guy Daniel Kezabahizi" userId="7b8da6cc-aa0d-4085-baca-bc6e92a80958" providerId="ADAL" clId="{DA58A2B3-6BFD-46D0-BEC9-C945DF6D71A3}" dt="2024-11-16T10:02:10.990" v="3725"/>
          <ac:spMkLst>
            <pc:docMk/>
            <pc:sldMk cId="3011627503" sldId="623"/>
            <ac:spMk id="8" creationId="{E0485514-E8BD-A7F6-5C74-0E648375C7B1}"/>
          </ac:spMkLst>
        </pc:spChg>
        <pc:spChg chg="mod">
          <ac:chgData name="Guy Daniel Kezabahizi" userId="7b8da6cc-aa0d-4085-baca-bc6e92a80958" providerId="ADAL" clId="{DA58A2B3-6BFD-46D0-BEC9-C945DF6D71A3}" dt="2024-11-16T10:27:11.474" v="3741" actId="14100"/>
          <ac:spMkLst>
            <pc:docMk/>
            <pc:sldMk cId="3011627503" sldId="623"/>
            <ac:spMk id="10" creationId="{956C0A5F-A03F-D97E-927A-2E9F71305FFF}"/>
          </ac:spMkLst>
        </pc:spChg>
        <pc:spChg chg="mod">
          <ac:chgData name="Guy Daniel Kezabahizi" userId="7b8da6cc-aa0d-4085-baca-bc6e92a80958" providerId="ADAL" clId="{DA58A2B3-6BFD-46D0-BEC9-C945DF6D71A3}" dt="2024-11-16T10:14:11.405" v="3726"/>
          <ac:spMkLst>
            <pc:docMk/>
            <pc:sldMk cId="3011627503" sldId="623"/>
            <ac:spMk id="12" creationId="{114988FA-006C-270C-B066-DF254413D537}"/>
          </ac:spMkLst>
        </pc:spChg>
        <pc:grpChg chg="mod">
          <ac:chgData name="Guy Daniel Kezabahizi" userId="7b8da6cc-aa0d-4085-baca-bc6e92a80958" providerId="ADAL" clId="{DA58A2B3-6BFD-46D0-BEC9-C945DF6D71A3}" dt="2024-11-16T10:14:18.377" v="3728" actId="14100"/>
          <ac:grpSpMkLst>
            <pc:docMk/>
            <pc:sldMk cId="3011627503" sldId="623"/>
            <ac:grpSpMk id="3" creationId="{EDE14621-8753-AA83-3371-D41FC5CA21EE}"/>
          </ac:grpSpMkLst>
        </pc:grpChg>
      </pc:sldChg>
      <pc:sldChg chg="modSp mod modNotesTx">
        <pc:chgData name="Guy Daniel Kezabahizi" userId="7b8da6cc-aa0d-4085-baca-bc6e92a80958" providerId="ADAL" clId="{DA58A2B3-6BFD-46D0-BEC9-C945DF6D71A3}" dt="2024-11-16T10:01:26.121" v="3722" actId="6549"/>
        <pc:sldMkLst>
          <pc:docMk/>
          <pc:sldMk cId="626535374" sldId="624"/>
        </pc:sldMkLst>
        <pc:spChg chg="mod">
          <ac:chgData name="Guy Daniel Kezabahizi" userId="7b8da6cc-aa0d-4085-baca-bc6e92a80958" providerId="ADAL" clId="{DA58A2B3-6BFD-46D0-BEC9-C945DF6D71A3}" dt="2024-11-16T09:38:58.194" v="3370" actId="207"/>
          <ac:spMkLst>
            <pc:docMk/>
            <pc:sldMk cId="626535374" sldId="624"/>
            <ac:spMk id="6" creationId="{381D197E-EF35-2092-6887-A81FAE585974}"/>
          </ac:spMkLst>
        </pc:spChg>
        <pc:spChg chg="mod">
          <ac:chgData name="Guy Daniel Kezabahizi" userId="7b8da6cc-aa0d-4085-baca-bc6e92a80958" providerId="ADAL" clId="{DA58A2B3-6BFD-46D0-BEC9-C945DF6D71A3}" dt="2024-11-16T09:52:02.136" v="3566"/>
          <ac:spMkLst>
            <pc:docMk/>
            <pc:sldMk cId="626535374" sldId="624"/>
            <ac:spMk id="9" creationId="{509FF6BF-A5DB-2278-7493-2C269551520A}"/>
          </ac:spMkLst>
        </pc:spChg>
        <pc:spChg chg="mod">
          <ac:chgData name="Guy Daniel Kezabahizi" userId="7b8da6cc-aa0d-4085-baca-bc6e92a80958" providerId="ADAL" clId="{DA58A2B3-6BFD-46D0-BEC9-C945DF6D71A3}" dt="2024-11-16T09:58:16.324" v="3691"/>
          <ac:spMkLst>
            <pc:docMk/>
            <pc:sldMk cId="626535374" sldId="624"/>
            <ac:spMk id="10" creationId="{956C0A5F-A03F-D97E-927A-2E9F71305FFF}"/>
          </ac:spMkLst>
        </pc:spChg>
        <pc:grpChg chg="mod">
          <ac:chgData name="Guy Daniel Kezabahizi" userId="7b8da6cc-aa0d-4085-baca-bc6e92a80958" providerId="ADAL" clId="{DA58A2B3-6BFD-46D0-BEC9-C945DF6D71A3}" dt="2024-11-16T09:52:23.055" v="3570" actId="14100"/>
          <ac:grpSpMkLst>
            <pc:docMk/>
            <pc:sldMk cId="626535374" sldId="624"/>
            <ac:grpSpMk id="7" creationId="{5817628B-5F71-5860-18B8-A6DE2C747DB3}"/>
          </ac:grpSpMkLst>
        </pc:grpChg>
      </pc:sldChg>
      <pc:sldChg chg="addSp delSp modSp mod modNotesTx">
        <pc:chgData name="Guy Daniel Kezabahizi" userId="7b8da6cc-aa0d-4085-baca-bc6e92a80958" providerId="ADAL" clId="{DA58A2B3-6BFD-46D0-BEC9-C945DF6D71A3}" dt="2024-11-16T08:40:05.274" v="3042" actId="113"/>
        <pc:sldMkLst>
          <pc:docMk/>
          <pc:sldMk cId="2788321192" sldId="745"/>
        </pc:sldMkLst>
        <pc:spChg chg="add del mod">
          <ac:chgData name="Guy Daniel Kezabahizi" userId="7b8da6cc-aa0d-4085-baca-bc6e92a80958" providerId="ADAL" clId="{DA58A2B3-6BFD-46D0-BEC9-C945DF6D71A3}" dt="2024-11-16T07:40:27.641" v="2276" actId="11529"/>
          <ac:spMkLst>
            <pc:docMk/>
            <pc:sldMk cId="2788321192" sldId="745"/>
            <ac:spMk id="2" creationId="{AEBA2D42-AE66-5822-2D2D-9B7E92277CB2}"/>
          </ac:spMkLst>
        </pc:spChg>
        <pc:spChg chg="mod">
          <ac:chgData name="Guy Daniel Kezabahizi" userId="7b8da6cc-aa0d-4085-baca-bc6e92a80958" providerId="ADAL" clId="{DA58A2B3-6BFD-46D0-BEC9-C945DF6D71A3}" dt="2024-11-16T07:40:28.827" v="2277" actId="14100"/>
          <ac:spMkLst>
            <pc:docMk/>
            <pc:sldMk cId="2788321192" sldId="745"/>
            <ac:spMk id="4" creationId="{DFFD5363-A456-1C8A-5048-29204BDFBF92}"/>
          </ac:spMkLst>
        </pc:spChg>
        <pc:spChg chg="mod">
          <ac:chgData name="Guy Daniel Kezabahizi" userId="7b8da6cc-aa0d-4085-baca-bc6e92a80958" providerId="ADAL" clId="{DA58A2B3-6BFD-46D0-BEC9-C945DF6D71A3}" dt="2024-11-16T07:41:17.125" v="2294"/>
          <ac:spMkLst>
            <pc:docMk/>
            <pc:sldMk cId="2788321192" sldId="745"/>
            <ac:spMk id="10" creationId="{44D64CE5-3CE2-81C8-FB44-FFA335476602}"/>
          </ac:spMkLst>
        </pc:spChg>
        <pc:spChg chg="mod">
          <ac:chgData name="Guy Daniel Kezabahizi" userId="7b8da6cc-aa0d-4085-baca-bc6e92a80958" providerId="ADAL" clId="{DA58A2B3-6BFD-46D0-BEC9-C945DF6D71A3}" dt="2024-11-16T07:45:40.991" v="2374" actId="6549"/>
          <ac:spMkLst>
            <pc:docMk/>
            <pc:sldMk cId="2788321192" sldId="745"/>
            <ac:spMk id="12" creationId="{E4E12E67-6242-36D9-41EC-F6FC0EB11D3A}"/>
          </ac:spMkLst>
        </pc:spChg>
        <pc:picChg chg="mod">
          <ac:chgData name="Guy Daniel Kezabahizi" userId="7b8da6cc-aa0d-4085-baca-bc6e92a80958" providerId="ADAL" clId="{DA58A2B3-6BFD-46D0-BEC9-C945DF6D71A3}" dt="2024-11-16T07:46:46.027" v="2377" actId="1076"/>
          <ac:picMkLst>
            <pc:docMk/>
            <pc:sldMk cId="2788321192" sldId="745"/>
            <ac:picMk id="15" creationId="{7167AC6F-E5B3-71C5-A681-6CB5329751E4}"/>
          </ac:picMkLst>
        </pc:picChg>
      </pc:sldChg>
      <pc:sldChg chg="addSp delSp modSp mod modNotesTx">
        <pc:chgData name="Guy Daniel Kezabahizi" userId="7b8da6cc-aa0d-4085-baca-bc6e92a80958" providerId="ADAL" clId="{DA58A2B3-6BFD-46D0-BEC9-C945DF6D71A3}" dt="2024-11-16T08:45:18.184" v="3043"/>
        <pc:sldMkLst>
          <pc:docMk/>
          <pc:sldMk cId="571684186" sldId="746"/>
        </pc:sldMkLst>
        <pc:spChg chg="add mod">
          <ac:chgData name="Guy Daniel Kezabahizi" userId="7b8da6cc-aa0d-4085-baca-bc6e92a80958" providerId="ADAL" clId="{DA58A2B3-6BFD-46D0-BEC9-C945DF6D71A3}" dt="2024-11-16T07:46:27.008" v="2376"/>
          <ac:spMkLst>
            <pc:docMk/>
            <pc:sldMk cId="571684186" sldId="746"/>
            <ac:spMk id="2" creationId="{E50DEE47-412B-DF25-A03B-76E74AACE1DA}"/>
          </ac:spMkLst>
        </pc:spChg>
        <pc:spChg chg="add mod">
          <ac:chgData name="Guy Daniel Kezabahizi" userId="7b8da6cc-aa0d-4085-baca-bc6e92a80958" providerId="ADAL" clId="{DA58A2B3-6BFD-46D0-BEC9-C945DF6D71A3}" dt="2024-11-16T07:47:18.249" v="2380"/>
          <ac:spMkLst>
            <pc:docMk/>
            <pc:sldMk cId="571684186" sldId="746"/>
            <ac:spMk id="3" creationId="{EDBBA892-BFD6-A8FF-B386-0D9B7886BF0A}"/>
          </ac:spMkLst>
        </pc:spChg>
        <pc:spChg chg="del">
          <ac:chgData name="Guy Daniel Kezabahizi" userId="7b8da6cc-aa0d-4085-baca-bc6e92a80958" providerId="ADAL" clId="{DA58A2B3-6BFD-46D0-BEC9-C945DF6D71A3}" dt="2024-11-16T07:46:18.752" v="2375" actId="478"/>
          <ac:spMkLst>
            <pc:docMk/>
            <pc:sldMk cId="571684186" sldId="746"/>
            <ac:spMk id="4" creationId="{DFFD5363-A456-1C8A-5048-29204BDFBF92}"/>
          </ac:spMkLst>
        </pc:spChg>
        <pc:spChg chg="mod">
          <ac:chgData name="Guy Daniel Kezabahizi" userId="7b8da6cc-aa0d-4085-baca-bc6e92a80958" providerId="ADAL" clId="{DA58A2B3-6BFD-46D0-BEC9-C945DF6D71A3}" dt="2024-11-16T07:47:00.501" v="2378" actId="6549"/>
          <ac:spMkLst>
            <pc:docMk/>
            <pc:sldMk cId="571684186" sldId="746"/>
            <ac:spMk id="10" creationId="{44D64CE5-3CE2-81C8-FB44-FFA335476602}"/>
          </ac:spMkLst>
        </pc:spChg>
        <pc:spChg chg="mod">
          <ac:chgData name="Guy Daniel Kezabahizi" userId="7b8da6cc-aa0d-4085-baca-bc6e92a80958" providerId="ADAL" clId="{DA58A2B3-6BFD-46D0-BEC9-C945DF6D71A3}" dt="2024-11-16T07:54:07.077" v="2743" actId="1036"/>
          <ac:spMkLst>
            <pc:docMk/>
            <pc:sldMk cId="571684186" sldId="746"/>
            <ac:spMk id="12" creationId="{E4E12E67-6242-36D9-41EC-F6FC0EB11D3A}"/>
          </ac:spMkLst>
        </pc:spChg>
        <pc:spChg chg="mod">
          <ac:chgData name="Guy Daniel Kezabahizi" userId="7b8da6cc-aa0d-4085-baca-bc6e92a80958" providerId="ADAL" clId="{DA58A2B3-6BFD-46D0-BEC9-C945DF6D71A3}" dt="2024-11-16T07:49:11.652" v="2569"/>
          <ac:spMkLst>
            <pc:docMk/>
            <pc:sldMk cId="571684186" sldId="746"/>
            <ac:spMk id="13" creationId="{599AED6C-284E-00BD-4FDF-B8BD691B9CFC}"/>
          </ac:spMkLst>
        </pc:spChg>
        <pc:spChg chg="mod">
          <ac:chgData name="Guy Daniel Kezabahizi" userId="7b8da6cc-aa0d-4085-baca-bc6e92a80958" providerId="ADAL" clId="{DA58A2B3-6BFD-46D0-BEC9-C945DF6D71A3}" dt="2024-11-16T07:49:11.652" v="2569"/>
          <ac:spMkLst>
            <pc:docMk/>
            <pc:sldMk cId="571684186" sldId="746"/>
            <ac:spMk id="18" creationId="{E2123473-D38A-63A6-1810-A321381C7AFE}"/>
          </ac:spMkLst>
        </pc:spChg>
        <pc:spChg chg="mod">
          <ac:chgData name="Guy Daniel Kezabahizi" userId="7b8da6cc-aa0d-4085-baca-bc6e92a80958" providerId="ADAL" clId="{DA58A2B3-6BFD-46D0-BEC9-C945DF6D71A3}" dt="2024-11-16T07:49:42.510" v="2572"/>
          <ac:spMkLst>
            <pc:docMk/>
            <pc:sldMk cId="571684186" sldId="746"/>
            <ac:spMk id="20" creationId="{3A5DE516-A94C-52C3-6846-DEA2F170780B}"/>
          </ac:spMkLst>
        </pc:spChg>
        <pc:spChg chg="mod">
          <ac:chgData name="Guy Daniel Kezabahizi" userId="7b8da6cc-aa0d-4085-baca-bc6e92a80958" providerId="ADAL" clId="{DA58A2B3-6BFD-46D0-BEC9-C945DF6D71A3}" dt="2024-11-16T07:49:42.510" v="2572"/>
          <ac:spMkLst>
            <pc:docMk/>
            <pc:sldMk cId="571684186" sldId="746"/>
            <ac:spMk id="21" creationId="{73257C9D-A75A-EA29-E391-9A85B737943A}"/>
          </ac:spMkLst>
        </pc:spChg>
        <pc:grpChg chg="add del mod">
          <ac:chgData name="Guy Daniel Kezabahizi" userId="7b8da6cc-aa0d-4085-baca-bc6e92a80958" providerId="ADAL" clId="{DA58A2B3-6BFD-46D0-BEC9-C945DF6D71A3}" dt="2024-11-16T07:49:22.735" v="2570" actId="478"/>
          <ac:grpSpMkLst>
            <pc:docMk/>
            <pc:sldMk cId="571684186" sldId="746"/>
            <ac:grpSpMk id="7" creationId="{AC75F366-002D-33F3-BEFC-DA697335098C}"/>
          </ac:grpSpMkLst>
        </pc:grpChg>
        <pc:grpChg chg="del">
          <ac:chgData name="Guy Daniel Kezabahizi" userId="7b8da6cc-aa0d-4085-baca-bc6e92a80958" providerId="ADAL" clId="{DA58A2B3-6BFD-46D0-BEC9-C945DF6D71A3}" dt="2024-11-16T07:47:14.585" v="2379" actId="478"/>
          <ac:grpSpMkLst>
            <pc:docMk/>
            <pc:sldMk cId="571684186" sldId="746"/>
            <ac:grpSpMk id="8" creationId="{6527F2F1-EE5F-A997-B03A-E25AA17E44C5}"/>
          </ac:grpSpMkLst>
        </pc:grpChg>
        <pc:grpChg chg="add mod">
          <ac:chgData name="Guy Daniel Kezabahizi" userId="7b8da6cc-aa0d-4085-baca-bc6e92a80958" providerId="ADAL" clId="{DA58A2B3-6BFD-46D0-BEC9-C945DF6D71A3}" dt="2024-11-16T07:49:42.510" v="2572"/>
          <ac:grpSpMkLst>
            <pc:docMk/>
            <pc:sldMk cId="571684186" sldId="746"/>
            <ac:grpSpMk id="19" creationId="{FC3CAE29-F57D-8F99-818B-EBA7080B4987}"/>
          </ac:grpSpMkLst>
        </pc:grpChg>
        <pc:picChg chg="add del mod">
          <ac:chgData name="Guy Daniel Kezabahizi" userId="7b8da6cc-aa0d-4085-baca-bc6e92a80958" providerId="ADAL" clId="{DA58A2B3-6BFD-46D0-BEC9-C945DF6D71A3}" dt="2024-11-16T07:48:42.215" v="2494" actId="478"/>
          <ac:picMkLst>
            <pc:docMk/>
            <pc:sldMk cId="571684186" sldId="746"/>
            <ac:picMk id="5" creationId="{76220072-5531-5001-757E-64F1B6EBA57F}"/>
          </ac:picMkLst>
        </pc:picChg>
        <pc:picChg chg="add del mod">
          <ac:chgData name="Guy Daniel Kezabahizi" userId="7b8da6cc-aa0d-4085-baca-bc6e92a80958" providerId="ADAL" clId="{DA58A2B3-6BFD-46D0-BEC9-C945DF6D71A3}" dt="2024-11-16T07:49:05.204" v="2568" actId="478"/>
          <ac:picMkLst>
            <pc:docMk/>
            <pc:sldMk cId="571684186" sldId="746"/>
            <ac:picMk id="6" creationId="{3CAA9693-1AFF-049C-642F-0D3E6589C816}"/>
          </ac:picMkLst>
        </pc:picChg>
        <pc:picChg chg="del mod">
          <ac:chgData name="Guy Daniel Kezabahizi" userId="7b8da6cc-aa0d-4085-baca-bc6e92a80958" providerId="ADAL" clId="{DA58A2B3-6BFD-46D0-BEC9-C945DF6D71A3}" dt="2024-11-16T07:49:24.980" v="2571" actId="478"/>
          <ac:picMkLst>
            <pc:docMk/>
            <pc:sldMk cId="571684186" sldId="746"/>
            <ac:picMk id="11" creationId="{35E019DE-505C-23E5-1317-BE0E3D19530F}"/>
          </ac:picMkLst>
        </pc:picChg>
        <pc:picChg chg="add mod">
          <ac:chgData name="Guy Daniel Kezabahizi" userId="7b8da6cc-aa0d-4085-baca-bc6e92a80958" providerId="ADAL" clId="{DA58A2B3-6BFD-46D0-BEC9-C945DF6D71A3}" dt="2024-11-16T07:49:42.510" v="2572"/>
          <ac:picMkLst>
            <pc:docMk/>
            <pc:sldMk cId="571684186" sldId="746"/>
            <ac:picMk id="22" creationId="{1803BA79-096E-494E-FFFC-2533F6D9C987}"/>
          </ac:picMkLst>
        </pc:picChg>
      </pc:sldChg>
      <pc:sldChg chg="addSp delSp modSp mod modNotesTx">
        <pc:chgData name="Guy Daniel Kezabahizi" userId="7b8da6cc-aa0d-4085-baca-bc6e92a80958" providerId="ADAL" clId="{DA58A2B3-6BFD-46D0-BEC9-C945DF6D71A3}" dt="2024-11-16T08:49:53.006" v="3052" actId="20577"/>
        <pc:sldMkLst>
          <pc:docMk/>
          <pc:sldMk cId="3076439106" sldId="747"/>
        </pc:sldMkLst>
        <pc:spChg chg="add mod">
          <ac:chgData name="Guy Daniel Kezabahizi" userId="7b8da6cc-aa0d-4085-baca-bc6e92a80958" providerId="ADAL" clId="{DA58A2B3-6BFD-46D0-BEC9-C945DF6D71A3}" dt="2024-11-16T07:55:26.649" v="2769"/>
          <ac:spMkLst>
            <pc:docMk/>
            <pc:sldMk cId="3076439106" sldId="747"/>
            <ac:spMk id="3" creationId="{FE56324E-FD54-0785-D45A-8017876C99B4}"/>
          </ac:spMkLst>
        </pc:spChg>
        <pc:spChg chg="del">
          <ac:chgData name="Guy Daniel Kezabahizi" userId="7b8da6cc-aa0d-4085-baca-bc6e92a80958" providerId="ADAL" clId="{DA58A2B3-6BFD-46D0-BEC9-C945DF6D71A3}" dt="2024-11-16T07:55:17.687" v="2768" actId="478"/>
          <ac:spMkLst>
            <pc:docMk/>
            <pc:sldMk cId="3076439106" sldId="747"/>
            <ac:spMk id="4" creationId="{DFFD5363-A456-1C8A-5048-29204BDFBF92}"/>
          </ac:spMkLst>
        </pc:spChg>
        <pc:spChg chg="mod">
          <ac:chgData name="Guy Daniel Kezabahizi" userId="7b8da6cc-aa0d-4085-baca-bc6e92a80958" providerId="ADAL" clId="{DA58A2B3-6BFD-46D0-BEC9-C945DF6D71A3}" dt="2024-11-16T07:56:28.882" v="2771"/>
          <ac:spMkLst>
            <pc:docMk/>
            <pc:sldMk cId="3076439106" sldId="747"/>
            <ac:spMk id="9" creationId="{C23C0414-7C9E-A499-7267-EAF2B24C256C}"/>
          </ac:spMkLst>
        </pc:spChg>
        <pc:spChg chg="mod">
          <ac:chgData name="Guy Daniel Kezabahizi" userId="7b8da6cc-aa0d-4085-baca-bc6e92a80958" providerId="ADAL" clId="{DA58A2B3-6BFD-46D0-BEC9-C945DF6D71A3}" dt="2024-11-16T07:56:50.263" v="2780" actId="1035"/>
          <ac:spMkLst>
            <pc:docMk/>
            <pc:sldMk cId="3076439106" sldId="747"/>
            <ac:spMk id="10" creationId="{44D64CE5-3CE2-81C8-FB44-FFA335476602}"/>
          </ac:spMkLst>
        </pc:spChg>
        <pc:spChg chg="mod">
          <ac:chgData name="Guy Daniel Kezabahizi" userId="7b8da6cc-aa0d-4085-baca-bc6e92a80958" providerId="ADAL" clId="{DA58A2B3-6BFD-46D0-BEC9-C945DF6D71A3}" dt="2024-11-16T08:05:22.621" v="2867" actId="1036"/>
          <ac:spMkLst>
            <pc:docMk/>
            <pc:sldMk cId="3076439106" sldId="747"/>
            <ac:spMk id="12" creationId="{E4E12E67-6242-36D9-41EC-F6FC0EB11D3A}"/>
          </ac:spMkLst>
        </pc:spChg>
        <pc:grpChg chg="mod">
          <ac:chgData name="Guy Daniel Kezabahizi" userId="7b8da6cc-aa0d-4085-baca-bc6e92a80958" providerId="ADAL" clId="{DA58A2B3-6BFD-46D0-BEC9-C945DF6D71A3}" dt="2024-11-16T07:56:28.882" v="2771"/>
          <ac:grpSpMkLst>
            <pc:docMk/>
            <pc:sldMk cId="3076439106" sldId="747"/>
            <ac:grpSpMk id="8" creationId="{6527F2F1-EE5F-A997-B03A-E25AA17E44C5}"/>
          </ac:grpSpMkLst>
        </pc:grpChg>
      </pc:sldChg>
      <pc:sldChg chg="addSp delSp modSp mod modNotesTx">
        <pc:chgData name="Guy Daniel Kezabahizi" userId="7b8da6cc-aa0d-4085-baca-bc6e92a80958" providerId="ADAL" clId="{DA58A2B3-6BFD-46D0-BEC9-C945DF6D71A3}" dt="2024-11-16T08:58:31.896" v="3326" actId="20577"/>
        <pc:sldMkLst>
          <pc:docMk/>
          <pc:sldMk cId="2653655544" sldId="748"/>
        </pc:sldMkLst>
        <pc:spChg chg="add mod">
          <ac:chgData name="Guy Daniel Kezabahizi" userId="7b8da6cc-aa0d-4085-baca-bc6e92a80958" providerId="ADAL" clId="{DA58A2B3-6BFD-46D0-BEC9-C945DF6D71A3}" dt="2024-11-16T08:05:55.069" v="2869"/>
          <ac:spMkLst>
            <pc:docMk/>
            <pc:sldMk cId="2653655544" sldId="748"/>
            <ac:spMk id="3" creationId="{DAF525F6-DD4A-5F7F-3A04-78AC66460399}"/>
          </ac:spMkLst>
        </pc:spChg>
        <pc:spChg chg="del">
          <ac:chgData name="Guy Daniel Kezabahizi" userId="7b8da6cc-aa0d-4085-baca-bc6e92a80958" providerId="ADAL" clId="{DA58A2B3-6BFD-46D0-BEC9-C945DF6D71A3}" dt="2024-11-16T08:05:48.485" v="2868" actId="478"/>
          <ac:spMkLst>
            <pc:docMk/>
            <pc:sldMk cId="2653655544" sldId="748"/>
            <ac:spMk id="4" creationId="{DFFD5363-A456-1C8A-5048-29204BDFBF92}"/>
          </ac:spMkLst>
        </pc:spChg>
        <pc:spChg chg="add mod">
          <ac:chgData name="Guy Daniel Kezabahizi" userId="7b8da6cc-aa0d-4085-baca-bc6e92a80958" providerId="ADAL" clId="{DA58A2B3-6BFD-46D0-BEC9-C945DF6D71A3}" dt="2024-11-16T08:51:19.461" v="3054"/>
          <ac:spMkLst>
            <pc:docMk/>
            <pc:sldMk cId="2653655544" sldId="748"/>
            <ac:spMk id="5" creationId="{ADED500C-CB36-E80F-E808-F444359D6DC6}"/>
          </ac:spMkLst>
        </pc:spChg>
        <pc:spChg chg="mod">
          <ac:chgData name="Guy Daniel Kezabahizi" userId="7b8da6cc-aa0d-4085-baca-bc6e92a80958" providerId="ADAL" clId="{DA58A2B3-6BFD-46D0-BEC9-C945DF6D71A3}" dt="2024-11-16T08:51:29.463" v="3056"/>
          <ac:spMkLst>
            <pc:docMk/>
            <pc:sldMk cId="2653655544" sldId="748"/>
            <ac:spMk id="9" creationId="{C23C0414-7C9E-A499-7267-EAF2B24C256C}"/>
          </ac:spMkLst>
        </pc:spChg>
        <pc:spChg chg="mod">
          <ac:chgData name="Guy Daniel Kezabahizi" userId="7b8da6cc-aa0d-4085-baca-bc6e92a80958" providerId="ADAL" clId="{DA58A2B3-6BFD-46D0-BEC9-C945DF6D71A3}" dt="2024-11-16T08:51:50.406" v="3104" actId="6549"/>
          <ac:spMkLst>
            <pc:docMk/>
            <pc:sldMk cId="2653655544" sldId="748"/>
            <ac:spMk id="10" creationId="{44D64CE5-3CE2-81C8-FB44-FFA335476602}"/>
          </ac:spMkLst>
        </pc:spChg>
        <pc:spChg chg="mod">
          <ac:chgData name="Guy Daniel Kezabahizi" userId="7b8da6cc-aa0d-4085-baca-bc6e92a80958" providerId="ADAL" clId="{DA58A2B3-6BFD-46D0-BEC9-C945DF6D71A3}" dt="2024-11-16T08:56:42.825" v="3324" actId="1036"/>
          <ac:spMkLst>
            <pc:docMk/>
            <pc:sldMk cId="2653655544" sldId="748"/>
            <ac:spMk id="12" creationId="{E4E12E67-6242-36D9-41EC-F6FC0EB11D3A}"/>
          </ac:spMkLst>
        </pc:spChg>
        <pc:grpChg chg="mod">
          <ac:chgData name="Guy Daniel Kezabahizi" userId="7b8da6cc-aa0d-4085-baca-bc6e92a80958" providerId="ADAL" clId="{DA58A2B3-6BFD-46D0-BEC9-C945DF6D71A3}" dt="2024-11-16T08:51:29.463" v="3056"/>
          <ac:grpSpMkLst>
            <pc:docMk/>
            <pc:sldMk cId="2653655544" sldId="748"/>
            <ac:grpSpMk id="8" creationId="{6527F2F1-EE5F-A997-B03A-E25AA17E44C5}"/>
          </ac:grpSpMkLst>
        </pc:grpChg>
      </pc:sldChg>
      <pc:sldChg chg="modNotesTx">
        <pc:chgData name="Guy Daniel Kezabahizi" userId="7b8da6cc-aa0d-4085-baca-bc6e92a80958" providerId="ADAL" clId="{DA58A2B3-6BFD-46D0-BEC9-C945DF6D71A3}" dt="2024-11-17T21:12:32.729" v="4815"/>
        <pc:sldMkLst>
          <pc:docMk/>
          <pc:sldMk cId="581302887" sldId="74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Light" panose="02000000000000000000" pitchFamily="2" charset="0"/>
              </a:defRPr>
            </a:lvl1pPr>
          </a:lstStyle>
          <a:p>
            <a:fld id="{498593FA-E9AB-EC48-9716-96CC64AC765D}" type="slidenum">
              <a:rPr lang="en-US" smtClean="0"/>
              <a:pPr/>
              <a:t>‹N°›</a:t>
            </a:fld>
            <a:endParaRPr lang="en-US"/>
          </a:p>
        </p:txBody>
      </p:sp>
      <p:sp>
        <p:nvSpPr>
          <p:cNvPr id="8" name="Footer Placeholder 7">
            <a:extLst>
              <a:ext uri="{FF2B5EF4-FFF2-40B4-BE49-F238E27FC236}">
                <a16:creationId xmlns:a16="http://schemas.microsoft.com/office/drawing/2014/main" id="{D3C8C52C-8C54-AA48-867D-06C0204915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19841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image" Target="../media/image21.png"/></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solidFill>
                  <a:schemeClr val="tx1"/>
                </a:solidFill>
              </a:rPr>
              <a:t>Bienvenue au module 3 dans lequel nous allons vous présenter l'outil NORMAL pour vous aider à communiquer des informations sur les changements de saignements induits par la contraception de manière que la cliente puisse comprendre et adopter la méthode. </a:t>
            </a:r>
          </a:p>
          <a:p>
            <a:r>
              <a:rPr lang="fr-FR" dirty="0">
                <a:solidFill>
                  <a:schemeClr val="tx1"/>
                </a:solidFill>
              </a:rPr>
              <a:t>NORMAL est l'un des éléments clés de l'approche C4C.</a:t>
            </a:r>
            <a:endParaRPr lang="en-US" dirty="0">
              <a:solidFill>
                <a:schemeClr val="tx1"/>
              </a:solidFill>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a:t>
            </a:fld>
            <a:endParaRPr lang="pt-PT"/>
          </a:p>
        </p:txBody>
      </p:sp>
    </p:spTree>
    <p:extLst>
      <p:ext uri="{BB962C8B-B14F-4D97-AF65-F5344CB8AC3E}">
        <p14:creationId xmlns:p14="http://schemas.microsoft.com/office/powerpoint/2010/main" val="2192053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fr-FR" sz="2400" dirty="0">
                <a:latin typeface="Abadi"/>
              </a:rPr>
              <a:t>Nous pouvons aider en expliquant ce qu'est la menstruation et pourquoi ces changements sont NORML. Certaines femmes peuvent même considérer que les changements dans les saignements menstruels sont bénéfiques pour leur mode de vie ! Les changements dans les saignements, comme des saignements plus légers, peuvent être positifs !</a:t>
            </a:r>
            <a:endParaRPr lang="en-US"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10</a:t>
            </a:fld>
            <a:endParaRPr lang="pt-PT"/>
          </a:p>
        </p:txBody>
      </p:sp>
    </p:spTree>
    <p:extLst>
      <p:ext uri="{BB962C8B-B14F-4D97-AF65-F5344CB8AC3E}">
        <p14:creationId xmlns:p14="http://schemas.microsoft.com/office/powerpoint/2010/main" val="5844964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t>11</a:t>
            </a:fld>
            <a:endParaRPr lang="en-US"/>
          </a:p>
        </p:txBody>
      </p:sp>
    </p:spTree>
    <p:extLst>
      <p:ext uri="{BB962C8B-B14F-4D97-AF65-F5344CB8AC3E}">
        <p14:creationId xmlns:p14="http://schemas.microsoft.com/office/powerpoint/2010/main" val="1796274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cap="none" dirty="0">
                <a:latin typeface="+mn-lt"/>
              </a:rPr>
              <a:t>PSI et FHI360 ont collaboré à l'élaboration de cet outil de travail, qui utilise un acronyme pour aider les prestataires à se souvenir des messages clés pour le conseil sur les changements de règles liés à la méthode. 
Ces messages doivent être utilisés pour aider les clients à comprendre que ces changements sont normaux avant qu'ils ne choisissent une méthode.
Ils doivent également être renforcés si un client choisit une méthode qui modifie les menstruations. Plus on répète, plus la cliente est susceptible de s'en souvenir!</a:t>
            </a:r>
            <a:endParaRPr lang="en-US" dirty="0"/>
          </a:p>
          <a:p>
            <a:r>
              <a:rPr lang="fr-FR" dirty="0"/>
              <a:t>*</a:t>
            </a:r>
            <a:r>
              <a:rPr lang="fr-FR" b="1" dirty="0"/>
              <a:t>Note pour le facilitateur</a:t>
            </a:r>
            <a:r>
              <a:rPr lang="fr-FR" dirty="0"/>
              <a:t>* : la deuxième image de droite représente une version du guide de choix destinée aux agents de santé communautaire. La version illustrée dans les diapositives suivantes est celle de gauche, destinée aux prestataires.</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12</a:t>
            </a:fld>
            <a:endParaRPr lang="en-US"/>
          </a:p>
        </p:txBody>
      </p:sp>
    </p:spTree>
    <p:extLst>
      <p:ext uri="{BB962C8B-B14F-4D97-AF65-F5344CB8AC3E}">
        <p14:creationId xmlns:p14="http://schemas.microsoft.com/office/powerpoint/2010/main" val="3953722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latin typeface="Roboto Light"/>
                <a:ea typeface="Roboto Light"/>
                <a:cs typeface="Roboto Light"/>
              </a:rPr>
              <a:t>La première partie de l'outil NORMAL décrit chacun des messages clés que nous voulons que les clients comprennent</a:t>
            </a:r>
            <a:r>
              <a:rPr lang="en-US" dirty="0">
                <a:latin typeface="Roboto Light"/>
                <a:ea typeface="Roboto Light"/>
                <a:cs typeface="Roboto Light"/>
              </a:rPr>
              <a:t>. </a:t>
            </a:r>
            <a:r>
              <a:rPr lang="fr-FR" dirty="0">
                <a:latin typeface="Roboto Light"/>
                <a:ea typeface="Roboto Light"/>
                <a:cs typeface="Roboto Light"/>
              </a:rPr>
              <a:t>N est pour NORMAL. Les changements dans les règles sont normaux lorsque vous utilisez une méthode contraceptive</a:t>
            </a:r>
            <a:r>
              <a:rPr lang="en-US" dirty="0">
                <a:latin typeface="Roboto Light"/>
                <a:ea typeface="Roboto Light"/>
                <a:cs typeface="Roboto Light"/>
              </a:rPr>
              <a:t>. </a:t>
            </a:r>
            <a:r>
              <a:rPr lang="fr-FR" dirty="0"/>
              <a:t>Vos règles peuvent devenir plus abondantes ou plus légères ; elles peuvent être plus fréquentes, irrégulières, ou </a:t>
            </a:r>
            <a:r>
              <a:rPr lang="fr-FR" b="1" dirty="0"/>
              <a:t>s'arrêter temporairement pendant que vous utilisez une méthode.</a:t>
            </a:r>
            <a:r>
              <a:rPr lang="en-US" dirty="0">
                <a:latin typeface="Roboto Light"/>
                <a:ea typeface="Roboto Light"/>
                <a:cs typeface="Roboto Light"/>
              </a:rPr>
              <a:t> </a:t>
            </a:r>
            <a:r>
              <a:rPr lang="fr-FR" dirty="0">
                <a:latin typeface="Roboto Light"/>
                <a:ea typeface="Roboto Light"/>
                <a:cs typeface="Roboto Light"/>
              </a:rPr>
              <a:t>L'évolution des règles peut également être différente au fil du temps</a:t>
            </a:r>
            <a:r>
              <a:rPr lang="en-US" dirty="0">
                <a:latin typeface="Roboto Light"/>
                <a:ea typeface="Roboto Light"/>
                <a:cs typeface="Roboto Light"/>
              </a:rPr>
              <a:t>.</a:t>
            </a:r>
          </a:p>
          <a:p>
            <a:endParaRPr lang="en-US" dirty="0">
              <a:latin typeface="Roboto Light"/>
              <a:ea typeface="Roboto Light"/>
              <a:cs typeface="Roboto Light"/>
            </a:endParaRPr>
          </a:p>
          <a:p>
            <a:r>
              <a:rPr lang="fr-FR" dirty="0">
                <a:latin typeface="Roboto Light"/>
                <a:ea typeface="Roboto Light"/>
                <a:cs typeface="Roboto Light"/>
              </a:rPr>
              <a:t>Au fur et à mesure que vous parcourez chaque lettre, arrêtez-vous et assurez-vous que vous avez bien compris, demandez des réflexions sur chaque méthode ou des exemples où et comment ce message peut être appliqué.</a:t>
            </a:r>
            <a:endParaRPr lang="en-US" dirty="0">
              <a:latin typeface="Roboto Light"/>
              <a:ea typeface="Roboto Light"/>
              <a:cs typeface="Roboto Ligh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13</a:t>
            </a:fld>
            <a:endParaRPr lang="pt-PT"/>
          </a:p>
        </p:txBody>
      </p:sp>
    </p:spTree>
    <p:extLst>
      <p:ext uri="{BB962C8B-B14F-4D97-AF65-F5344CB8AC3E}">
        <p14:creationId xmlns:p14="http://schemas.microsoft.com/office/powerpoint/2010/main" val="1020592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t>Des règles plus légères ou l'absence de règles </a:t>
            </a:r>
            <a:r>
              <a:rPr lang="fr-FR" b="1" dirty="0"/>
              <a:t>peuvent</a:t>
            </a:r>
            <a:r>
              <a:rPr lang="fr-FR" dirty="0"/>
              <a:t> être bénéfiques pour votre santé et votre vie personnelle.</a:t>
            </a:r>
          </a:p>
          <a:p>
            <a:pPr marL="0" indent="0">
              <a:buNone/>
            </a:pPr>
            <a:r>
              <a:rPr lang="fr-FR" sz="2400" i="0" cap="none" dirty="0">
                <a:latin typeface="+mn-lt"/>
              </a:rPr>
              <a:t>Par exemple, vous pouvez avoir besoin de moins de produits d'hygiène menstruelle tels que les serviettes hygiéniques, et vous pouvez avoir des rapports sexuels plus fréquents puisqu'ils ne seront pas interrompus par les règles</a:t>
            </a:r>
            <a:r>
              <a:rPr lang="en-US" sz="2400" i="0" cap="none" dirty="0">
                <a:latin typeface="+mn-lt"/>
              </a:rPr>
              <a:t>. </a:t>
            </a:r>
            <a:r>
              <a:rPr lang="fr-FR" sz="2400" i="0" cap="none" dirty="0">
                <a:latin typeface="+mn-lt"/>
              </a:rPr>
              <a:t>Il peut aussi réduire le risque d'anémie</a:t>
            </a:r>
            <a:r>
              <a:rPr lang="en-US" sz="2400" i="0" cap="none" dirty="0">
                <a:latin typeface="+mn-lt"/>
              </a:rPr>
              <a:t>.</a:t>
            </a:r>
          </a:p>
          <a:p>
            <a:pPr marL="0" indent="0">
              <a:lnSpc>
                <a:spcPct val="100000"/>
              </a:lnSpc>
              <a:buNone/>
            </a:pPr>
            <a:endParaRPr lang="en-US" sz="2400" i="1" cap="none" dirty="0">
              <a:solidFill>
                <a:schemeClr val="tx1">
                  <a:lumMod val="75000"/>
                  <a:lumOff val="25000"/>
                </a:schemeClr>
              </a:solidFill>
              <a:latin typeface="+mn-l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14</a:t>
            </a:fld>
            <a:endParaRPr lang="pt-PT"/>
          </a:p>
        </p:txBody>
      </p:sp>
    </p:spTree>
    <p:extLst>
      <p:ext uri="{BB962C8B-B14F-4D97-AF65-F5344CB8AC3E}">
        <p14:creationId xmlns:p14="http://schemas.microsoft.com/office/powerpoint/2010/main" val="372964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R </a:t>
            </a:r>
            <a:r>
              <a:rPr lang="en-US" i="0" dirty="0" err="1"/>
              <a:t>est</a:t>
            </a:r>
            <a:r>
              <a:rPr lang="en-US" i="0" dirty="0"/>
              <a:t> pour </a:t>
            </a:r>
            <a:r>
              <a:rPr lang="en-US" i="0" dirty="0" err="1"/>
              <a:t>Revenir</a:t>
            </a:r>
            <a:r>
              <a:rPr lang="en-US" i="0" dirty="0"/>
              <a:t>. </a:t>
            </a:r>
            <a:r>
              <a:rPr lang="fr-FR" i="0" dirty="0"/>
              <a:t>Lorsque vous cessez d'utiliser une méthode contraceptive, vos règles reviendront et vos chances de tomber enceinte reviendront à la normale.</a:t>
            </a:r>
            <a:endParaRPr lang="en-US" sz="2400" i="1" cap="none" dirty="0">
              <a:solidFill>
                <a:schemeClr val="tx1">
                  <a:lumMod val="75000"/>
                  <a:lumOff val="25000"/>
                </a:schemeClr>
              </a:solidFill>
              <a:latin typeface="+mn-l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15</a:t>
            </a:fld>
            <a:endParaRPr lang="pt-PT"/>
          </a:p>
        </p:txBody>
      </p:sp>
    </p:spTree>
    <p:extLst>
      <p:ext uri="{BB962C8B-B14F-4D97-AF65-F5344CB8AC3E}">
        <p14:creationId xmlns:p14="http://schemas.microsoft.com/office/powerpoint/2010/main" val="3382176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lgn="just">
              <a:lnSpc>
                <a:spcPct val="150000"/>
              </a:lnSpc>
            </a:pPr>
            <a:r>
              <a:rPr lang="fr-FR" sz="2400" dirty="0">
                <a:latin typeface="Roboto" panose="02000000000000000000" pitchFamily="2" charset="0"/>
                <a:ea typeface="Roboto" panose="02000000000000000000" pitchFamily="2" charset="0"/>
              </a:rPr>
              <a:t>Une préoccupation commune pour les femmes et les filles qui ont</a:t>
            </a:r>
            <a:r>
              <a:rPr lang="fr-FR" sz="2400" b="0" dirty="0">
                <a:latin typeface="Roboto" panose="02000000000000000000" pitchFamily="2" charset="0"/>
                <a:ea typeface="Roboto" panose="02000000000000000000" pitchFamily="2" charset="0"/>
              </a:rPr>
              <a:t> l’aménorrhée </a:t>
            </a:r>
            <a:r>
              <a:rPr lang="fr-FR" sz="2400" dirty="0">
                <a:latin typeface="Roboto" panose="02000000000000000000" pitchFamily="2" charset="0"/>
                <a:ea typeface="Roboto" panose="02000000000000000000" pitchFamily="2" charset="0"/>
              </a:rPr>
              <a:t>est que leurs règles ne reviendront pas et qu’elles seront stériles</a:t>
            </a:r>
            <a:r>
              <a:rPr lang="en-US" sz="2400" i="0" cap="none" dirty="0">
                <a:solidFill>
                  <a:schemeClr val="tx1">
                    <a:lumMod val="75000"/>
                    <a:lumOff val="25000"/>
                  </a:schemeClr>
                </a:solidFill>
                <a:latin typeface="+mn-lt"/>
              </a:rPr>
              <a:t>. </a:t>
            </a:r>
            <a:r>
              <a:rPr lang="fr-FR" sz="2400" dirty="0">
                <a:latin typeface="Roboto" panose="02000000000000000000" pitchFamily="2" charset="0"/>
                <a:ea typeface="Roboto" panose="02000000000000000000" pitchFamily="2" charset="0"/>
              </a:rPr>
              <a:t>Certaines femmes attendent que leurs règles reviennent avant de revenir pour la réinjection de DMPA, les laissant à </a:t>
            </a:r>
            <a:r>
              <a:rPr lang="fr-FR" sz="2400" b="0" dirty="0">
                <a:solidFill>
                  <a:srgbClr val="00B050"/>
                </a:solidFill>
                <a:latin typeface="Roboto" panose="02000000000000000000" pitchFamily="2" charset="0"/>
                <a:ea typeface="Roboto" panose="02000000000000000000" pitchFamily="2" charset="0"/>
              </a:rPr>
              <a:t>risque de grossesse</a:t>
            </a:r>
            <a:r>
              <a:rPr lang="en-US" sz="2400" dirty="0">
                <a:latin typeface="Roboto" panose="02000000000000000000" pitchFamily="2" charset="0"/>
                <a:ea typeface="Roboto" panose="02000000000000000000" pitchFamily="2" charset="0"/>
              </a:rPr>
              <a:t>!</a:t>
            </a:r>
          </a:p>
          <a:p>
            <a:pPr marL="0" indent="0">
              <a:lnSpc>
                <a:spcPct val="100000"/>
              </a:lnSpc>
              <a:buNone/>
            </a:pPr>
            <a:endParaRPr lang="en-US" sz="2400" i="1" cap="none" dirty="0">
              <a:solidFill>
                <a:schemeClr val="tx1">
                  <a:lumMod val="75000"/>
                  <a:lumOff val="25000"/>
                </a:schemeClr>
              </a:solidFill>
              <a:latin typeface="+mn-l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16</a:t>
            </a:fld>
            <a:endParaRPr lang="pt-PT"/>
          </a:p>
        </p:txBody>
      </p:sp>
    </p:spTree>
    <p:extLst>
      <p:ext uri="{BB962C8B-B14F-4D97-AF65-F5344CB8AC3E}">
        <p14:creationId xmlns:p14="http://schemas.microsoft.com/office/powerpoint/2010/main" val="12410500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M </a:t>
            </a:r>
            <a:r>
              <a:rPr lang="en-US" dirty="0" err="1"/>
              <a:t>est</a:t>
            </a:r>
            <a:r>
              <a:rPr lang="en-US" dirty="0"/>
              <a:t> pour </a:t>
            </a:r>
            <a:r>
              <a:rPr lang="en-US" dirty="0" err="1"/>
              <a:t>Méthodes</a:t>
            </a:r>
            <a:endParaRPr lang="en-US" dirty="0"/>
          </a:p>
          <a:p>
            <a:pPr marL="571500" indent="-571500" algn="just">
              <a:lnSpc>
                <a:spcPct val="150000"/>
              </a:lnSpc>
              <a:buBlip>
                <a:blip r:embed="rId3"/>
              </a:buBlip>
            </a:pPr>
            <a:r>
              <a:rPr lang="fr-FR" sz="2400" b="0" dirty="0">
                <a:latin typeface="Roboto" panose="02000000000000000000" pitchFamily="2" charset="0"/>
                <a:ea typeface="Roboto" panose="02000000000000000000" pitchFamily="2" charset="0"/>
              </a:rPr>
              <a:t>Différentes </a:t>
            </a:r>
            <a:r>
              <a:rPr lang="fr-FR" sz="2400" b="1" dirty="0">
                <a:latin typeface="Roboto" panose="02000000000000000000" pitchFamily="2" charset="0"/>
                <a:ea typeface="Roboto" panose="02000000000000000000" pitchFamily="2" charset="0"/>
              </a:rPr>
              <a:t>méthodes</a:t>
            </a:r>
            <a:r>
              <a:rPr lang="fr-FR" sz="2400" b="0" dirty="0">
                <a:latin typeface="Roboto" panose="02000000000000000000" pitchFamily="2" charset="0"/>
                <a:ea typeface="Roboto" panose="02000000000000000000" pitchFamily="2" charset="0"/>
              </a:rPr>
              <a:t> contraceptives peuvent entraîner des </a:t>
            </a:r>
            <a:r>
              <a:rPr lang="fr-FR" sz="2400" b="0" dirty="0">
                <a:solidFill>
                  <a:srgbClr val="00B050"/>
                </a:solidFill>
                <a:latin typeface="Roboto" panose="02000000000000000000" pitchFamily="2" charset="0"/>
                <a:ea typeface="Roboto" panose="02000000000000000000" pitchFamily="2" charset="0"/>
              </a:rPr>
              <a:t>différents types de modifications des règles</a:t>
            </a:r>
            <a:r>
              <a:rPr lang="en-US" sz="2400" b="0" cap="none" dirty="0">
                <a:solidFill>
                  <a:schemeClr val="tx1">
                    <a:lumMod val="75000"/>
                    <a:lumOff val="25000"/>
                  </a:schemeClr>
                </a:solidFill>
                <a:latin typeface="+mn-lt"/>
              </a:rPr>
              <a:t>. </a:t>
            </a:r>
            <a:r>
              <a:rPr lang="fr-FR" sz="2400" dirty="0">
                <a:latin typeface="Roboto" panose="02000000000000000000" pitchFamily="2" charset="0"/>
                <a:ea typeface="Roboto" panose="02000000000000000000" pitchFamily="2" charset="0"/>
              </a:rPr>
              <a:t>Expliquer à votre prestataire de santé les types de changements des règles que vous trouvez acceptables.</a:t>
            </a:r>
          </a:p>
          <a:p>
            <a:pPr marL="571500" marR="0" lvl="0" indent="-571500" algn="just" defTabSz="914400" rtl="0" eaLnBrk="1" fontAlgn="auto" latinLnBrk="0" hangingPunct="1">
              <a:lnSpc>
                <a:spcPct val="150000"/>
              </a:lnSpc>
              <a:spcBef>
                <a:spcPts val="0"/>
              </a:spcBef>
              <a:spcAft>
                <a:spcPts val="0"/>
              </a:spcAft>
              <a:buClrTx/>
              <a:buSzTx/>
              <a:buFontTx/>
              <a:buBlip>
                <a:blip r:embed="rId3"/>
              </a:buBlip>
              <a:tabLst/>
              <a:defRPr/>
            </a:pPr>
            <a:r>
              <a:rPr lang="fr-FR" sz="2400" dirty="0">
                <a:latin typeface="Roboto" panose="02000000000000000000" pitchFamily="2" charset="0"/>
                <a:ea typeface="Roboto" panose="02000000000000000000" pitchFamily="2" charset="0"/>
              </a:rPr>
              <a:t>C’est une opportunité d’ inviter la cliente à Expliquer à son prestataire de santé les types de changements des règles que vous trouvez acceptables.</a:t>
            </a:r>
            <a:endParaRPr lang="en-US" sz="2400" dirty="0">
              <a:latin typeface="Roboto" panose="02000000000000000000" pitchFamily="2" charset="0"/>
              <a:ea typeface="Roboto" panose="02000000000000000000" pitchFamily="2" charset="0"/>
            </a:endParaRPr>
          </a:p>
          <a:p>
            <a:pPr marL="571500" indent="-571500" algn="just">
              <a:lnSpc>
                <a:spcPct val="150000"/>
              </a:lnSpc>
              <a:buBlip>
                <a:blip r:embed="rId3"/>
              </a:buBlip>
            </a:pPr>
            <a:endParaRPr lang="en-US" sz="2400" dirty="0">
              <a:latin typeface="Roboto" panose="02000000000000000000" pitchFamily="2" charset="0"/>
              <a:ea typeface="Roboto" panose="02000000000000000000" pitchFamily="2" charset="0"/>
            </a:endParaRPr>
          </a:p>
          <a:p>
            <a:pPr marL="0" indent="0">
              <a:lnSpc>
                <a:spcPct val="100000"/>
              </a:lnSpc>
              <a:buNone/>
            </a:pPr>
            <a:endParaRPr lang="en-US" sz="2400" i="1" cap="none" dirty="0">
              <a:solidFill>
                <a:schemeClr val="tx1">
                  <a:lumMod val="75000"/>
                  <a:lumOff val="25000"/>
                </a:schemeClr>
              </a:solidFill>
              <a:latin typeface="+mn-l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17</a:t>
            </a:fld>
            <a:endParaRPr lang="pt-PT"/>
          </a:p>
        </p:txBody>
      </p:sp>
    </p:spTree>
    <p:extLst>
      <p:ext uri="{BB962C8B-B14F-4D97-AF65-F5344CB8AC3E}">
        <p14:creationId xmlns:p14="http://schemas.microsoft.com/office/powerpoint/2010/main" val="2048790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400" dirty="0">
                <a:latin typeface="Roboto" panose="02000000000000000000" pitchFamily="2" charset="0"/>
                <a:ea typeface="Roboto" panose="02000000000000000000" pitchFamily="2" charset="0"/>
              </a:rPr>
              <a:t>Le verso de cet aide-mémoire a des </a:t>
            </a:r>
            <a:r>
              <a:rPr lang="fr-FR" sz="2400" b="0" dirty="0">
                <a:solidFill>
                  <a:srgbClr val="00B050"/>
                </a:solidFill>
                <a:latin typeface="Roboto" panose="02000000000000000000" pitchFamily="2" charset="0"/>
                <a:ea typeface="Roboto" panose="02000000000000000000" pitchFamily="2" charset="0"/>
              </a:rPr>
              <a:t>informations spécifiques sur les changements de règles</a:t>
            </a:r>
            <a:r>
              <a:rPr lang="fr-FR" sz="2400" b="0" dirty="0">
                <a:latin typeface="Roboto" panose="02000000000000000000" pitchFamily="2" charset="0"/>
                <a:ea typeface="Roboto" panose="02000000000000000000" pitchFamily="2" charset="0"/>
              </a:rPr>
              <a:t> </a:t>
            </a:r>
            <a:r>
              <a:rPr lang="fr-FR" sz="2400" dirty="0">
                <a:latin typeface="Roboto" panose="02000000000000000000" pitchFamily="2" charset="0"/>
                <a:ea typeface="Roboto" panose="02000000000000000000" pitchFamily="2" charset="0"/>
              </a:rPr>
              <a:t>liés à chaque méthode</a:t>
            </a:r>
            <a:r>
              <a:rPr lang="en-US" sz="2400" dirty="0">
                <a:latin typeface="Roboto" panose="02000000000000000000" pitchFamily="2" charset="0"/>
                <a:ea typeface="Roboto" panose="02000000000000000000" pitchFamily="2" charset="0"/>
              </a:rPr>
              <a:t>. </a:t>
            </a:r>
            <a:r>
              <a:rPr lang="fr-FR" dirty="0">
                <a:solidFill>
                  <a:schemeClr val="tx1">
                    <a:lumMod val="75000"/>
                    <a:lumOff val="25000"/>
                  </a:schemeClr>
                </a:solidFill>
              </a:rPr>
              <a:t>Discutez avec les clientes du type de changements dans les saignements qu'elles jugeraient acceptables - aidez-les à comprendre que ces changements sont attendus et normaux, mais respectez les choix de la patiente.</a:t>
            </a:r>
            <a:r>
              <a:rPr lang="en-US" dirty="0">
                <a:solidFill>
                  <a:schemeClr val="tx1">
                    <a:lumMod val="75000"/>
                    <a:lumOff val="25000"/>
                  </a:schemeClr>
                </a:solidFill>
              </a:rPr>
              <a:t> </a:t>
            </a:r>
            <a:r>
              <a:rPr lang="fr-FR" dirty="0">
                <a:solidFill>
                  <a:schemeClr val="tx1">
                    <a:lumMod val="75000"/>
                    <a:lumOff val="25000"/>
                  </a:schemeClr>
                </a:solidFill>
              </a:rPr>
              <a:t>Il est préférable qu'elle choisisse une méthode qui la satisfera plutôt qu'une méthode qui entraînera des changements inacceptables dans ses saignements.</a:t>
            </a:r>
            <a:endParaRPr lang="en-US" sz="2400" i="0" cap="none" dirty="0">
              <a:latin typeface="+mn-lt"/>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18</a:t>
            </a:fld>
            <a:endParaRPr lang="pt-PT"/>
          </a:p>
        </p:txBody>
      </p:sp>
    </p:spTree>
    <p:extLst>
      <p:ext uri="{BB962C8B-B14F-4D97-AF65-F5344CB8AC3E}">
        <p14:creationId xmlns:p14="http://schemas.microsoft.com/office/powerpoint/2010/main" val="2572497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A </a:t>
            </a:r>
            <a:r>
              <a:rPr lang="en-US" dirty="0" err="1"/>
              <a:t>est</a:t>
            </a:r>
            <a:r>
              <a:rPr lang="en-US" dirty="0"/>
              <a:t> pour Absence des </a:t>
            </a:r>
            <a:r>
              <a:rPr lang="en-US" dirty="0" err="1"/>
              <a:t>règles</a:t>
            </a:r>
            <a:endParaRPr lang="en-US" dirty="0"/>
          </a:p>
          <a:p>
            <a:pPr marL="571500" indent="-571500">
              <a:buBlip>
                <a:blip r:embed="rId3"/>
              </a:buBlip>
            </a:pPr>
            <a:r>
              <a:rPr lang="fr-FR" sz="2400" b="1" dirty="0">
                <a:solidFill>
                  <a:srgbClr val="00B050"/>
                </a:solidFill>
                <a:latin typeface="Roboto" panose="02000000000000000000" pitchFamily="2" charset="0"/>
                <a:ea typeface="Roboto" panose="02000000000000000000" pitchFamily="2" charset="0"/>
              </a:rPr>
              <a:t>L'absence de règles est fréquente, </a:t>
            </a:r>
            <a:r>
              <a:rPr lang="fr-FR" sz="2400" dirty="0">
                <a:latin typeface="Roboto" panose="02000000000000000000" pitchFamily="2" charset="0"/>
                <a:ea typeface="Roboto" panose="02000000000000000000" pitchFamily="2" charset="0"/>
              </a:rPr>
              <a:t>pour certaines méthodes</a:t>
            </a:r>
            <a:r>
              <a:rPr lang="en-US" sz="2400" b="0" dirty="0">
                <a:latin typeface="Roboto" panose="02000000000000000000" pitchFamily="2" charset="0"/>
                <a:ea typeface="Roboto" panose="02000000000000000000" pitchFamily="2" charset="0"/>
              </a:rPr>
              <a:t>. C</a:t>
            </a:r>
            <a:r>
              <a:rPr lang="fr-FR" sz="2400" b="0" dirty="0" err="1">
                <a:latin typeface="Roboto" panose="02000000000000000000" pitchFamily="2" charset="0"/>
                <a:ea typeface="Roboto" panose="02000000000000000000" pitchFamily="2" charset="0"/>
              </a:rPr>
              <a:t>ela</a:t>
            </a:r>
            <a:r>
              <a:rPr lang="fr-FR" sz="2400" b="0" dirty="0">
                <a:latin typeface="Roboto" panose="02000000000000000000" pitchFamily="2" charset="0"/>
                <a:ea typeface="Roboto" panose="02000000000000000000" pitchFamily="2" charset="0"/>
              </a:rPr>
              <a:t> </a:t>
            </a:r>
            <a:r>
              <a:rPr lang="fr-FR" sz="2400" dirty="0">
                <a:latin typeface="Roboto" panose="02000000000000000000" pitchFamily="2" charset="0"/>
                <a:ea typeface="Roboto" panose="02000000000000000000" pitchFamily="2" charset="0"/>
              </a:rPr>
              <a:t>ne veut pas dire que vous êtes enceinte</a:t>
            </a:r>
            <a:r>
              <a:rPr lang="en-US" sz="2400" cap="none" dirty="0">
                <a:latin typeface="+mn-lt"/>
              </a:rPr>
              <a:t>.</a:t>
            </a:r>
            <a:r>
              <a:rPr lang="fr-FR" sz="2400" dirty="0">
                <a:latin typeface="Roboto" panose="02000000000000000000" pitchFamily="2" charset="0"/>
                <a:ea typeface="Roboto" panose="02000000000000000000" pitchFamily="2" charset="0"/>
              </a:rPr>
              <a:t> Si vous présentez un autre symptôme de grossesse, parlez-en à votre prestataire de soins ou faites un test de grossesse</a:t>
            </a:r>
            <a:r>
              <a:rPr lang="en-US" sz="2400" cap="none" dirty="0">
                <a:latin typeface="+mn-lt"/>
              </a:rPr>
              <a:t>.</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19</a:t>
            </a:fld>
            <a:endParaRPr lang="pt-PT"/>
          </a:p>
        </p:txBody>
      </p:sp>
    </p:spTree>
    <p:extLst>
      <p:ext uri="{BB962C8B-B14F-4D97-AF65-F5344CB8AC3E}">
        <p14:creationId xmlns:p14="http://schemas.microsoft.com/office/powerpoint/2010/main" val="3402573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98593FA-E9AB-EC48-9716-96CC64AC765D}" type="slidenum">
              <a:rPr lang="en-US" smtClean="0"/>
              <a:pPr/>
              <a:t>2</a:t>
            </a:fld>
            <a:endParaRPr lang="en-US"/>
          </a:p>
        </p:txBody>
      </p:sp>
    </p:spTree>
    <p:extLst>
      <p:ext uri="{BB962C8B-B14F-4D97-AF65-F5344CB8AC3E}">
        <p14:creationId xmlns:p14="http://schemas.microsoft.com/office/powerpoint/2010/main" val="3525831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571500" indent="-571500">
              <a:buBlip>
                <a:blip r:embed="rId3"/>
              </a:buBlip>
            </a:pPr>
            <a:r>
              <a:rPr lang="fr-FR" sz="2400" i="1" dirty="0">
                <a:solidFill>
                  <a:schemeClr val="tx1">
                    <a:lumMod val="75000"/>
                    <a:lumOff val="25000"/>
                  </a:schemeClr>
                </a:solidFill>
              </a:rPr>
              <a:t>Si vous utilisez la méthode « Quick Start », l’absence des règles dans les premiers mois peut être un signe de grossesse. Ce message ne s’applique pas aux pilules hormonales combinées</a:t>
            </a:r>
            <a:r>
              <a:rPr lang="en-US" sz="2400" i="1" cap="none" dirty="0">
                <a:solidFill>
                  <a:schemeClr val="tx1">
                    <a:lumMod val="75000"/>
                    <a:lumOff val="25000"/>
                  </a:schemeClr>
                </a:solidFill>
                <a:latin typeface="+mn-lt"/>
              </a:rPr>
              <a:t>.</a:t>
            </a: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20</a:t>
            </a:fld>
            <a:endParaRPr lang="pt-PT"/>
          </a:p>
        </p:txBody>
      </p:sp>
    </p:spTree>
    <p:extLst>
      <p:ext uri="{BB962C8B-B14F-4D97-AF65-F5344CB8AC3E}">
        <p14:creationId xmlns:p14="http://schemas.microsoft.com/office/powerpoint/2010/main" val="37452618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en-US" dirty="0"/>
              <a:t>L </a:t>
            </a:r>
            <a:r>
              <a:rPr lang="en-US" dirty="0" err="1"/>
              <a:t>est</a:t>
            </a:r>
            <a:r>
              <a:rPr lang="en-US" dirty="0"/>
              <a:t> pour </a:t>
            </a:r>
            <a:r>
              <a:rPr lang="en-US" dirty="0" err="1"/>
              <a:t>Limite</a:t>
            </a:r>
            <a:endParaRPr lang="en-US" dirty="0"/>
          </a:p>
          <a:p>
            <a:pPr marL="571500" indent="-571500" algn="just">
              <a:lnSpc>
                <a:spcPct val="150000"/>
              </a:lnSpc>
              <a:buBlip>
                <a:blip r:embed="rId3"/>
              </a:buBlip>
            </a:pPr>
            <a:r>
              <a:rPr lang="fr-FR" sz="2400" dirty="0">
                <a:latin typeface="Roboto" panose="02000000000000000000" pitchFamily="2" charset="0"/>
                <a:ea typeface="Roboto" panose="02000000000000000000" pitchFamily="2" charset="0"/>
              </a:rPr>
              <a:t>Si les changements de vos règles</a:t>
            </a:r>
            <a:r>
              <a:rPr lang="fr-FR" sz="2400" b="0" dirty="0">
                <a:latin typeface="Roboto" panose="02000000000000000000" pitchFamily="2" charset="0"/>
                <a:ea typeface="Roboto" panose="02000000000000000000" pitchFamily="2" charset="0"/>
              </a:rPr>
              <a:t> </a:t>
            </a:r>
            <a:r>
              <a:rPr lang="fr-FR" sz="2400" b="0" dirty="0">
                <a:solidFill>
                  <a:schemeClr val="accent4"/>
                </a:solidFill>
                <a:latin typeface="Roboto" panose="02000000000000000000" pitchFamily="2" charset="0"/>
                <a:ea typeface="Roboto" panose="02000000000000000000" pitchFamily="2" charset="0"/>
              </a:rPr>
              <a:t>limitent</a:t>
            </a:r>
            <a:r>
              <a:rPr lang="fr-FR" sz="2400" b="0" dirty="0">
                <a:latin typeface="Roboto" panose="02000000000000000000" pitchFamily="2" charset="0"/>
                <a:ea typeface="Roboto" panose="02000000000000000000" pitchFamily="2" charset="0"/>
              </a:rPr>
              <a:t> </a:t>
            </a:r>
            <a:r>
              <a:rPr lang="fr-FR" sz="2400" dirty="0">
                <a:latin typeface="Roboto" panose="02000000000000000000" pitchFamily="2" charset="0"/>
                <a:ea typeface="Roboto" panose="02000000000000000000" pitchFamily="2" charset="0"/>
              </a:rPr>
              <a:t>vos activités quotidiennes, il existe des traitements. Parlez-en avec votre prestataire de santé</a:t>
            </a:r>
            <a:r>
              <a:rPr lang="en-US" sz="2400" dirty="0">
                <a:latin typeface="Roboto" panose="02000000000000000000" pitchFamily="2" charset="0"/>
                <a:ea typeface="Roboto" panose="02000000000000000000" pitchFamily="2" charset="0"/>
              </a:rPr>
              <a:t>;</a:t>
            </a:r>
          </a:p>
          <a:p>
            <a:pPr marL="571500" indent="-571500">
              <a:buBlip>
                <a:blip r:embed="rId4"/>
              </a:buBlip>
            </a:pPr>
            <a:r>
              <a:rPr lang="fr-FR" sz="2400" dirty="0">
                <a:latin typeface="Roboto" panose="02000000000000000000" pitchFamily="2" charset="0"/>
                <a:ea typeface="Roboto" panose="02000000000000000000" pitchFamily="2" charset="0"/>
              </a:rPr>
              <a:t>Le Livret du Choix </a:t>
            </a:r>
            <a:r>
              <a:rPr lang="fr-FR" sz="2400" b="0" dirty="0">
                <a:latin typeface="Roboto" panose="02000000000000000000" pitchFamily="2" charset="0"/>
                <a:ea typeface="Roboto" panose="02000000000000000000" pitchFamily="2" charset="0"/>
              </a:rPr>
              <a:t>contient des traitements recommandés pour les changements de saignements.</a:t>
            </a:r>
            <a:endParaRPr lang="pt-PT" b="0"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21</a:t>
            </a:fld>
            <a:endParaRPr lang="pt-PT"/>
          </a:p>
        </p:txBody>
      </p:sp>
    </p:spTree>
    <p:extLst>
      <p:ext uri="{BB962C8B-B14F-4D97-AF65-F5344CB8AC3E}">
        <p14:creationId xmlns:p14="http://schemas.microsoft.com/office/powerpoint/2010/main" val="11430302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latin typeface="Roboto Light"/>
                <a:ea typeface="Roboto Light"/>
                <a:cs typeface="Roboto Light"/>
              </a:rPr>
              <a:t>Il s'agit d'outils destinés à aider le prestataire à se souvenir des messages clés sur les règles qu'il doit transmettre à ses clients.</a:t>
            </a:r>
            <a:r>
              <a:rPr lang="en-US" dirty="0">
                <a:latin typeface="Roboto Light"/>
                <a:ea typeface="Roboto Light"/>
                <a:cs typeface="Roboto Light"/>
              </a:rPr>
              <a:t> </a:t>
            </a:r>
            <a:r>
              <a:rPr lang="en-US" dirty="0" err="1">
                <a:latin typeface="Roboto Light"/>
                <a:ea typeface="Roboto Light"/>
                <a:cs typeface="Roboto Light"/>
              </a:rPr>
              <a:t>Pourquoi</a:t>
            </a:r>
            <a:r>
              <a:rPr lang="en-US" dirty="0">
                <a:latin typeface="Roboto Light"/>
                <a:ea typeface="Roboto Light"/>
                <a:cs typeface="Roboto Light"/>
              </a:rPr>
              <a:t>? </a:t>
            </a:r>
            <a:r>
              <a:rPr lang="fr-FR" dirty="0">
                <a:latin typeface="Roboto Light"/>
                <a:ea typeface="Roboto Light"/>
                <a:cs typeface="Roboto Light"/>
              </a:rPr>
              <a:t>Parce que nous savons que les effets secondaires inattendus sont l'une des principales raisons pour lesquelles les femmes cessent d'utiliser une méthode lorsqu'elles en ont besoin.</a:t>
            </a:r>
            <a:r>
              <a:rPr lang="en-US" dirty="0">
                <a:latin typeface="Roboto Light"/>
                <a:ea typeface="Roboto Light"/>
                <a:cs typeface="Roboto Light"/>
              </a:rPr>
              <a:t>. </a:t>
            </a:r>
            <a:r>
              <a:rPr lang="fr-FR" dirty="0">
                <a:latin typeface="Roboto Light"/>
                <a:ea typeface="Roboto Light"/>
                <a:cs typeface="Roboto Light"/>
              </a:rPr>
              <a:t>Remarque : ces pages peuvent être légèrement différentes dans la variante du livre de choix que vous utilisez. </a:t>
            </a:r>
            <a:endParaRPr lang="fr-FR" dirty="0"/>
          </a:p>
          <a:p>
            <a:endParaRPr lang="fr-FR"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22</a:t>
            </a:fld>
            <a:endParaRPr lang="en-US"/>
          </a:p>
        </p:txBody>
      </p:sp>
    </p:spTree>
    <p:extLst>
      <p:ext uri="{BB962C8B-B14F-4D97-AF65-F5344CB8AC3E}">
        <p14:creationId xmlns:p14="http://schemas.microsoft.com/office/powerpoint/2010/main" val="9807721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latin typeface="Roboto Light"/>
                <a:ea typeface="Roboto Light"/>
                <a:cs typeface="Roboto Light"/>
              </a:rPr>
              <a:t>N'oubliez pas non plus que vous pouvez utiliser le message NORMAL avec les autres pages du cahier de choix, ce qui constitue un autre excellent moyen d'aborder les changements liés à l'hémorragie avec les clientes !</a:t>
            </a:r>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23</a:t>
            </a:fld>
            <a:endParaRPr lang="en-US"/>
          </a:p>
        </p:txBody>
      </p:sp>
    </p:spTree>
    <p:extLst>
      <p:ext uri="{BB962C8B-B14F-4D97-AF65-F5344CB8AC3E}">
        <p14:creationId xmlns:p14="http://schemas.microsoft.com/office/powerpoint/2010/main" val="10461349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i="1" dirty="0"/>
              <a:t>Comment expliquez-vous les changements menstruels à vos clientes ?</a:t>
            </a:r>
            <a:r>
              <a:rPr lang="fr-FR" dirty="0"/>
              <a:t> </a:t>
            </a:r>
            <a:r>
              <a:rPr lang="fr-FR" i="1" dirty="0"/>
              <a:t>Partagez votre métaphore menstruelle préférée</a:t>
            </a:r>
            <a:endParaRPr lang="fr-FR" dirty="0"/>
          </a:p>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24</a:t>
            </a:fld>
            <a:endParaRPr lang="en-US"/>
          </a:p>
        </p:txBody>
      </p:sp>
    </p:spTree>
    <p:extLst>
      <p:ext uri="{BB962C8B-B14F-4D97-AF65-F5344CB8AC3E}">
        <p14:creationId xmlns:p14="http://schemas.microsoft.com/office/powerpoint/2010/main" val="7322526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p:txBody>
      </p:sp>
      <p:sp>
        <p:nvSpPr>
          <p:cNvPr id="4" name="Slide Number Placeholder 3"/>
          <p:cNvSpPr>
            <a:spLocks noGrp="1"/>
          </p:cNvSpPr>
          <p:nvPr>
            <p:ph type="sldNum" sz="quarter" idx="5"/>
          </p:nvPr>
        </p:nvSpPr>
        <p:spPr/>
        <p:txBody>
          <a:bodyPr/>
          <a:lstStyle/>
          <a:p>
            <a:fld id="{498593FA-E9AB-EC48-9716-96CC64AC765D}" type="slidenum">
              <a:rPr lang="en-US" smtClean="0"/>
              <a:pPr/>
              <a:t>25</a:t>
            </a:fld>
            <a:endParaRPr lang="en-US"/>
          </a:p>
        </p:txBody>
      </p:sp>
    </p:spTree>
    <p:extLst>
      <p:ext uri="{BB962C8B-B14F-4D97-AF65-F5344CB8AC3E}">
        <p14:creationId xmlns:p14="http://schemas.microsoft.com/office/powerpoint/2010/main" val="19741137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8593FA-E9AB-EC48-9716-96CC64AC765D}" type="slidenum">
              <a:rPr lang="en-US" smtClean="0"/>
              <a:t>26</a:t>
            </a:fld>
            <a:endParaRPr lang="en-US"/>
          </a:p>
        </p:txBody>
      </p:sp>
    </p:spTree>
    <p:extLst>
      <p:ext uri="{BB962C8B-B14F-4D97-AF65-F5344CB8AC3E}">
        <p14:creationId xmlns:p14="http://schemas.microsoft.com/office/powerpoint/2010/main" val="3801209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Font typeface="Arial,Sans-Serif"/>
              <a:buChar char="•"/>
            </a:pPr>
            <a:r>
              <a:rPr lang="fr-FR" dirty="0">
                <a:latin typeface="Roboto Light"/>
                <a:ea typeface="Roboto Light"/>
                <a:cs typeface="Roboto Light"/>
              </a:rPr>
              <a:t>Pourquoi les femmes abandonnent la PF malgré le besoin?</a:t>
            </a:r>
            <a:endParaRPr lang="en-US" dirty="0">
              <a:latin typeface="Roboto Light"/>
              <a:ea typeface="Roboto Light"/>
              <a:cs typeface="Roboto Light"/>
            </a:endParaRPr>
          </a:p>
          <a:p>
            <a:pPr marL="171450" indent="-171450">
              <a:buFont typeface="Arial,Sans-Serif"/>
              <a:buChar char="•"/>
            </a:pPr>
            <a:r>
              <a:rPr lang="fr-FR" dirty="0">
                <a:latin typeface="Roboto Light"/>
                <a:ea typeface="Roboto Light"/>
                <a:cs typeface="Roboto Light"/>
              </a:rPr>
              <a:t>Pour de nombreuses raisons ! Mais il est clair, d'après les données mondiales, que les effets secondaires non désirés font partie des raisons les plus courantes pour lesquelles les femmes ne sont pas satisfaites de leurs méthodes contraceptives et choisissent de les abandonner alors qu'elles désirent encore éviter une grossesse.</a:t>
            </a:r>
            <a:r>
              <a:rPr lang="en-US" dirty="0">
                <a:latin typeface="Roboto Light"/>
                <a:ea typeface="Roboto Light"/>
                <a:cs typeface="Roboto Light"/>
              </a:rPr>
              <a:t>.</a:t>
            </a:r>
            <a:endParaRPr lang="en-US" dirty="0">
              <a:ea typeface="Roboto Light"/>
              <a:cs typeface="Roboto Light"/>
            </a:endParaRPr>
          </a:p>
          <a:p>
            <a:pPr marL="171450" indent="-171450">
              <a:buFont typeface="Arial,Sans-Serif"/>
              <a:buChar char="•"/>
            </a:pPr>
            <a:r>
              <a:rPr lang="fr-FR" dirty="0">
                <a:latin typeface="Roboto Light"/>
                <a:ea typeface="Roboto Light"/>
                <a:cs typeface="Roboto Light"/>
              </a:rPr>
              <a:t>Le conseil sur les effets secondaires peut s'avérer difficile car il n'est pas possible de prédire les effets secondaires que chaque cliente peut présenter. Néanmoins, les preuves sont claires : il est essentiel de préparer les clientes aux effets secondaires potentiels lors du conseil en matière de contraception et de discuter avec elles de leurs préoccupations et de leurs préférences pour s'assurer qu'elles choisissent une méthode qui les satisfera.</a:t>
            </a:r>
            <a:r>
              <a:rPr lang="en-US" dirty="0">
                <a:latin typeface="Roboto Light"/>
                <a:ea typeface="Roboto Light"/>
                <a:cs typeface="Roboto Light"/>
              </a:rPr>
              <a:t>.</a:t>
            </a:r>
          </a:p>
          <a:p>
            <a:pPr marL="171450" indent="-171450">
              <a:buFont typeface="Arial,Sans-Serif"/>
              <a:buChar char="•"/>
            </a:pPr>
            <a:r>
              <a:rPr lang="fr-FR" dirty="0">
                <a:latin typeface="Roboto Light"/>
                <a:ea typeface="Roboto Light"/>
                <a:cs typeface="Roboto Light"/>
              </a:rPr>
              <a:t>Parmi les effets secondaires possibles, les modifications des saignements induites par les contraceptifs - qui sont courantes avec plusieurs méthodes de contraception - peuvent être particulièrement difficiles à aborder avec les clients, car de nombreuses normes bien ancrées, ainsi que des mythes et des idées fausses, peuvent influencer la façon dont les clientes se sentent face à des modifications de leurs saignements</a:t>
            </a:r>
            <a:r>
              <a:rPr lang="en-US" dirty="0">
                <a:latin typeface="Roboto Light"/>
                <a:ea typeface="Roboto Light"/>
                <a:cs typeface="Roboto Light"/>
              </a:rPr>
              <a:t>. </a:t>
            </a:r>
          </a:p>
          <a:p>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3</a:t>
            </a:fld>
            <a:endParaRPr lang="pt-PT"/>
          </a:p>
        </p:txBody>
      </p:sp>
    </p:spTree>
    <p:extLst>
      <p:ext uri="{BB962C8B-B14F-4D97-AF65-F5344CB8AC3E}">
        <p14:creationId xmlns:p14="http://schemas.microsoft.com/office/powerpoint/2010/main" val="2865990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171450" indent="-171450">
              <a:buFont typeface="Arial" panose="020B0604020202020204" pitchFamily="34" charset="0"/>
              <a:buChar char="•"/>
              <a:defRPr/>
            </a:pPr>
            <a:r>
              <a:rPr lang="fr-FR" dirty="0">
                <a:latin typeface="Roboto Light"/>
                <a:ea typeface="Roboto Light"/>
                <a:cs typeface="Roboto Light"/>
              </a:rPr>
              <a:t>Une étude menée au Ghana, comparant les préférences des femmes en matière de contraception à leurs choix dans cinq cliniques urbaines de planning familial, a révélé que la plupart des clientes n'avaient pas été informées des changements potentiels de leurs règles. 70 % des clientes qui ont reçu une méthode (les plus courantes étant les DIU, les implants et les injectables) ont déclaré qu'elles cesseraient de l'utiliser si elles ressentaient des effets secondaires liés à la méthode.</a:t>
            </a:r>
          </a:p>
          <a:p>
            <a:pPr marL="0" indent="0">
              <a:buFont typeface="Arial" panose="020B0604020202020204" pitchFamily="34" charset="0"/>
              <a:buNone/>
              <a:defRPr/>
            </a:pPr>
            <a:endParaRPr lang="en-US" dirty="0"/>
          </a:p>
          <a:p>
            <a:pPr marL="171450" marR="0" lvl="0" indent="-171450" algn="l" defTabSz="914400">
              <a:lnSpc>
                <a:spcPct val="100000"/>
              </a:lnSpc>
              <a:spcBef>
                <a:spcPts val="0"/>
              </a:spcBef>
              <a:spcAft>
                <a:spcPts val="0"/>
              </a:spcAft>
              <a:buClrTx/>
              <a:buSzTx/>
              <a:buFont typeface="Arial" panose="020B0604020202020204" pitchFamily="34" charset="0"/>
              <a:buChar char="•"/>
              <a:tabLst/>
              <a:defRPr/>
            </a:pPr>
            <a:r>
              <a:rPr lang="fr-FR" sz="2400" dirty="0">
                <a:ea typeface="Roboto Light"/>
                <a:cs typeface="Roboto Light"/>
              </a:rPr>
              <a:t>La plupart des clientes n'ont pas été conseillées sur les changements des règles auxquels elles pouvaient s'attendre avec la méthode qu’elles avaient choisie</a:t>
            </a:r>
            <a:endParaRPr lang="en-US" sz="2400" dirty="0">
              <a:ea typeface="Roboto Light"/>
              <a:cs typeface="Roboto Light"/>
            </a:endParaRPr>
          </a:p>
          <a:p>
            <a:pPr marL="171450" marR="0" lvl="0" indent="-171450" algn="l" defTabSz="914400">
              <a:lnSpc>
                <a:spcPct val="100000"/>
              </a:lnSpc>
              <a:spcBef>
                <a:spcPts val="0"/>
              </a:spcBef>
              <a:spcAft>
                <a:spcPts val="0"/>
              </a:spcAft>
              <a:buClrTx/>
              <a:buSzTx/>
              <a:buFont typeface="Arial" panose="020B0604020202020204" pitchFamily="34" charset="0"/>
              <a:buChar char="•"/>
              <a:tabLst/>
              <a:defRPr/>
            </a:pPr>
            <a:endParaRPr lang="en-US" sz="2400" dirty="0">
              <a:ea typeface="Roboto Light"/>
              <a:cs typeface="Roboto Light"/>
            </a:endParaRPr>
          </a:p>
          <a:p>
            <a:pPr marL="171450" indent="-171450">
              <a:buFont typeface="Arial" panose="020B0604020202020204" pitchFamily="34" charset="0"/>
              <a:buChar char="•"/>
            </a:pPr>
            <a:r>
              <a:rPr lang="fr-FR" dirty="0">
                <a:latin typeface="Roboto Light"/>
                <a:ea typeface="Roboto Light"/>
                <a:cs typeface="Roboto Light"/>
              </a:rPr>
              <a:t>Ce module aborde la question de NORMAL, un outil destiné aux conseillers en contraception qui peut faciliter la discussion des effets secondaires et des modifications des saignements avec les clientes.</a:t>
            </a:r>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4</a:t>
            </a:fld>
            <a:endParaRPr lang="pt-PT"/>
          </a:p>
        </p:txBody>
      </p:sp>
    </p:spTree>
    <p:extLst>
      <p:ext uri="{BB962C8B-B14F-4D97-AF65-F5344CB8AC3E}">
        <p14:creationId xmlns:p14="http://schemas.microsoft.com/office/powerpoint/2010/main" val="2458996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t>Parlons de la façon dont les femmes et les jeunes filles peuvent percevoir les effets secondaires et les modifications des saignements, car il y a beaucoup d'idées fausses à ce sujet. </a:t>
            </a:r>
          </a:p>
          <a:p>
            <a:endParaRPr lang="fr-FR" dirty="0">
              <a:latin typeface="Roboto Light"/>
              <a:ea typeface="Roboto Light"/>
              <a:cs typeface="Roboto Light"/>
            </a:endParaRPr>
          </a:p>
          <a:p>
            <a:r>
              <a:rPr lang="fr-FR" dirty="0">
                <a:latin typeface="Roboto Light"/>
                <a:ea typeface="Roboto Light"/>
                <a:cs typeface="Roboto Light"/>
              </a:rPr>
              <a:t>L'effet secondaire le plus courant qui conduit à</a:t>
            </a:r>
            <a:r>
              <a:rPr lang="fr-FR" b="0" dirty="0">
                <a:latin typeface="Roboto Light"/>
                <a:ea typeface="Roboto Light"/>
                <a:cs typeface="Roboto Light"/>
              </a:rPr>
              <a:t> l'</a:t>
            </a:r>
            <a:r>
              <a:rPr lang="fr-FR" b="1" dirty="0">
                <a:latin typeface="Roboto Light"/>
                <a:ea typeface="Roboto Light"/>
                <a:cs typeface="Roboto Light"/>
              </a:rPr>
              <a:t>arrêt de la contraception </a:t>
            </a:r>
            <a:r>
              <a:rPr lang="fr-FR" dirty="0">
                <a:latin typeface="Roboto Light"/>
                <a:ea typeface="Roboto Light"/>
                <a:cs typeface="Roboto Light"/>
              </a:rPr>
              <a:t>est la modification des saignements menstruels, que les clientes associent souvent à d'autres craintes liées à l'utilisation de la contraception, telles que la stérilité.</a:t>
            </a:r>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5</a:t>
            </a:fld>
            <a:endParaRPr lang="pt-PT"/>
          </a:p>
        </p:txBody>
      </p:sp>
    </p:spTree>
    <p:extLst>
      <p:ext uri="{BB962C8B-B14F-4D97-AF65-F5344CB8AC3E}">
        <p14:creationId xmlns:p14="http://schemas.microsoft.com/office/powerpoint/2010/main" val="306194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t>Cette idée fausse conduit de nombreuses utilisatrices à prendre le risque de tomber enceinte plutôt que d’utiliser une méthode qui, selon elles, nuirait à leur fertilité.</a:t>
            </a:r>
            <a:endParaRPr lang="en-US"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6</a:t>
            </a:fld>
            <a:endParaRPr lang="pt-PT"/>
          </a:p>
        </p:txBody>
      </p:sp>
    </p:spTree>
    <p:extLst>
      <p:ext uri="{BB962C8B-B14F-4D97-AF65-F5344CB8AC3E}">
        <p14:creationId xmlns:p14="http://schemas.microsoft.com/office/powerpoint/2010/main" val="1270534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t>Une autre idée fausse est la crainte que les modifications menstruations induites par les contraceptifs puissent provoquer le cancer. Cette idée fausse selon laquelle le cancer est possible est renforcée lorsque des changements dans les saignements menstruels se produisent ou à chaque fois que la femme se sent malade, même si la maladie n'est pas liée à la méthode contraceptive.</a:t>
            </a:r>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7</a:t>
            </a:fld>
            <a:endParaRPr lang="pt-PT"/>
          </a:p>
        </p:txBody>
      </p:sp>
    </p:spTree>
    <p:extLst>
      <p:ext uri="{BB962C8B-B14F-4D97-AF65-F5344CB8AC3E}">
        <p14:creationId xmlns:p14="http://schemas.microsoft.com/office/powerpoint/2010/main" val="2487482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fr-FR" dirty="0"/>
              <a:t>Une autre idée fausse est la crainte que les modifications des saignements menstruels induites par les contraceptifs puissent provoquer le cancer. </a:t>
            </a:r>
          </a:p>
          <a:p>
            <a:r>
              <a:rPr lang="fr-FR" dirty="0"/>
              <a:t>Cette idée fausse selon laquelle le cancer est possible est renforcée lorsque des changements dans les saignements menstruels se produisent ou à chaque fois que la femme se sent malade, même si la maladie n'est pas liée à la méthode contraceptive.</a:t>
            </a:r>
            <a:endParaRPr lang="pt-PT" dirty="0"/>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8</a:t>
            </a:fld>
            <a:endParaRPr lang="pt-PT"/>
          </a:p>
        </p:txBody>
      </p:sp>
    </p:spTree>
    <p:extLst>
      <p:ext uri="{BB962C8B-B14F-4D97-AF65-F5344CB8AC3E}">
        <p14:creationId xmlns:p14="http://schemas.microsoft.com/office/powerpoint/2010/main" val="525444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lgn="l"/>
            <a:r>
              <a:rPr lang="fr-FR" sz="1200" b="0" dirty="0">
                <a:solidFill>
                  <a:schemeClr val="bg1"/>
                </a:solidFill>
                <a:latin typeface="Roboto "/>
                <a:ea typeface="Roboto" panose="02000000000000000000" pitchFamily="2" charset="0"/>
              </a:rPr>
              <a:t>La préparation de la cliente sur les changements des menstruations réduit le taux d’abandon. </a:t>
            </a:r>
            <a:r>
              <a:rPr lang="en-US" sz="1200" b="0" dirty="0">
                <a:latin typeface="Roboto "/>
                <a:ea typeface="Roboto" panose="02000000000000000000" pitchFamily="2" charset="0"/>
              </a:rPr>
              <a:t>Il ne </a:t>
            </a:r>
            <a:r>
              <a:rPr lang="en-US" sz="1200" b="0" dirty="0" err="1">
                <a:latin typeface="Roboto "/>
                <a:ea typeface="Roboto" panose="02000000000000000000" pitchFamily="2" charset="0"/>
              </a:rPr>
              <a:t>suffit</a:t>
            </a:r>
            <a:r>
              <a:rPr lang="en-US" sz="1200" b="0" dirty="0">
                <a:latin typeface="Roboto "/>
                <a:ea typeface="Roboto" panose="02000000000000000000" pitchFamily="2" charset="0"/>
              </a:rPr>
              <a:t> pas de dire: “</a:t>
            </a:r>
            <a:r>
              <a:rPr lang="en-US" sz="1200" b="0" i="1" dirty="0">
                <a:latin typeface="Roboto "/>
                <a:ea typeface="Roboto" panose="02000000000000000000" pitchFamily="2" charset="0"/>
              </a:rPr>
              <a:t>Les </a:t>
            </a:r>
            <a:r>
              <a:rPr lang="en-US" sz="1200" b="0" i="1" dirty="0" err="1">
                <a:latin typeface="Roboto "/>
                <a:ea typeface="Roboto" panose="02000000000000000000" pitchFamily="2" charset="0"/>
              </a:rPr>
              <a:t>changements</a:t>
            </a:r>
            <a:r>
              <a:rPr lang="en-US" sz="1200" b="0" i="1" dirty="0">
                <a:latin typeface="Roboto "/>
                <a:ea typeface="Roboto" panose="02000000000000000000" pitchFamily="2" charset="0"/>
              </a:rPr>
              <a:t> des </a:t>
            </a:r>
            <a:r>
              <a:rPr lang="en-US" sz="1200" b="0" i="1" dirty="0" err="1">
                <a:latin typeface="Roboto "/>
                <a:ea typeface="Roboto" panose="02000000000000000000" pitchFamily="2" charset="0"/>
              </a:rPr>
              <a:t>saignements</a:t>
            </a:r>
            <a:r>
              <a:rPr lang="en-US" sz="1200" b="0" i="1" dirty="0">
                <a:latin typeface="Roboto "/>
                <a:ea typeface="Roboto" panose="02000000000000000000" pitchFamily="2" charset="0"/>
              </a:rPr>
              <a:t> ne </a:t>
            </a:r>
            <a:r>
              <a:rPr lang="en-US" sz="1200" b="0" i="1" dirty="0" err="1">
                <a:latin typeface="Roboto "/>
                <a:ea typeface="Roboto" panose="02000000000000000000" pitchFamily="2" charset="0"/>
              </a:rPr>
              <a:t>sont</a:t>
            </a:r>
            <a:r>
              <a:rPr lang="en-US" sz="1200" b="0" i="1" dirty="0">
                <a:latin typeface="Roboto "/>
                <a:ea typeface="Roboto" panose="02000000000000000000" pitchFamily="2" charset="0"/>
              </a:rPr>
              <a:t> pas </a:t>
            </a:r>
            <a:r>
              <a:rPr lang="en-US" sz="1200" b="0" i="1" dirty="0" err="1">
                <a:latin typeface="Roboto "/>
                <a:ea typeface="Roboto" panose="02000000000000000000" pitchFamily="2" charset="0"/>
              </a:rPr>
              <a:t>nocifs</a:t>
            </a:r>
            <a:r>
              <a:rPr lang="en-GB" sz="1200" b="0" i="1" dirty="0">
                <a:latin typeface="Roboto "/>
                <a:ea typeface="Roboto" panose="02000000000000000000" pitchFamily="2" charset="0"/>
              </a:rPr>
              <a:t>”. </a:t>
            </a:r>
            <a:r>
              <a:rPr lang="fr-FR" sz="1200" b="0" dirty="0">
                <a:latin typeface="Roboto "/>
                <a:ea typeface="Roboto"/>
                <a:cs typeface="Roboto"/>
              </a:rPr>
              <a:t>Pour de nombreuses femmes, des règles régulières sont la seule façon de percevoir qu'elles sont en bonne santé et fertiles</a:t>
            </a:r>
            <a:endParaRPr lang="en-US" dirty="0">
              <a:ea typeface="Calibri" panose="020F0502020204030204"/>
              <a:cs typeface="Calibri" panose="020F0502020204030204"/>
            </a:endParaRPr>
          </a:p>
        </p:txBody>
      </p:sp>
      <p:sp>
        <p:nvSpPr>
          <p:cNvPr id="4" name="Marcador de Posição do Número do Diapositivo 3"/>
          <p:cNvSpPr>
            <a:spLocks noGrp="1"/>
          </p:cNvSpPr>
          <p:nvPr>
            <p:ph type="sldNum" sz="quarter" idx="5"/>
          </p:nvPr>
        </p:nvSpPr>
        <p:spPr/>
        <p:txBody>
          <a:bodyPr/>
          <a:lstStyle/>
          <a:p>
            <a:fld id="{18E71785-65D2-4EB9-9DC6-F0550C64C838}" type="slidenum">
              <a:rPr lang="pt-PT" smtClean="0"/>
              <a:t>9</a:t>
            </a:fld>
            <a:endParaRPr lang="pt-PT"/>
          </a:p>
        </p:txBody>
      </p:sp>
    </p:spTree>
    <p:extLst>
      <p:ext uri="{BB962C8B-B14F-4D97-AF65-F5344CB8AC3E}">
        <p14:creationId xmlns:p14="http://schemas.microsoft.com/office/powerpoint/2010/main" val="21669719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eader &amp; Bod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819C-9297-8F4D-A917-6DFD26C9F5A3}"/>
              </a:ext>
            </a:extLst>
          </p:cNvPr>
          <p:cNvSpPr>
            <a:spLocks noGrp="1"/>
          </p:cNvSpPr>
          <p:nvPr>
            <p:ph type="title" hasCustomPrompt="1"/>
          </p:nvPr>
        </p:nvSpPr>
        <p:spPr>
          <a:xfrm>
            <a:off x="1665581" y="1503849"/>
            <a:ext cx="10526419" cy="1872208"/>
          </a:xfrm>
          <a:prstGeom prst="rect">
            <a:avLst/>
          </a:prstGeom>
        </p:spPr>
        <p:txBody>
          <a:bodyPr/>
          <a:lstStyle>
            <a:lvl1pPr>
              <a:lnSpc>
                <a:spcPct val="70000"/>
              </a:lnSpc>
              <a:defRPr spc="0" normalizeH="0" baseline="0"/>
            </a:lvl1pPr>
          </a:lstStyle>
          <a:p>
            <a:r>
              <a:rPr lang="en-US"/>
              <a:t>CLICK TO EDIT MASTER TITLE STYLE</a:t>
            </a:r>
          </a:p>
        </p:txBody>
      </p:sp>
      <p:sp>
        <p:nvSpPr>
          <p:cNvPr id="4" name="Text Placeholder 3">
            <a:extLst>
              <a:ext uri="{FF2B5EF4-FFF2-40B4-BE49-F238E27FC236}">
                <a16:creationId xmlns:a16="http://schemas.microsoft.com/office/drawing/2014/main" id="{8232254F-FE64-3C48-AEE6-4DA4FD2EFF2F}"/>
              </a:ext>
            </a:extLst>
          </p:cNvPr>
          <p:cNvSpPr>
            <a:spLocks noGrp="1"/>
          </p:cNvSpPr>
          <p:nvPr>
            <p:ph type="body" sz="quarter" idx="12"/>
          </p:nvPr>
        </p:nvSpPr>
        <p:spPr>
          <a:xfrm>
            <a:off x="1665581" y="3436587"/>
            <a:ext cx="15134931" cy="432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46CA0DB9-7058-0947-9C3E-5F7918345D6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1BDF6819-BD36-2249-9544-AC873DE2D3DF}"/>
              </a:ext>
            </a:extLst>
          </p:cNvPr>
          <p:cNvGrpSpPr/>
          <p:nvPr userDrawn="1"/>
        </p:nvGrpSpPr>
        <p:grpSpPr>
          <a:xfrm flipH="1">
            <a:off x="0" y="9155089"/>
            <a:ext cx="4559550" cy="4560911"/>
            <a:chOff x="18507854" y="1844603"/>
            <a:chExt cx="4559550" cy="4560911"/>
          </a:xfrm>
        </p:grpSpPr>
        <p:pic>
          <p:nvPicPr>
            <p:cNvPr id="13" name="Picture 12">
              <a:extLst>
                <a:ext uri="{FF2B5EF4-FFF2-40B4-BE49-F238E27FC236}">
                  <a16:creationId xmlns:a16="http://schemas.microsoft.com/office/drawing/2014/main" id="{8430527A-D100-2D4C-B2ED-39BCF935C34B}"/>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D7B98E5E-45A3-A54F-9DD2-D31552BC19FD}"/>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C62DEBF1-1C19-6344-8BDF-ABB7468C27E8}"/>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664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823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ft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7CCF-3D83-984A-93E3-1DEAEE324160}"/>
              </a:ext>
            </a:extLst>
          </p:cNvPr>
          <p:cNvSpPr>
            <a:spLocks noGrp="1"/>
          </p:cNvSpPr>
          <p:nvPr>
            <p:ph type="title" hasCustomPrompt="1"/>
          </p:nvPr>
        </p:nvSpPr>
        <p:spPr>
          <a:xfrm>
            <a:off x="10679832" y="2296924"/>
            <a:ext cx="12385376" cy="1584176"/>
          </a:xfrm>
          <a:prstGeom prst="rect">
            <a:avLst/>
          </a:prstGeom>
        </p:spPr>
        <p:txBody>
          <a:bodyPr/>
          <a:lstStyle/>
          <a:p>
            <a:r>
              <a:rPr lang="en-US"/>
              <a:t>CLICK TO EDIT MASTER TITLE</a:t>
            </a:r>
          </a:p>
        </p:txBody>
      </p:sp>
      <p:sp>
        <p:nvSpPr>
          <p:cNvPr id="9" name="Picture Placeholder 8">
            <a:extLst>
              <a:ext uri="{FF2B5EF4-FFF2-40B4-BE49-F238E27FC236}">
                <a16:creationId xmlns:a16="http://schemas.microsoft.com/office/drawing/2014/main" id="{1FE79233-B16A-BE48-90D9-55B486C0FF0B}"/>
              </a:ext>
            </a:extLst>
          </p:cNvPr>
          <p:cNvSpPr>
            <a:spLocks noGrp="1"/>
          </p:cNvSpPr>
          <p:nvPr>
            <p:ph type="pic" sz="quarter" idx="12"/>
          </p:nvPr>
        </p:nvSpPr>
        <p:spPr>
          <a:xfrm>
            <a:off x="0" y="2296924"/>
            <a:ext cx="9144000" cy="9145588"/>
          </a:xfrm>
        </p:spPr>
        <p:txBody>
          <a:bodyPr/>
          <a:lstStyle/>
          <a:p>
            <a:endParaRPr lang="en-US"/>
          </a:p>
        </p:txBody>
      </p:sp>
      <p:sp>
        <p:nvSpPr>
          <p:cNvPr id="10" name="Rectangle 12">
            <a:extLst>
              <a:ext uri="{FF2B5EF4-FFF2-40B4-BE49-F238E27FC236}">
                <a16:creationId xmlns:a16="http://schemas.microsoft.com/office/drawing/2014/main" id="{8F4EABC3-ABBA-F04D-BD3C-A6D1630E64EC}"/>
              </a:ext>
            </a:extLst>
          </p:cNvPr>
          <p:cNvSpPr>
            <a:spLocks noChangeAspect="1"/>
          </p:cNvSpPr>
          <p:nvPr userDrawn="1"/>
        </p:nvSpPr>
        <p:spPr>
          <a:xfrm flipH="1">
            <a:off x="4480" y="2275076"/>
            <a:ext cx="9144000" cy="9144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5">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10">
            <a:extLst>
              <a:ext uri="{FF2B5EF4-FFF2-40B4-BE49-F238E27FC236}">
                <a16:creationId xmlns:a16="http://schemas.microsoft.com/office/drawing/2014/main" id="{4E1992CF-7214-CB48-86F3-27EB768074D7}"/>
              </a:ext>
            </a:extLst>
          </p:cNvPr>
          <p:cNvSpPr>
            <a:spLocks noGrp="1"/>
          </p:cNvSpPr>
          <p:nvPr>
            <p:ph type="body" sz="quarter" idx="13"/>
          </p:nvPr>
        </p:nvSpPr>
        <p:spPr>
          <a:xfrm>
            <a:off x="10679113" y="3881438"/>
            <a:ext cx="12385675" cy="7537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96352ED3-8837-7F40-8265-8F477FD367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7" name="Group 16">
            <a:extLst>
              <a:ext uri="{FF2B5EF4-FFF2-40B4-BE49-F238E27FC236}">
                <a16:creationId xmlns:a16="http://schemas.microsoft.com/office/drawing/2014/main" id="{0464502B-0D6E-F846-B53B-538853753FB8}"/>
              </a:ext>
            </a:extLst>
          </p:cNvPr>
          <p:cNvGrpSpPr/>
          <p:nvPr userDrawn="1"/>
        </p:nvGrpSpPr>
        <p:grpSpPr>
          <a:xfrm flipH="1">
            <a:off x="11113" y="10651"/>
            <a:ext cx="6747056" cy="2286273"/>
            <a:chOff x="18507854" y="4119513"/>
            <a:chExt cx="6747056" cy="2286273"/>
          </a:xfrm>
        </p:grpSpPr>
        <p:pic>
          <p:nvPicPr>
            <p:cNvPr id="18" name="Picture 17">
              <a:extLst>
                <a:ext uri="{FF2B5EF4-FFF2-40B4-BE49-F238E27FC236}">
                  <a16:creationId xmlns:a16="http://schemas.microsoft.com/office/drawing/2014/main" id="{49E9D72A-8DC8-FC41-915D-CC9D5594AAE0}"/>
                </a:ext>
              </a:extLst>
            </p:cNvPr>
            <p:cNvPicPr>
              <a:picLocks noChangeAspect="1"/>
            </p:cNvPicPr>
            <p:nvPr/>
          </p:nvPicPr>
          <p:blipFill>
            <a:blip r:embed="rId3"/>
            <a:stretch>
              <a:fillRect/>
            </a:stretch>
          </p:blipFill>
          <p:spPr>
            <a:xfrm flipH="1">
              <a:off x="22968910" y="4119513"/>
              <a:ext cx="2286000" cy="2286273"/>
            </a:xfrm>
            <a:prstGeom prst="rect">
              <a:avLst/>
            </a:prstGeom>
          </p:spPr>
        </p:pic>
        <p:pic>
          <p:nvPicPr>
            <p:cNvPr id="19" name="Picture 18">
              <a:extLst>
                <a:ext uri="{FF2B5EF4-FFF2-40B4-BE49-F238E27FC236}">
                  <a16:creationId xmlns:a16="http://schemas.microsoft.com/office/drawing/2014/main" id="{719B4D05-BAB1-3E48-9F74-00FBB95FB29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F03714AF-D379-DB48-863F-905D59F5609E}"/>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89275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3997" y="1615479"/>
            <a:ext cx="10058400" cy="3200400"/>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sp>
        <p:nvSpPr>
          <p:cNvPr id="3" name="Picture Placeholder 2"/>
          <p:cNvSpPr>
            <a:spLocks noGrp="1"/>
          </p:cNvSpPr>
          <p:nvPr>
            <p:ph type="pic" idx="1"/>
          </p:nvPr>
        </p:nvSpPr>
        <p:spPr>
          <a:xfrm>
            <a:off x="14325600" y="1828800"/>
            <a:ext cx="10058400" cy="10058400"/>
          </a:xfrm>
        </p:spPr>
        <p:txBody>
          <a:bodyPr anchor="t">
            <a:normAutofit/>
          </a:bodyPr>
          <a:lstStyle>
            <a:lvl1pPr marL="0" indent="0">
              <a:buNone/>
              <a:defRPr sz="3200" b="0" i="0">
                <a:latin typeface="Roboto Light" panose="02000000000000000000" pitchFamily="2" charset="0"/>
                <a:ea typeface="Roboto Light" panose="02000000000000000000" pitchFamily="2" charset="0"/>
                <a:cs typeface="Roboto Light" panose="02000000000000000000" pitchFamily="2" charset="0"/>
              </a:defRPr>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6" name="Rectangle 12">
            <a:extLst>
              <a:ext uri="{FF2B5EF4-FFF2-40B4-BE49-F238E27FC236}">
                <a16:creationId xmlns:a16="http://schemas.microsoft.com/office/drawing/2014/main" id="{55D0CEC5-5D33-B64E-AF51-3A9F3DF2226F}"/>
              </a:ext>
            </a:extLst>
          </p:cNvPr>
          <p:cNvSpPr/>
          <p:nvPr userDrawn="1"/>
        </p:nvSpPr>
        <p:spPr>
          <a:xfrm>
            <a:off x="14325600"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11" name="Text Placeholder 2">
            <a:extLst>
              <a:ext uri="{FF2B5EF4-FFF2-40B4-BE49-F238E27FC236}">
                <a16:creationId xmlns:a16="http://schemas.microsoft.com/office/drawing/2014/main" id="{8EA31E52-8983-D940-A62D-E17AEFFD9A04}"/>
              </a:ext>
            </a:extLst>
          </p:cNvPr>
          <p:cNvSpPr>
            <a:spLocks noGrp="1"/>
          </p:cNvSpPr>
          <p:nvPr>
            <p:ph type="body" idx="10"/>
          </p:nvPr>
        </p:nvSpPr>
        <p:spPr>
          <a:xfrm>
            <a:off x="1733997" y="5057800"/>
            <a:ext cx="11504722"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12" name="Picture 11">
            <a:extLst>
              <a:ext uri="{FF2B5EF4-FFF2-40B4-BE49-F238E27FC236}">
                <a16:creationId xmlns:a16="http://schemas.microsoft.com/office/drawing/2014/main" id="{A17B4EDD-3CA3-C449-991A-5FEF7C488A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56767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Header &amp; Body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63700" y="1961456"/>
            <a:ext cx="10528300" cy="1726627"/>
          </a:xfrm>
          <a:prstGeom prst="rect">
            <a:avLst/>
          </a:prstGeom>
        </p:spPr>
        <p:txBody>
          <a:bodyPr anchor="t" anchorCtr="0">
            <a:spAutoFit/>
          </a:bodyPr>
          <a:lstStyle>
            <a:lvl1pPr fontAlgn="auto">
              <a:defRPr sz="7200" b="1" i="0">
                <a:latin typeface="Poppins" pitchFamily="2" charset="77"/>
                <a:cs typeface="Poppins" pitchFamily="2" charset="77"/>
              </a:defRPr>
            </a:lvl1pPr>
          </a:lstStyle>
          <a:p>
            <a:r>
              <a:rPr lang="en-US"/>
              <a:t>CLICK TO EDIT MASTER TITLE STYLE</a:t>
            </a:r>
          </a:p>
        </p:txBody>
      </p:sp>
      <p:sp>
        <p:nvSpPr>
          <p:cNvPr id="3" name="Text Placeholder 2"/>
          <p:cNvSpPr>
            <a:spLocks noGrp="1"/>
          </p:cNvSpPr>
          <p:nvPr>
            <p:ph type="body" idx="1"/>
          </p:nvPr>
        </p:nvSpPr>
        <p:spPr>
          <a:xfrm>
            <a:off x="1663700" y="3857626"/>
            <a:ext cx="20422600"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E1308E5A-639E-E44C-B16B-19026ECD942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2" name="Group 11">
            <a:extLst>
              <a:ext uri="{FF2B5EF4-FFF2-40B4-BE49-F238E27FC236}">
                <a16:creationId xmlns:a16="http://schemas.microsoft.com/office/drawing/2014/main" id="{96FAE163-FE0F-7F4A-899B-DA5538FAF82F}"/>
              </a:ext>
            </a:extLst>
          </p:cNvPr>
          <p:cNvGrpSpPr/>
          <p:nvPr userDrawn="1"/>
        </p:nvGrpSpPr>
        <p:grpSpPr>
          <a:xfrm rot="10800000" flipH="1">
            <a:off x="19824450" y="0"/>
            <a:ext cx="4559550" cy="4560911"/>
            <a:chOff x="18507854" y="1844603"/>
            <a:chExt cx="4559550" cy="4560911"/>
          </a:xfrm>
        </p:grpSpPr>
        <p:pic>
          <p:nvPicPr>
            <p:cNvPr id="13" name="Picture 12">
              <a:extLst>
                <a:ext uri="{FF2B5EF4-FFF2-40B4-BE49-F238E27FC236}">
                  <a16:creationId xmlns:a16="http://schemas.microsoft.com/office/drawing/2014/main" id="{49E45F0A-DD83-2049-9B39-3F5D7BD82F4D}"/>
                </a:ext>
              </a:extLst>
            </p:cNvPr>
            <p:cNvPicPr>
              <a:picLocks noChangeAspect="1"/>
            </p:cNvPicPr>
            <p:nvPr/>
          </p:nvPicPr>
          <p:blipFill>
            <a:blip r:embed="rId3"/>
            <a:stretch>
              <a:fillRect/>
            </a:stretch>
          </p:blipFill>
          <p:spPr>
            <a:xfrm flipH="1">
              <a:off x="20781404" y="1844603"/>
              <a:ext cx="2286000" cy="2286273"/>
            </a:xfrm>
            <a:prstGeom prst="rect">
              <a:avLst/>
            </a:prstGeom>
          </p:spPr>
        </p:pic>
        <p:pic>
          <p:nvPicPr>
            <p:cNvPr id="14" name="Picture 13">
              <a:extLst>
                <a:ext uri="{FF2B5EF4-FFF2-40B4-BE49-F238E27FC236}">
                  <a16:creationId xmlns:a16="http://schemas.microsoft.com/office/drawing/2014/main" id="{368E07F6-02E7-5A4A-8DBF-BEAC2382D8BE}"/>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5" name="Picture 14">
              <a:extLst>
                <a:ext uri="{FF2B5EF4-FFF2-40B4-BE49-F238E27FC236}">
                  <a16:creationId xmlns:a16="http://schemas.microsoft.com/office/drawing/2014/main" id="{DFB593A5-784C-6641-812C-15F382FC86BA}"/>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73369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ll ou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04277" y="2346466"/>
            <a:ext cx="11952956" cy="854080"/>
          </a:xfrm>
          <a:prstGeom prst="rect">
            <a:avLst/>
          </a:prstGeom>
        </p:spPr>
        <p:txBody>
          <a:bodyPr wrap="square" anchor="t" anchorCtr="0">
            <a:spAutoFit/>
          </a:bodyPr>
          <a:lstStyle>
            <a:lvl1pPr>
              <a:defRPr sz="6000" b="0" i="0">
                <a:latin typeface="Poppins Light" pitchFamily="2" charset="77"/>
                <a:cs typeface="Poppins Light" pitchFamily="2" charset="77"/>
              </a:defRPr>
            </a:lvl1pPr>
          </a:lstStyle>
          <a:p>
            <a:r>
              <a:rPr lang="en-US"/>
              <a:t>CLICK TO EDIT MASTER TITLE STYLE</a:t>
            </a:r>
          </a:p>
        </p:txBody>
      </p:sp>
      <p:sp>
        <p:nvSpPr>
          <p:cNvPr id="15" name="Text Placeholder 14">
            <a:extLst>
              <a:ext uri="{FF2B5EF4-FFF2-40B4-BE49-F238E27FC236}">
                <a16:creationId xmlns:a16="http://schemas.microsoft.com/office/drawing/2014/main" id="{0F720303-8CDC-694C-829A-A4F0CE8F7272}"/>
              </a:ext>
            </a:extLst>
          </p:cNvPr>
          <p:cNvSpPr>
            <a:spLocks noGrp="1"/>
          </p:cNvSpPr>
          <p:nvPr>
            <p:ph type="body" sz="quarter" idx="11" hasCustomPrompt="1"/>
          </p:nvPr>
        </p:nvSpPr>
        <p:spPr>
          <a:xfrm>
            <a:off x="8735988" y="4337720"/>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6" name="Text Placeholder 14">
            <a:extLst>
              <a:ext uri="{FF2B5EF4-FFF2-40B4-BE49-F238E27FC236}">
                <a16:creationId xmlns:a16="http://schemas.microsoft.com/office/drawing/2014/main" id="{B3D20064-F3EA-4B4B-83A7-35F779646F89}"/>
              </a:ext>
            </a:extLst>
          </p:cNvPr>
          <p:cNvSpPr>
            <a:spLocks noGrp="1"/>
          </p:cNvSpPr>
          <p:nvPr>
            <p:ph type="body" sz="quarter" idx="12"/>
          </p:nvPr>
        </p:nvSpPr>
        <p:spPr>
          <a:xfrm>
            <a:off x="15216336" y="4337720"/>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7" name="Text Placeholder 14">
            <a:extLst>
              <a:ext uri="{FF2B5EF4-FFF2-40B4-BE49-F238E27FC236}">
                <a16:creationId xmlns:a16="http://schemas.microsoft.com/office/drawing/2014/main" id="{DB002068-DCA3-D74A-BEC9-594599955431}"/>
              </a:ext>
            </a:extLst>
          </p:cNvPr>
          <p:cNvSpPr>
            <a:spLocks noGrp="1"/>
          </p:cNvSpPr>
          <p:nvPr>
            <p:ph type="body" sz="quarter" idx="13" hasCustomPrompt="1"/>
          </p:nvPr>
        </p:nvSpPr>
        <p:spPr>
          <a:xfrm>
            <a:off x="8735988" y="6555984"/>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18" name="Text Placeholder 14">
            <a:extLst>
              <a:ext uri="{FF2B5EF4-FFF2-40B4-BE49-F238E27FC236}">
                <a16:creationId xmlns:a16="http://schemas.microsoft.com/office/drawing/2014/main" id="{4E207795-56DA-D943-9FA4-87FAD5EDF0F7}"/>
              </a:ext>
            </a:extLst>
          </p:cNvPr>
          <p:cNvSpPr>
            <a:spLocks noGrp="1"/>
          </p:cNvSpPr>
          <p:nvPr>
            <p:ph type="body" sz="quarter" idx="14"/>
          </p:nvPr>
        </p:nvSpPr>
        <p:spPr>
          <a:xfrm>
            <a:off x="15209987" y="6484662"/>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19" name="Text Placeholder 14">
            <a:extLst>
              <a:ext uri="{FF2B5EF4-FFF2-40B4-BE49-F238E27FC236}">
                <a16:creationId xmlns:a16="http://schemas.microsoft.com/office/drawing/2014/main" id="{B2DCB54C-39DC-7E42-8F62-493B82FF3DA5}"/>
              </a:ext>
            </a:extLst>
          </p:cNvPr>
          <p:cNvSpPr>
            <a:spLocks noGrp="1"/>
          </p:cNvSpPr>
          <p:nvPr>
            <p:ph type="body" sz="quarter" idx="15" hasCustomPrompt="1"/>
          </p:nvPr>
        </p:nvSpPr>
        <p:spPr>
          <a:xfrm>
            <a:off x="8735988" y="8774248"/>
            <a:ext cx="6029336" cy="1871662"/>
          </a:xfrm>
        </p:spPr>
        <p:txBody>
          <a:bodyPr/>
          <a:lstStyle>
            <a:lvl1pPr>
              <a:defRPr b="1" i="0">
                <a:latin typeface="Roboto" panose="02000000000000000000" pitchFamily="2" charset="0"/>
                <a:ea typeface="Roboto" panose="02000000000000000000" pitchFamily="2" charset="0"/>
                <a:cs typeface="Roboto" panose="02000000000000000000" pitchFamily="2" charset="0"/>
              </a:defRPr>
            </a:lvl1pPr>
          </a:lstStyle>
          <a:p>
            <a:pPr lvl="0"/>
            <a:r>
              <a:rPr lang="en-US"/>
              <a:t>CLICK TO EDIT MASTER TEXT</a:t>
            </a:r>
          </a:p>
        </p:txBody>
      </p:sp>
      <p:sp>
        <p:nvSpPr>
          <p:cNvPr id="20" name="Text Placeholder 14">
            <a:extLst>
              <a:ext uri="{FF2B5EF4-FFF2-40B4-BE49-F238E27FC236}">
                <a16:creationId xmlns:a16="http://schemas.microsoft.com/office/drawing/2014/main" id="{E3082B7F-E48A-E649-B20F-1CD07934F7FE}"/>
              </a:ext>
            </a:extLst>
          </p:cNvPr>
          <p:cNvSpPr>
            <a:spLocks noGrp="1"/>
          </p:cNvSpPr>
          <p:nvPr>
            <p:ph type="body" sz="quarter" idx="16"/>
          </p:nvPr>
        </p:nvSpPr>
        <p:spPr>
          <a:xfrm>
            <a:off x="15209987" y="8783714"/>
            <a:ext cx="5472608" cy="1871662"/>
          </a:xfrm>
        </p:spPr>
        <p:txBody>
          <a:bodyPr>
            <a:normAutofit/>
          </a:bodyPr>
          <a:lstStyle>
            <a:lvl1pPr>
              <a:defRPr sz="2800" b="0" i="0">
                <a:latin typeface="+mn-lt"/>
                <a:ea typeface="Roboto" panose="02000000000000000000" pitchFamily="2" charset="0"/>
                <a:cs typeface="Roboto" panose="02000000000000000000" pitchFamily="2" charset="0"/>
              </a:defRPr>
            </a:lvl1pPr>
          </a:lstStyle>
          <a:p>
            <a:pPr lvl="0"/>
            <a:r>
              <a:rPr lang="en-US"/>
              <a:t>Click to edit Master text</a:t>
            </a:r>
          </a:p>
        </p:txBody>
      </p:sp>
      <p:sp>
        <p:nvSpPr>
          <p:cNvPr id="22" name="Picture Placeholder 21">
            <a:extLst>
              <a:ext uri="{FF2B5EF4-FFF2-40B4-BE49-F238E27FC236}">
                <a16:creationId xmlns:a16="http://schemas.microsoft.com/office/drawing/2014/main" id="{52BD3C10-330A-CA4B-8231-A90116F80155}"/>
              </a:ext>
            </a:extLst>
          </p:cNvPr>
          <p:cNvSpPr>
            <a:spLocks noGrp="1" noChangeAspect="1"/>
          </p:cNvSpPr>
          <p:nvPr>
            <p:ph type="pic" sz="quarter" idx="17"/>
          </p:nvPr>
        </p:nvSpPr>
        <p:spPr>
          <a:xfrm>
            <a:off x="0" y="2307277"/>
            <a:ext cx="7772400" cy="7772400"/>
          </a:xfrm>
        </p:spPr>
        <p:txBody>
          <a:bodyPr/>
          <a:lstStyle/>
          <a:p>
            <a:endParaRPr lang="en-US"/>
          </a:p>
        </p:txBody>
      </p:sp>
      <p:sp>
        <p:nvSpPr>
          <p:cNvPr id="14" name="Text Placeholder 2">
            <a:extLst>
              <a:ext uri="{FF2B5EF4-FFF2-40B4-BE49-F238E27FC236}">
                <a16:creationId xmlns:a16="http://schemas.microsoft.com/office/drawing/2014/main" id="{DD7BB58B-DDB3-6744-BDB2-695BD3B33971}"/>
              </a:ext>
            </a:extLst>
          </p:cNvPr>
          <p:cNvSpPr>
            <a:spLocks noGrp="1"/>
          </p:cNvSpPr>
          <p:nvPr>
            <p:ph type="body" idx="1"/>
          </p:nvPr>
        </p:nvSpPr>
        <p:spPr>
          <a:xfrm>
            <a:off x="8700394" y="3442884"/>
            <a:ext cx="11952955" cy="498598"/>
          </a:xfrm>
        </p:spPr>
        <p:txBody>
          <a:bodyPr wrap="square">
            <a:spAutoFit/>
          </a:bodyPr>
          <a:lstStyle>
            <a:lvl1pPr marL="0" indent="0">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pic>
        <p:nvPicPr>
          <p:cNvPr id="23" name="Picture 22">
            <a:extLst>
              <a:ext uri="{FF2B5EF4-FFF2-40B4-BE49-F238E27FC236}">
                <a16:creationId xmlns:a16="http://schemas.microsoft.com/office/drawing/2014/main" id="{75627D61-D2B8-2348-A9E0-D13629DE5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27" name="Group 26">
            <a:extLst>
              <a:ext uri="{FF2B5EF4-FFF2-40B4-BE49-F238E27FC236}">
                <a16:creationId xmlns:a16="http://schemas.microsoft.com/office/drawing/2014/main" id="{7E610412-3404-8B4B-8057-DF308316D0BF}"/>
              </a:ext>
            </a:extLst>
          </p:cNvPr>
          <p:cNvGrpSpPr/>
          <p:nvPr userDrawn="1"/>
        </p:nvGrpSpPr>
        <p:grpSpPr>
          <a:xfrm rot="10800000" flipH="1">
            <a:off x="0" y="10098925"/>
            <a:ext cx="6833099" cy="2293664"/>
            <a:chOff x="18507854" y="4111850"/>
            <a:chExt cx="6833099" cy="2293664"/>
          </a:xfrm>
        </p:grpSpPr>
        <p:pic>
          <p:nvPicPr>
            <p:cNvPr id="28" name="Picture 27">
              <a:extLst>
                <a:ext uri="{FF2B5EF4-FFF2-40B4-BE49-F238E27FC236}">
                  <a16:creationId xmlns:a16="http://schemas.microsoft.com/office/drawing/2014/main" id="{57B903DC-217A-6243-B1EE-922DAB86E7B6}"/>
                </a:ext>
              </a:extLst>
            </p:cNvPr>
            <p:cNvPicPr>
              <a:picLocks noChangeAspect="1"/>
            </p:cNvPicPr>
            <p:nvPr/>
          </p:nvPicPr>
          <p:blipFill>
            <a:blip r:embed="rId3"/>
            <a:stretch>
              <a:fillRect/>
            </a:stretch>
          </p:blipFill>
          <p:spPr>
            <a:xfrm rot="5400000" flipH="1">
              <a:off x="23054817" y="4111713"/>
              <a:ext cx="2286000" cy="2286273"/>
            </a:xfrm>
            <a:prstGeom prst="rect">
              <a:avLst/>
            </a:prstGeom>
          </p:spPr>
        </p:pic>
        <p:pic>
          <p:nvPicPr>
            <p:cNvPr id="29" name="Picture 28">
              <a:extLst>
                <a:ext uri="{FF2B5EF4-FFF2-40B4-BE49-F238E27FC236}">
                  <a16:creationId xmlns:a16="http://schemas.microsoft.com/office/drawing/2014/main" id="{327A032B-D00B-BC44-BFFE-EB678376FB68}"/>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30" name="Picture 29">
              <a:extLst>
                <a:ext uri="{FF2B5EF4-FFF2-40B4-BE49-F238E27FC236}">
                  <a16:creationId xmlns:a16="http://schemas.microsoft.com/office/drawing/2014/main" id="{313A1FD4-1544-C54B-AEF3-A8CD0E7033B7}"/>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499765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57024" y="1385392"/>
            <a:ext cx="15124112" cy="1257746"/>
          </a:xfrm>
          <a:prstGeom prst="rect">
            <a:avLst/>
          </a:prstGeom>
        </p:spPr>
        <p:txBody>
          <a:bodyPr wrap="square" bIns="0" anchor="b" anchorCtr="0"/>
          <a:lstStyle>
            <a:lvl1pPr>
              <a:defRPr b="1" i="0">
                <a:latin typeface="Poppins" pitchFamily="2" charset="77"/>
                <a:cs typeface="Poppins" pitchFamily="2" charset="77"/>
              </a:defRPr>
            </a:lvl1pPr>
          </a:lstStyle>
          <a:p>
            <a:r>
              <a:rPr lang="en-US"/>
              <a:t>CLICK TO EDIT MASTER TITLE STYLE</a:t>
            </a:r>
          </a:p>
        </p:txBody>
      </p:sp>
      <p:sp>
        <p:nvSpPr>
          <p:cNvPr id="6" name="Chart Placeholder 5">
            <a:extLst>
              <a:ext uri="{FF2B5EF4-FFF2-40B4-BE49-F238E27FC236}">
                <a16:creationId xmlns:a16="http://schemas.microsoft.com/office/drawing/2014/main" id="{96C56163-FA22-4549-A7FF-3EAE8E435E3C}"/>
              </a:ext>
            </a:extLst>
          </p:cNvPr>
          <p:cNvSpPr>
            <a:spLocks noGrp="1"/>
          </p:cNvSpPr>
          <p:nvPr>
            <p:ph type="chart" sz="quarter" idx="10"/>
          </p:nvPr>
        </p:nvSpPr>
        <p:spPr>
          <a:xfrm>
            <a:off x="1657024" y="3341291"/>
            <a:ext cx="18815896" cy="7693173"/>
          </a:xfrm>
        </p:spPr>
        <p:txBody>
          <a:bodyPr/>
          <a:lstStyle/>
          <a:p>
            <a:endParaRPr lang="en-US"/>
          </a:p>
        </p:txBody>
      </p:sp>
      <p:pic>
        <p:nvPicPr>
          <p:cNvPr id="10" name="Picture 9">
            <a:extLst>
              <a:ext uri="{FF2B5EF4-FFF2-40B4-BE49-F238E27FC236}">
                <a16:creationId xmlns:a16="http://schemas.microsoft.com/office/drawing/2014/main" id="{90D53CF9-4850-8440-878B-0C566EC575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3" name="Group 12">
            <a:extLst>
              <a:ext uri="{FF2B5EF4-FFF2-40B4-BE49-F238E27FC236}">
                <a16:creationId xmlns:a16="http://schemas.microsoft.com/office/drawing/2014/main" id="{5244058F-A6DA-F447-850A-4F0AC57A3F24}"/>
              </a:ext>
            </a:extLst>
          </p:cNvPr>
          <p:cNvGrpSpPr/>
          <p:nvPr userDrawn="1"/>
        </p:nvGrpSpPr>
        <p:grpSpPr>
          <a:xfrm flipH="1">
            <a:off x="0" y="9155226"/>
            <a:ext cx="4559686" cy="4560774"/>
            <a:chOff x="18507854" y="1844740"/>
            <a:chExt cx="4559686" cy="4560774"/>
          </a:xfrm>
        </p:grpSpPr>
        <p:pic>
          <p:nvPicPr>
            <p:cNvPr id="14" name="Picture 13">
              <a:extLst>
                <a:ext uri="{FF2B5EF4-FFF2-40B4-BE49-F238E27FC236}">
                  <a16:creationId xmlns:a16="http://schemas.microsoft.com/office/drawing/2014/main" id="{A38C9589-DCF4-A84B-AC9A-B877236965DE}"/>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15" name="Picture 14">
              <a:extLst>
                <a:ext uri="{FF2B5EF4-FFF2-40B4-BE49-F238E27FC236}">
                  <a16:creationId xmlns:a16="http://schemas.microsoft.com/office/drawing/2014/main" id="{ADDBD1D3-311F-3F4E-94C4-CF048DB586AA}"/>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6" name="Picture 15">
              <a:extLst>
                <a:ext uri="{FF2B5EF4-FFF2-40B4-BE49-F238E27FC236}">
                  <a16:creationId xmlns:a16="http://schemas.microsoft.com/office/drawing/2014/main" id="{3C2E58A4-F849-8842-BEF3-B60E57B0F5F9}"/>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80780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7E3A9736-47F5-B046-93E7-10647D3B40C5}"/>
              </a:ext>
            </a:extLst>
          </p:cNvPr>
          <p:cNvSpPr>
            <a:spLocks noGrp="1"/>
          </p:cNvSpPr>
          <p:nvPr>
            <p:ph type="tbl" sz="quarter" idx="10"/>
          </p:nvPr>
        </p:nvSpPr>
        <p:spPr>
          <a:xfrm>
            <a:off x="2974976" y="3545633"/>
            <a:ext cx="19010113" cy="7416824"/>
          </a:xfrm>
        </p:spPr>
        <p:txBody>
          <a:bodyPr/>
          <a:lstStyle/>
          <a:p>
            <a:endParaRPr lang="en-US"/>
          </a:p>
        </p:txBody>
      </p:sp>
      <p:sp>
        <p:nvSpPr>
          <p:cNvPr id="4" name="Title 1">
            <a:extLst>
              <a:ext uri="{FF2B5EF4-FFF2-40B4-BE49-F238E27FC236}">
                <a16:creationId xmlns:a16="http://schemas.microsoft.com/office/drawing/2014/main" id="{F39F79E3-3087-034F-A38F-2410E1FDB502}"/>
              </a:ext>
            </a:extLst>
          </p:cNvPr>
          <p:cNvSpPr>
            <a:spLocks noGrp="1"/>
          </p:cNvSpPr>
          <p:nvPr>
            <p:ph type="title" hasCustomPrompt="1"/>
          </p:nvPr>
        </p:nvSpPr>
        <p:spPr>
          <a:xfrm>
            <a:off x="2974976" y="1385392"/>
            <a:ext cx="11089233" cy="1918319"/>
          </a:xfrm>
          <a:prstGeom prst="rect">
            <a:avLst/>
          </a:prstGeom>
        </p:spPr>
        <p:txBody>
          <a:bodyPr anchor="b">
            <a:normAutofit/>
          </a:bodyPr>
          <a:lstStyle>
            <a:lvl1pPr>
              <a:defRPr sz="7200" b="1" i="0">
                <a:latin typeface="Poppins" pitchFamily="2" charset="77"/>
                <a:cs typeface="Poppins" pitchFamily="2" charset="77"/>
              </a:defRPr>
            </a:lvl1pPr>
          </a:lstStyle>
          <a:p>
            <a:r>
              <a:rPr lang="en-US"/>
              <a:t>CLICK TO EDIT MASTER TITLE STYLE</a:t>
            </a:r>
          </a:p>
        </p:txBody>
      </p:sp>
      <p:pic>
        <p:nvPicPr>
          <p:cNvPr id="8" name="Picture 7">
            <a:extLst>
              <a:ext uri="{FF2B5EF4-FFF2-40B4-BE49-F238E27FC236}">
                <a16:creationId xmlns:a16="http://schemas.microsoft.com/office/drawing/2014/main" id="{0C2792E6-A754-EC41-8DD8-AC3F9316463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16" name="Group 15">
            <a:extLst>
              <a:ext uri="{FF2B5EF4-FFF2-40B4-BE49-F238E27FC236}">
                <a16:creationId xmlns:a16="http://schemas.microsoft.com/office/drawing/2014/main" id="{959D517C-B3C2-0045-826B-70A52258552A}"/>
              </a:ext>
            </a:extLst>
          </p:cNvPr>
          <p:cNvGrpSpPr/>
          <p:nvPr userDrawn="1"/>
        </p:nvGrpSpPr>
        <p:grpSpPr>
          <a:xfrm flipH="1">
            <a:off x="-9352" y="11429727"/>
            <a:ext cx="6814230" cy="2286273"/>
            <a:chOff x="16253174" y="4119513"/>
            <a:chExt cx="6814230" cy="2286273"/>
          </a:xfrm>
        </p:grpSpPr>
        <p:pic>
          <p:nvPicPr>
            <p:cNvPr id="17" name="Picture 16">
              <a:extLst>
                <a:ext uri="{FF2B5EF4-FFF2-40B4-BE49-F238E27FC236}">
                  <a16:creationId xmlns:a16="http://schemas.microsoft.com/office/drawing/2014/main" id="{4D70EB0C-2AD3-894A-81DF-B701A770AEB8}"/>
                </a:ext>
              </a:extLst>
            </p:cNvPr>
            <p:cNvPicPr>
              <a:picLocks noChangeAspect="1"/>
            </p:cNvPicPr>
            <p:nvPr/>
          </p:nvPicPr>
          <p:blipFill>
            <a:blip r:embed="rId3"/>
            <a:stretch>
              <a:fillRect/>
            </a:stretch>
          </p:blipFill>
          <p:spPr>
            <a:xfrm flipH="1">
              <a:off x="16253174" y="4119513"/>
              <a:ext cx="2286000" cy="2286273"/>
            </a:xfrm>
            <a:prstGeom prst="rect">
              <a:avLst/>
            </a:prstGeom>
          </p:spPr>
        </p:pic>
        <p:pic>
          <p:nvPicPr>
            <p:cNvPr id="18" name="Picture 17">
              <a:extLst>
                <a:ext uri="{FF2B5EF4-FFF2-40B4-BE49-F238E27FC236}">
                  <a16:creationId xmlns:a16="http://schemas.microsoft.com/office/drawing/2014/main" id="{276E32DA-5AE8-CE45-A66C-95F7CFF8566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19" name="Picture 18">
              <a:extLst>
                <a:ext uri="{FF2B5EF4-FFF2-40B4-BE49-F238E27FC236}">
                  <a16:creationId xmlns:a16="http://schemas.microsoft.com/office/drawing/2014/main" id="{F49629D1-97EC-6F4F-8ADC-77FD7FF74EFB}"/>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3351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Membe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426AAF-7C33-48E9-9A63-65F00A24A2B5}"/>
              </a:ext>
            </a:extLst>
          </p:cNvPr>
          <p:cNvSpPr>
            <a:spLocks noGrp="1"/>
          </p:cNvSpPr>
          <p:nvPr>
            <p:ph type="pic" sz="quarter" idx="10" hasCustomPrompt="1"/>
          </p:nvPr>
        </p:nvSpPr>
        <p:spPr>
          <a:xfrm>
            <a:off x="1890893" y="5516529"/>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a:ln w="76200">
            <a:noFill/>
          </a:ln>
        </p:spPr>
        <p:style>
          <a:lnRef idx="2">
            <a:schemeClr val="accent2"/>
          </a:lnRef>
          <a:fillRef idx="1">
            <a:schemeClr val="lt1"/>
          </a:fillRef>
          <a:effectRef idx="0">
            <a:schemeClr val="accent2"/>
          </a:effectRef>
          <a:fontRef idx="minor">
            <a:schemeClr val="dk1"/>
          </a:fontRef>
        </p:style>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6" name="Picture Placeholder 11">
            <a:extLst>
              <a:ext uri="{FF2B5EF4-FFF2-40B4-BE49-F238E27FC236}">
                <a16:creationId xmlns:a16="http://schemas.microsoft.com/office/drawing/2014/main" id="{DAC341CE-60EC-CE4B-828C-851C7620CA4F}"/>
              </a:ext>
            </a:extLst>
          </p:cNvPr>
          <p:cNvSpPr>
            <a:spLocks noGrp="1"/>
          </p:cNvSpPr>
          <p:nvPr>
            <p:ph type="pic" sz="quarter" idx="11" hasCustomPrompt="1"/>
          </p:nvPr>
        </p:nvSpPr>
        <p:spPr>
          <a:xfrm>
            <a:off x="6909094"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7" name="Picture Placeholder 11">
            <a:extLst>
              <a:ext uri="{FF2B5EF4-FFF2-40B4-BE49-F238E27FC236}">
                <a16:creationId xmlns:a16="http://schemas.microsoft.com/office/drawing/2014/main" id="{6550C196-8C7D-714F-9C91-1B0061559A9F}"/>
              </a:ext>
            </a:extLst>
          </p:cNvPr>
          <p:cNvSpPr>
            <a:spLocks noGrp="1"/>
          </p:cNvSpPr>
          <p:nvPr>
            <p:ph type="pic" sz="quarter" idx="12" hasCustomPrompt="1"/>
          </p:nvPr>
        </p:nvSpPr>
        <p:spPr>
          <a:xfrm>
            <a:off x="12439529" y="551076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8" name="Picture Placeholder 11">
            <a:extLst>
              <a:ext uri="{FF2B5EF4-FFF2-40B4-BE49-F238E27FC236}">
                <a16:creationId xmlns:a16="http://schemas.microsoft.com/office/drawing/2014/main" id="{06C2EE50-C51E-C241-BB1F-60D5751DAFC6}"/>
              </a:ext>
            </a:extLst>
          </p:cNvPr>
          <p:cNvSpPr>
            <a:spLocks noGrp="1"/>
          </p:cNvSpPr>
          <p:nvPr>
            <p:ph type="pic" sz="quarter" idx="13" hasCustomPrompt="1"/>
          </p:nvPr>
        </p:nvSpPr>
        <p:spPr>
          <a:xfrm>
            <a:off x="17966862" y="5489848"/>
            <a:ext cx="3127104" cy="3127104"/>
          </a:xfrm>
          <a:custGeom>
            <a:avLst/>
            <a:gdLst>
              <a:gd name="connsiteX0" fmla="*/ 1563552 w 3127104"/>
              <a:gd name="connsiteY0" fmla="*/ 0 h 3127104"/>
              <a:gd name="connsiteX1" fmla="*/ 3127104 w 3127104"/>
              <a:gd name="connsiteY1" fmla="*/ 1563552 h 3127104"/>
              <a:gd name="connsiteX2" fmla="*/ 1563552 w 3127104"/>
              <a:gd name="connsiteY2" fmla="*/ 3127104 h 3127104"/>
              <a:gd name="connsiteX3" fmla="*/ 0 w 3127104"/>
              <a:gd name="connsiteY3" fmla="*/ 1563552 h 3127104"/>
              <a:gd name="connsiteX4" fmla="*/ 1563552 w 3127104"/>
              <a:gd name="connsiteY4" fmla="*/ 0 h 312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104" h="3127104">
                <a:moveTo>
                  <a:pt x="1563552" y="0"/>
                </a:moveTo>
                <a:cubicBezTo>
                  <a:pt x="2427078" y="0"/>
                  <a:pt x="3127104" y="700026"/>
                  <a:pt x="3127104" y="1563552"/>
                </a:cubicBezTo>
                <a:cubicBezTo>
                  <a:pt x="3127104" y="2427078"/>
                  <a:pt x="2427078" y="3127104"/>
                  <a:pt x="1563552" y="3127104"/>
                </a:cubicBezTo>
                <a:cubicBezTo>
                  <a:pt x="700026" y="3127104"/>
                  <a:pt x="0" y="2427078"/>
                  <a:pt x="0" y="1563552"/>
                </a:cubicBezTo>
                <a:cubicBezTo>
                  <a:pt x="0" y="700026"/>
                  <a:pt x="700026" y="0"/>
                  <a:pt x="1563552" y="0"/>
                </a:cubicBezTo>
                <a:close/>
              </a:path>
            </a:pathLst>
          </a:custGeom>
          <a:solidFill>
            <a:schemeClr val="bg1">
              <a:lumMod val="95000"/>
            </a:schemeClr>
          </a:solidFill>
        </p:spPr>
        <p:txBody>
          <a:bodyPr wrap="square">
            <a:noAutofit/>
          </a:bodyPr>
          <a:lstStyle>
            <a:lvl1pPr>
              <a:defRPr sz="3200" b="0" i="0">
                <a:latin typeface="Roboto Light" panose="02000000000000000000" pitchFamily="2" charset="0"/>
                <a:ea typeface="Roboto Light" panose="02000000000000000000" pitchFamily="2" charset="0"/>
                <a:cs typeface="Roboto Light" panose="02000000000000000000" pitchFamily="2" charset="0"/>
              </a:defRPr>
            </a:lvl1pPr>
          </a:lstStyle>
          <a:p>
            <a:r>
              <a:rPr lang="en-US"/>
              <a:t>Picture</a:t>
            </a:r>
            <a:endParaRPr lang="ru-RU"/>
          </a:p>
        </p:txBody>
      </p:sp>
      <p:sp>
        <p:nvSpPr>
          <p:cNvPr id="9" name="Title 1">
            <a:extLst>
              <a:ext uri="{FF2B5EF4-FFF2-40B4-BE49-F238E27FC236}">
                <a16:creationId xmlns:a16="http://schemas.microsoft.com/office/drawing/2014/main" id="{FECCCFD9-25E9-C441-9860-489ADED8EEDB}"/>
              </a:ext>
            </a:extLst>
          </p:cNvPr>
          <p:cNvSpPr>
            <a:spLocks noGrp="1"/>
          </p:cNvSpPr>
          <p:nvPr>
            <p:ph type="title" hasCustomPrompt="1"/>
          </p:nvPr>
        </p:nvSpPr>
        <p:spPr>
          <a:xfrm>
            <a:off x="1685648" y="2365517"/>
            <a:ext cx="8355360" cy="1079357"/>
          </a:xfrm>
          <a:prstGeom prst="rect">
            <a:avLst/>
          </a:prstGeom>
        </p:spPr>
        <p:txBody>
          <a:bodyPr anchor="b" anchorCtr="0"/>
          <a:lstStyle>
            <a:lvl1pPr>
              <a:defRPr b="1" i="0">
                <a:latin typeface="Poppins" pitchFamily="2" charset="77"/>
                <a:cs typeface="Poppins" pitchFamily="2" charset="77"/>
              </a:defRPr>
            </a:lvl1pPr>
          </a:lstStyle>
          <a:p>
            <a:r>
              <a:rPr lang="en-US"/>
              <a:t>CLICK TO EDIT</a:t>
            </a:r>
          </a:p>
        </p:txBody>
      </p:sp>
      <p:sp>
        <p:nvSpPr>
          <p:cNvPr id="5" name="Text Placeholder 4">
            <a:extLst>
              <a:ext uri="{FF2B5EF4-FFF2-40B4-BE49-F238E27FC236}">
                <a16:creationId xmlns:a16="http://schemas.microsoft.com/office/drawing/2014/main" id="{8B797CB9-A7DC-9D43-A5B1-FFD61CCC66A2}"/>
              </a:ext>
            </a:extLst>
          </p:cNvPr>
          <p:cNvSpPr>
            <a:spLocks noGrp="1"/>
          </p:cNvSpPr>
          <p:nvPr userDrawn="1">
            <p:ph type="body" sz="quarter" idx="14" hasCustomPrompt="1"/>
          </p:nvPr>
        </p:nvSpPr>
        <p:spPr>
          <a:xfrm>
            <a:off x="1676400" y="3444875"/>
            <a:ext cx="8355360" cy="1684933"/>
          </a:xfrm>
        </p:spPr>
        <p:txBody>
          <a:bodyPr/>
          <a:lstStyle/>
          <a:p>
            <a:pPr lvl="0"/>
            <a:r>
              <a:rPr lang="en-US"/>
              <a:t>CLICK TO EDIT MASTER TEXT STYLES</a:t>
            </a:r>
          </a:p>
        </p:txBody>
      </p:sp>
      <p:sp>
        <p:nvSpPr>
          <p:cNvPr id="15" name="Text Placeholder 2">
            <a:extLst>
              <a:ext uri="{FF2B5EF4-FFF2-40B4-BE49-F238E27FC236}">
                <a16:creationId xmlns:a16="http://schemas.microsoft.com/office/drawing/2014/main" id="{8164194B-EDEB-BE49-9FDC-04FE920609C8}"/>
              </a:ext>
            </a:extLst>
          </p:cNvPr>
          <p:cNvSpPr>
            <a:spLocks noGrp="1"/>
          </p:cNvSpPr>
          <p:nvPr userDrawn="1">
            <p:ph type="body" idx="15"/>
          </p:nvPr>
        </p:nvSpPr>
        <p:spPr>
          <a:xfrm>
            <a:off x="1381761" y="10214560"/>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19" name="Text Placeholder 2">
            <a:extLst>
              <a:ext uri="{FF2B5EF4-FFF2-40B4-BE49-F238E27FC236}">
                <a16:creationId xmlns:a16="http://schemas.microsoft.com/office/drawing/2014/main" id="{5F1943AF-64A5-DD4D-AAF9-ECCCCEDFB08A}"/>
              </a:ext>
            </a:extLst>
          </p:cNvPr>
          <p:cNvSpPr>
            <a:spLocks noGrp="1"/>
          </p:cNvSpPr>
          <p:nvPr userDrawn="1">
            <p:ph type="body" idx="19" hasCustomPrompt="1"/>
          </p:nvPr>
        </p:nvSpPr>
        <p:spPr>
          <a:xfrm>
            <a:off x="1381761" y="9584514"/>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3" name="Text Placeholder 2">
            <a:extLst>
              <a:ext uri="{FF2B5EF4-FFF2-40B4-BE49-F238E27FC236}">
                <a16:creationId xmlns:a16="http://schemas.microsoft.com/office/drawing/2014/main" id="{CF933714-DE33-AE46-A842-97E6F31E9050}"/>
              </a:ext>
            </a:extLst>
          </p:cNvPr>
          <p:cNvSpPr>
            <a:spLocks noGrp="1"/>
          </p:cNvSpPr>
          <p:nvPr userDrawn="1">
            <p:ph type="body" idx="23" hasCustomPrompt="1"/>
          </p:nvPr>
        </p:nvSpPr>
        <p:spPr>
          <a:xfrm>
            <a:off x="1381761" y="8931385"/>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27" name="Text Placeholder 2">
            <a:extLst>
              <a:ext uri="{FF2B5EF4-FFF2-40B4-BE49-F238E27FC236}">
                <a16:creationId xmlns:a16="http://schemas.microsoft.com/office/drawing/2014/main" id="{161C7491-71FD-B74E-ABAB-85C136A2CFDF}"/>
              </a:ext>
            </a:extLst>
          </p:cNvPr>
          <p:cNvSpPr>
            <a:spLocks noGrp="1"/>
          </p:cNvSpPr>
          <p:nvPr userDrawn="1">
            <p:ph type="body" idx="24"/>
          </p:nvPr>
        </p:nvSpPr>
        <p:spPr>
          <a:xfrm>
            <a:off x="6441490" y="1018787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28" name="Text Placeholder 2">
            <a:extLst>
              <a:ext uri="{FF2B5EF4-FFF2-40B4-BE49-F238E27FC236}">
                <a16:creationId xmlns:a16="http://schemas.microsoft.com/office/drawing/2014/main" id="{A010AF7C-878F-E048-BFB7-8D88ABEF94BC}"/>
              </a:ext>
            </a:extLst>
          </p:cNvPr>
          <p:cNvSpPr>
            <a:spLocks noGrp="1"/>
          </p:cNvSpPr>
          <p:nvPr userDrawn="1">
            <p:ph type="body" idx="25" hasCustomPrompt="1"/>
          </p:nvPr>
        </p:nvSpPr>
        <p:spPr>
          <a:xfrm>
            <a:off x="6441490" y="955783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29" name="Text Placeholder 2">
            <a:extLst>
              <a:ext uri="{FF2B5EF4-FFF2-40B4-BE49-F238E27FC236}">
                <a16:creationId xmlns:a16="http://schemas.microsoft.com/office/drawing/2014/main" id="{297FE4DD-47EF-1F41-B7C4-56AB1759B005}"/>
              </a:ext>
            </a:extLst>
          </p:cNvPr>
          <p:cNvSpPr>
            <a:spLocks noGrp="1"/>
          </p:cNvSpPr>
          <p:nvPr userDrawn="1">
            <p:ph type="body" idx="26" hasCustomPrompt="1"/>
          </p:nvPr>
        </p:nvSpPr>
        <p:spPr>
          <a:xfrm>
            <a:off x="6441490" y="890470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0" name="Text Placeholder 2">
            <a:extLst>
              <a:ext uri="{FF2B5EF4-FFF2-40B4-BE49-F238E27FC236}">
                <a16:creationId xmlns:a16="http://schemas.microsoft.com/office/drawing/2014/main" id="{84FBE8D7-ABAA-E141-9D27-702D50FCE50A}"/>
              </a:ext>
            </a:extLst>
          </p:cNvPr>
          <p:cNvSpPr>
            <a:spLocks noGrp="1"/>
          </p:cNvSpPr>
          <p:nvPr userDrawn="1">
            <p:ph type="body" idx="27"/>
          </p:nvPr>
        </p:nvSpPr>
        <p:spPr>
          <a:xfrm>
            <a:off x="11971925" y="1017831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1" name="Text Placeholder 2">
            <a:extLst>
              <a:ext uri="{FF2B5EF4-FFF2-40B4-BE49-F238E27FC236}">
                <a16:creationId xmlns:a16="http://schemas.microsoft.com/office/drawing/2014/main" id="{EA5D22DA-C5E8-6942-8C6E-B209AC907AD3}"/>
              </a:ext>
            </a:extLst>
          </p:cNvPr>
          <p:cNvSpPr>
            <a:spLocks noGrp="1"/>
          </p:cNvSpPr>
          <p:nvPr userDrawn="1">
            <p:ph type="body" idx="28" hasCustomPrompt="1"/>
          </p:nvPr>
        </p:nvSpPr>
        <p:spPr>
          <a:xfrm>
            <a:off x="11971925" y="954827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2" name="Text Placeholder 2">
            <a:extLst>
              <a:ext uri="{FF2B5EF4-FFF2-40B4-BE49-F238E27FC236}">
                <a16:creationId xmlns:a16="http://schemas.microsoft.com/office/drawing/2014/main" id="{08017380-5F59-DA4B-AE1A-172AB9904EC2}"/>
              </a:ext>
            </a:extLst>
          </p:cNvPr>
          <p:cNvSpPr>
            <a:spLocks noGrp="1"/>
          </p:cNvSpPr>
          <p:nvPr userDrawn="1">
            <p:ph type="body" idx="29" hasCustomPrompt="1"/>
          </p:nvPr>
        </p:nvSpPr>
        <p:spPr>
          <a:xfrm>
            <a:off x="11971925" y="889514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sp>
        <p:nvSpPr>
          <p:cNvPr id="33" name="Text Placeholder 2">
            <a:extLst>
              <a:ext uri="{FF2B5EF4-FFF2-40B4-BE49-F238E27FC236}">
                <a16:creationId xmlns:a16="http://schemas.microsoft.com/office/drawing/2014/main" id="{46BB7B61-444F-0A41-B385-B034069C0276}"/>
              </a:ext>
            </a:extLst>
          </p:cNvPr>
          <p:cNvSpPr>
            <a:spLocks noGrp="1"/>
          </p:cNvSpPr>
          <p:nvPr userDrawn="1">
            <p:ph type="body" idx="30"/>
          </p:nvPr>
        </p:nvSpPr>
        <p:spPr>
          <a:xfrm>
            <a:off x="17499258" y="10157399"/>
            <a:ext cx="4062313" cy="798167"/>
          </a:xfrm>
        </p:spPr>
        <p:txBody>
          <a:bodyPr wrap="square" anchor="t" anchorCtr="1">
            <a:spAutoFit/>
          </a:bodyPr>
          <a:lstStyle>
            <a:lvl1pPr marL="0" indent="0" algn="ctr">
              <a:buNone/>
              <a:defRPr sz="32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34" name="Text Placeholder 2">
            <a:extLst>
              <a:ext uri="{FF2B5EF4-FFF2-40B4-BE49-F238E27FC236}">
                <a16:creationId xmlns:a16="http://schemas.microsoft.com/office/drawing/2014/main" id="{0D095F9E-91C3-F848-BF9F-DA1B7100A23E}"/>
              </a:ext>
            </a:extLst>
          </p:cNvPr>
          <p:cNvSpPr>
            <a:spLocks noGrp="1"/>
          </p:cNvSpPr>
          <p:nvPr userDrawn="1">
            <p:ph type="body" idx="31" hasCustomPrompt="1"/>
          </p:nvPr>
        </p:nvSpPr>
        <p:spPr>
          <a:xfrm>
            <a:off x="17499258" y="9527353"/>
            <a:ext cx="4062313" cy="498598"/>
          </a:xfrm>
        </p:spPr>
        <p:txBody>
          <a:bodyPr wrap="square" anchor="t" anchorCtr="1">
            <a:spAutoFit/>
          </a:bodyPr>
          <a:lstStyle>
            <a:lvl1pPr marL="0" indent="0" algn="ctr">
              <a:buNone/>
              <a:defRPr sz="3600" b="0" i="0" cap="none" baseline="0">
                <a:solidFill>
                  <a:schemeClr val="tx2"/>
                </a:solidFill>
                <a:latin typeface="+mn-lt"/>
                <a:ea typeface="Roboto Light" panose="02000000000000000000" pitchFamily="2" charset="0"/>
                <a:cs typeface="Roboto Light" panose="02000000000000000000" pitchFamily="2" charset="0"/>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Title</a:t>
            </a:r>
          </a:p>
        </p:txBody>
      </p:sp>
      <p:sp>
        <p:nvSpPr>
          <p:cNvPr id="35" name="Text Placeholder 2">
            <a:extLst>
              <a:ext uri="{FF2B5EF4-FFF2-40B4-BE49-F238E27FC236}">
                <a16:creationId xmlns:a16="http://schemas.microsoft.com/office/drawing/2014/main" id="{5AF6F783-A7F9-CE42-A7E7-B994B1F36CC6}"/>
              </a:ext>
            </a:extLst>
          </p:cNvPr>
          <p:cNvSpPr>
            <a:spLocks noGrp="1"/>
          </p:cNvSpPr>
          <p:nvPr userDrawn="1">
            <p:ph type="body" idx="32" hasCustomPrompt="1"/>
          </p:nvPr>
        </p:nvSpPr>
        <p:spPr>
          <a:xfrm>
            <a:off x="17499258" y="8874224"/>
            <a:ext cx="4062313" cy="521681"/>
          </a:xfrm>
        </p:spPr>
        <p:txBody>
          <a:bodyPr wrap="square" anchor="t" anchorCtr="1">
            <a:spAutoFit/>
          </a:bodyPr>
          <a:lstStyle>
            <a:lvl1pPr marL="0" indent="0" algn="ctr">
              <a:buNone/>
              <a:defRPr sz="3600" b="1" i="0" cap="all" baseline="0">
                <a:solidFill>
                  <a:schemeClr val="tx2"/>
                </a:solidFill>
                <a:latin typeface="Poppins SemiBold" pitchFamily="2" charset="77"/>
                <a:ea typeface="Roboto" panose="02000000000000000000" pitchFamily="2" charset="0"/>
                <a:cs typeface="Poppins SemiBold" pitchFamily="2" charset="77"/>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Firs Last</a:t>
            </a:r>
          </a:p>
        </p:txBody>
      </p:sp>
      <p:pic>
        <p:nvPicPr>
          <p:cNvPr id="25" name="Picture 24">
            <a:extLst>
              <a:ext uri="{FF2B5EF4-FFF2-40B4-BE49-F238E27FC236}">
                <a16:creationId xmlns:a16="http://schemas.microsoft.com/office/drawing/2014/main" id="{33315B92-025D-3440-B15C-3F57A91E701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grpSp>
        <p:nvGrpSpPr>
          <p:cNvPr id="38" name="Group 37">
            <a:extLst>
              <a:ext uri="{FF2B5EF4-FFF2-40B4-BE49-F238E27FC236}">
                <a16:creationId xmlns:a16="http://schemas.microsoft.com/office/drawing/2014/main" id="{4EF1C71D-2009-D641-BBC2-F29CBF2EED16}"/>
              </a:ext>
            </a:extLst>
          </p:cNvPr>
          <p:cNvGrpSpPr/>
          <p:nvPr userDrawn="1"/>
        </p:nvGrpSpPr>
        <p:grpSpPr>
          <a:xfrm rot="10800000" flipH="1">
            <a:off x="19824314" y="0"/>
            <a:ext cx="4559686" cy="4560774"/>
            <a:chOff x="18507854" y="1844740"/>
            <a:chExt cx="4559686" cy="4560774"/>
          </a:xfrm>
        </p:grpSpPr>
        <p:pic>
          <p:nvPicPr>
            <p:cNvPr id="39" name="Picture 38">
              <a:extLst>
                <a:ext uri="{FF2B5EF4-FFF2-40B4-BE49-F238E27FC236}">
                  <a16:creationId xmlns:a16="http://schemas.microsoft.com/office/drawing/2014/main" id="{426DEEB5-4709-834E-B46B-E05CDF3AFE7B}"/>
                </a:ext>
              </a:extLst>
            </p:cNvPr>
            <p:cNvPicPr>
              <a:picLocks noChangeAspect="1"/>
            </p:cNvPicPr>
            <p:nvPr/>
          </p:nvPicPr>
          <p:blipFill>
            <a:blip r:embed="rId3"/>
            <a:stretch>
              <a:fillRect/>
            </a:stretch>
          </p:blipFill>
          <p:spPr>
            <a:xfrm rot="5400000" flipH="1">
              <a:off x="20781404" y="1844603"/>
              <a:ext cx="2286000" cy="2286273"/>
            </a:xfrm>
            <a:prstGeom prst="rect">
              <a:avLst/>
            </a:prstGeom>
          </p:spPr>
        </p:pic>
        <p:pic>
          <p:nvPicPr>
            <p:cNvPr id="40" name="Picture 39">
              <a:extLst>
                <a:ext uri="{FF2B5EF4-FFF2-40B4-BE49-F238E27FC236}">
                  <a16:creationId xmlns:a16="http://schemas.microsoft.com/office/drawing/2014/main" id="{D832FBCC-442A-414E-B522-E55D7A6B62C6}"/>
                </a:ext>
              </a:extLst>
            </p:cNvPr>
            <p:cNvPicPr>
              <a:picLocks noChangeAspect="1"/>
            </p:cNvPicPr>
            <p:nvPr/>
          </p:nvPicPr>
          <p:blipFill>
            <a:blip r:embed="rId4"/>
            <a:stretch>
              <a:fillRect/>
            </a:stretch>
          </p:blipFill>
          <p:spPr>
            <a:xfrm flipH="1">
              <a:off x="18507854" y="4119514"/>
              <a:ext cx="2288598" cy="2286000"/>
            </a:xfrm>
            <a:prstGeom prst="rect">
              <a:avLst/>
            </a:prstGeom>
          </p:spPr>
        </p:pic>
        <p:pic>
          <p:nvPicPr>
            <p:cNvPr id="41" name="Picture 40">
              <a:extLst>
                <a:ext uri="{FF2B5EF4-FFF2-40B4-BE49-F238E27FC236}">
                  <a16:creationId xmlns:a16="http://schemas.microsoft.com/office/drawing/2014/main" id="{A5BA568F-9779-BE4C-BDD0-C7AB40333C26}"/>
                </a:ext>
              </a:extLst>
            </p:cNvPr>
            <p:cNvPicPr>
              <a:picLocks noChangeAspect="1"/>
            </p:cNvPicPr>
            <p:nvPr/>
          </p:nvPicPr>
          <p:blipFill>
            <a:blip r:embed="rId5"/>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25728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4C4A32-E030-9A44-9571-610E4C0D8F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497"/>
          <a:stretch/>
        </p:blipFill>
        <p:spPr>
          <a:xfrm>
            <a:off x="21948256" y="11754544"/>
            <a:ext cx="1630591" cy="1374594"/>
          </a:xfrm>
          <a:prstGeom prst="rect">
            <a:avLst/>
          </a:prstGeom>
        </p:spPr>
      </p:pic>
    </p:spTree>
    <p:extLst>
      <p:ext uri="{BB962C8B-B14F-4D97-AF65-F5344CB8AC3E}">
        <p14:creationId xmlns:p14="http://schemas.microsoft.com/office/powerpoint/2010/main" val="33853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6400" y="3419110"/>
            <a:ext cx="21100776" cy="3438890"/>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4">
            <a:extLst>
              <a:ext uri="{FF2B5EF4-FFF2-40B4-BE49-F238E27FC236}">
                <a16:creationId xmlns:a16="http://schemas.microsoft.com/office/drawing/2014/main" id="{75DEC782-238E-9B45-808E-F3C41B3E7C13}"/>
              </a:ext>
            </a:extLst>
          </p:cNvPr>
          <p:cNvSpPr>
            <a:spLocks noGrp="1"/>
          </p:cNvSpPr>
          <p:nvPr>
            <p:ph type="title"/>
          </p:nvPr>
        </p:nvSpPr>
        <p:spPr>
          <a:xfrm>
            <a:off x="1676400" y="1313384"/>
            <a:ext cx="9723512" cy="1772793"/>
          </a:xfrm>
          <a:prstGeom prst="rect">
            <a:avLst/>
          </a:prstGeom>
        </p:spPr>
        <p:txBody>
          <a:bodyPr vert="horz" lIns="91440" tIns="91440" rIns="91440" bIns="45720" rtlCol="0" anchor="b" anchorCtr="0">
            <a:spAutoFit/>
          </a:bodyPr>
          <a:lstStyle/>
          <a:p>
            <a:r>
              <a:rPr lang="en-US"/>
              <a:t>CLICK TO EDIT MASTER TITLE STYLE</a:t>
            </a:r>
          </a:p>
        </p:txBody>
      </p:sp>
    </p:spTree>
    <p:extLst>
      <p:ext uri="{BB962C8B-B14F-4D97-AF65-F5344CB8AC3E}">
        <p14:creationId xmlns:p14="http://schemas.microsoft.com/office/powerpoint/2010/main" val="931611992"/>
      </p:ext>
    </p:extLst>
  </p:cSld>
  <p:clrMap bg1="lt1" tx1="dk1" bg2="lt2" tx2="dk2" accent1="accent1" accent2="accent2" accent3="accent3" accent4="accent4" accent5="accent5" accent6="accent6" hlink="hlink" folHlink="folHlink"/>
  <p:sldLayoutIdLst>
    <p:sldLayoutId id="2147483788" r:id="rId1"/>
    <p:sldLayoutId id="2147483787" r:id="rId2"/>
    <p:sldLayoutId id="2147483777" r:id="rId3"/>
    <p:sldLayoutId id="2147483773" r:id="rId4"/>
    <p:sldLayoutId id="2147483776" r:id="rId5"/>
    <p:sldLayoutId id="2147483772" r:id="rId6"/>
    <p:sldLayoutId id="2147483780" r:id="rId7"/>
    <p:sldLayoutId id="2147483778" r:id="rId8"/>
    <p:sldLayoutId id="2147483779" r:id="rId9"/>
    <p:sldLayoutId id="2147483782" r:id="rId10"/>
  </p:sldLayoutIdLst>
  <p:txStyles>
    <p:titleStyle>
      <a:lvl1pPr algn="l" defTabSz="1828800" rtl="0" eaLnBrk="1" latinLnBrk="0" hangingPunct="1">
        <a:lnSpc>
          <a:spcPct val="70000"/>
        </a:lnSpc>
        <a:spcBef>
          <a:spcPct val="0"/>
        </a:spcBef>
        <a:buNone/>
        <a:defRPr sz="7200" b="1" i="0" kern="1200" cap="all" spc="-150" baseline="0">
          <a:solidFill>
            <a:schemeClr val="tx1"/>
          </a:solidFill>
          <a:latin typeface="Poppins" pitchFamily="2" charset="77"/>
          <a:ea typeface="+mj-ea"/>
          <a:cs typeface="Poppins" pitchFamily="2" charset="77"/>
        </a:defRPr>
      </a:lvl1pPr>
    </p:titleStyle>
    <p:body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image" Target="../media/image9.png"/><Relationship Id="rId7" Type="http://schemas.openxmlformats.org/officeDocument/2006/relationships/image" Target="../media/image2.emf"/><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jpeg"/><Relationship Id="rId9" Type="http://schemas.openxmlformats.org/officeDocument/2006/relationships/image" Target="../media/image4.emf"/></Relationships>
</file>

<file path=ppt/slides/_rels/slide17.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9.png"/><Relationship Id="rId7" Type="http://schemas.openxmlformats.org/officeDocument/2006/relationships/image" Target="../media/image4.emf"/><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9.png"/><Relationship Id="rId7" Type="http://schemas.openxmlformats.org/officeDocument/2006/relationships/image" Target="../media/image3.emf"/><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2.emf"/><Relationship Id="rId5" Type="http://schemas.openxmlformats.org/officeDocument/2006/relationships/image" Target="../media/image8.pn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32.em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5.sv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17.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18.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riângulo retângulo 22">
            <a:extLst>
              <a:ext uri="{FF2B5EF4-FFF2-40B4-BE49-F238E27FC236}">
                <a16:creationId xmlns:a16="http://schemas.microsoft.com/office/drawing/2014/main" id="{33AED018-C9DE-8736-191B-BA480E8A2823}"/>
              </a:ext>
            </a:extLst>
          </p:cNvPr>
          <p:cNvSpPr/>
          <p:nvPr/>
        </p:nvSpPr>
        <p:spPr>
          <a:xfrm>
            <a:off x="0" y="0"/>
            <a:ext cx="10835640"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Imagem 7" descr="Uma imagem com vestuário, Cara humana, pessoa, parede&#10;&#10;Descrição gerada automaticamente">
            <a:extLst>
              <a:ext uri="{FF2B5EF4-FFF2-40B4-BE49-F238E27FC236}">
                <a16:creationId xmlns:a16="http://schemas.microsoft.com/office/drawing/2014/main" id="{6DA015B7-A7B7-4923-DB85-493E1B205660}"/>
              </a:ext>
            </a:extLst>
          </p:cNvPr>
          <p:cNvPicPr>
            <a:picLocks noChangeAspect="1"/>
          </p:cNvPicPr>
          <p:nvPr/>
        </p:nvPicPr>
        <p:blipFill rotWithShape="1">
          <a:blip r:embed="rId3">
            <a:extLst>
              <a:ext uri="{28A0092B-C50C-407E-A947-70E740481C1C}">
                <a14:useLocalDpi xmlns:a14="http://schemas.microsoft.com/office/drawing/2010/main" val="0"/>
              </a:ext>
            </a:extLst>
          </a:blip>
          <a:srcRect t="15123"/>
          <a:stretch/>
        </p:blipFill>
        <p:spPr>
          <a:xfrm>
            <a:off x="-16423" y="0"/>
            <a:ext cx="24384000" cy="13716000"/>
          </a:xfrm>
          <a:prstGeom prst="rect">
            <a:avLst/>
          </a:prstGeom>
        </p:spPr>
      </p:pic>
      <p:sp>
        <p:nvSpPr>
          <p:cNvPr id="3" name="Retângulo 2">
            <a:extLst>
              <a:ext uri="{FF2B5EF4-FFF2-40B4-BE49-F238E27FC236}">
                <a16:creationId xmlns:a16="http://schemas.microsoft.com/office/drawing/2014/main" id="{183152FE-C6E7-1A47-7350-E3445103D072}"/>
              </a:ext>
            </a:extLst>
          </p:cNvPr>
          <p:cNvSpPr/>
          <p:nvPr/>
        </p:nvSpPr>
        <p:spPr>
          <a:xfrm>
            <a:off x="16423" y="0"/>
            <a:ext cx="24416846" cy="13716000"/>
          </a:xfrm>
          <a:prstGeom prst="rect">
            <a:avLst/>
          </a:prstGeom>
          <a:solidFill>
            <a:srgbClr val="211F1B">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Imagem 8" descr="Uma imagem com Tipo de letra, Gráficos, logótipo, círculo&#10;&#10;Descrição gerada automaticamente">
            <a:extLst>
              <a:ext uri="{FF2B5EF4-FFF2-40B4-BE49-F238E27FC236}">
                <a16:creationId xmlns:a16="http://schemas.microsoft.com/office/drawing/2014/main" id="{AA0D9F21-2678-4F21-ED04-1DAF04DC14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90933" y="988264"/>
            <a:ext cx="2258570" cy="1907133"/>
          </a:xfrm>
          <a:prstGeom prst="rect">
            <a:avLst/>
          </a:prstGeom>
        </p:spPr>
      </p:pic>
      <p:sp>
        <p:nvSpPr>
          <p:cNvPr id="7" name="Triângulo retângulo 6">
            <a:extLst>
              <a:ext uri="{FF2B5EF4-FFF2-40B4-BE49-F238E27FC236}">
                <a16:creationId xmlns:a16="http://schemas.microsoft.com/office/drawing/2014/main" id="{980C1929-1BE4-3267-CB73-A8398D7248FB}"/>
              </a:ext>
            </a:extLst>
          </p:cNvPr>
          <p:cNvSpPr/>
          <p:nvPr/>
        </p:nvSpPr>
        <p:spPr>
          <a:xfrm>
            <a:off x="16422" y="0"/>
            <a:ext cx="13066531" cy="13716000"/>
          </a:xfrm>
          <a:prstGeom prst="rtTriangle">
            <a:avLst/>
          </a:prstGeom>
          <a:solidFill>
            <a:srgbClr val="16AD6A">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 name="TextBox 1">
            <a:extLst>
              <a:ext uri="{FF2B5EF4-FFF2-40B4-BE49-F238E27FC236}">
                <a16:creationId xmlns:a16="http://schemas.microsoft.com/office/drawing/2014/main" id="{1C382740-B26D-820B-E9D5-9C9FF3C5E971}"/>
              </a:ext>
            </a:extLst>
          </p:cNvPr>
          <p:cNvSpPr txBox="1"/>
          <p:nvPr/>
        </p:nvSpPr>
        <p:spPr>
          <a:xfrm>
            <a:off x="2859409" y="8416936"/>
            <a:ext cx="18665182" cy="1569660"/>
          </a:xfrm>
          <a:prstGeom prst="rect">
            <a:avLst/>
          </a:prstGeom>
          <a:noFill/>
        </p:spPr>
        <p:txBody>
          <a:bodyPr wrap="square" rtlCol="0">
            <a:spAutoFit/>
          </a:bodyPr>
          <a:lstStyle/>
          <a:p>
            <a:r>
              <a:rPr lang="en-US" sz="9600" b="1" dirty="0">
                <a:solidFill>
                  <a:schemeClr val="bg1"/>
                </a:solidFill>
                <a:latin typeface="Poppins" pitchFamily="2" charset="77"/>
                <a:cs typeface="Poppins" pitchFamily="2" charset="77"/>
              </a:rPr>
              <a:t>MODULE 3</a:t>
            </a:r>
          </a:p>
        </p:txBody>
      </p:sp>
      <p:sp>
        <p:nvSpPr>
          <p:cNvPr id="5" name="TextBox 1">
            <a:extLst>
              <a:ext uri="{FF2B5EF4-FFF2-40B4-BE49-F238E27FC236}">
                <a16:creationId xmlns:a16="http://schemas.microsoft.com/office/drawing/2014/main" id="{987F04DB-2B20-845B-5C51-DE62EBCE9A97}"/>
              </a:ext>
            </a:extLst>
          </p:cNvPr>
          <p:cNvSpPr txBox="1"/>
          <p:nvPr/>
        </p:nvSpPr>
        <p:spPr>
          <a:xfrm>
            <a:off x="2842986" y="9988894"/>
            <a:ext cx="18665182" cy="1323439"/>
          </a:xfrm>
          <a:prstGeom prst="rect">
            <a:avLst/>
          </a:prstGeom>
          <a:noFill/>
        </p:spPr>
        <p:txBody>
          <a:bodyPr wrap="square" rtlCol="0">
            <a:spAutoFit/>
          </a:bodyPr>
          <a:lstStyle/>
          <a:p>
            <a:r>
              <a:rPr lang="en-US" sz="8000" b="1" dirty="0" err="1">
                <a:solidFill>
                  <a:schemeClr val="bg1"/>
                </a:solidFill>
                <a:latin typeface="Poppins Light" panose="00000400000000000000" pitchFamily="2" charset="0"/>
                <a:cs typeface="Poppins Light" panose="00000400000000000000" pitchFamily="2" charset="0"/>
              </a:rPr>
              <a:t>Outil</a:t>
            </a:r>
            <a:r>
              <a:rPr lang="en-US" sz="8000" b="1" dirty="0">
                <a:solidFill>
                  <a:schemeClr val="bg1"/>
                </a:solidFill>
                <a:latin typeface="Poppins Light" panose="00000400000000000000" pitchFamily="2" charset="0"/>
                <a:cs typeface="Poppins Light" panose="00000400000000000000" pitchFamily="2" charset="0"/>
              </a:rPr>
              <a:t> NORMAL</a:t>
            </a:r>
          </a:p>
        </p:txBody>
      </p:sp>
    </p:spTree>
    <p:extLst>
      <p:ext uri="{BB962C8B-B14F-4D97-AF65-F5344CB8AC3E}">
        <p14:creationId xmlns:p14="http://schemas.microsoft.com/office/powerpoint/2010/main" val="2419097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5" name="Picture 5" descr="Background pattern&#10;&#10;Description automatically generated">
            <a:extLst>
              <a:ext uri="{FF2B5EF4-FFF2-40B4-BE49-F238E27FC236}">
                <a16:creationId xmlns:a16="http://schemas.microsoft.com/office/drawing/2014/main" id="{35DEB0C4-1D80-88C5-8145-304D00CB04D7}"/>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sp>
        <p:nvSpPr>
          <p:cNvPr id="10" name="CaixaDeTexto 9">
            <a:extLst>
              <a:ext uri="{FF2B5EF4-FFF2-40B4-BE49-F238E27FC236}">
                <a16:creationId xmlns:a16="http://schemas.microsoft.com/office/drawing/2014/main" id="{956C0A5F-A03F-D97E-927A-2E9F71305FFF}"/>
              </a:ext>
            </a:extLst>
          </p:cNvPr>
          <p:cNvSpPr txBox="1"/>
          <p:nvPr/>
        </p:nvSpPr>
        <p:spPr>
          <a:xfrm>
            <a:off x="325099" y="5593809"/>
            <a:ext cx="13292045" cy="3026470"/>
          </a:xfrm>
          <a:prstGeom prst="rect">
            <a:avLst/>
          </a:prstGeom>
          <a:noFill/>
        </p:spPr>
        <p:txBody>
          <a:bodyPr wrap="square">
            <a:spAutoFit/>
          </a:bodyPr>
          <a:lstStyle/>
          <a:p>
            <a:pPr algn="ctr">
              <a:lnSpc>
                <a:spcPct val="150000"/>
              </a:lnSpc>
            </a:pPr>
            <a:r>
              <a:rPr lang="fr-FR" sz="4400" b="1" dirty="0">
                <a:latin typeface="Roboto "/>
              </a:rPr>
              <a:t>Nous pouvons aider </a:t>
            </a:r>
            <a:r>
              <a:rPr lang="fr-FR" sz="4400" dirty="0">
                <a:latin typeface="Roboto "/>
              </a:rPr>
              <a:t>en expliquant</a:t>
            </a:r>
            <a:r>
              <a:rPr lang="en-US" sz="4400" dirty="0">
                <a:latin typeface="Roboto "/>
                <a:ea typeface="Roboto" panose="02000000000000000000" pitchFamily="2" charset="0"/>
              </a:rPr>
              <a:t>:</a:t>
            </a:r>
          </a:p>
          <a:p>
            <a:pPr marL="1485900" lvl="2" indent="-571500" algn="just">
              <a:lnSpc>
                <a:spcPct val="150000"/>
              </a:lnSpc>
              <a:buBlip>
                <a:blip r:embed="rId4"/>
              </a:buBlip>
            </a:pPr>
            <a:r>
              <a:rPr lang="en-US" sz="4400" dirty="0">
                <a:latin typeface="Roboto" panose="02000000000000000000" pitchFamily="2" charset="0"/>
                <a:ea typeface="Roboto" panose="02000000000000000000" pitchFamily="2" charset="0"/>
              </a:rPr>
              <a:t>Ce </a:t>
            </a:r>
            <a:r>
              <a:rPr lang="en-US" sz="4400" dirty="0" err="1">
                <a:latin typeface="Roboto" panose="02000000000000000000" pitchFamily="2" charset="0"/>
                <a:ea typeface="Roboto" panose="02000000000000000000" pitchFamily="2" charset="0"/>
              </a:rPr>
              <a:t>qu'est</a:t>
            </a:r>
            <a:r>
              <a:rPr lang="en-US" sz="4400" dirty="0">
                <a:latin typeface="Roboto" panose="02000000000000000000" pitchFamily="2" charset="0"/>
                <a:ea typeface="Roboto" panose="02000000000000000000" pitchFamily="2" charset="0"/>
              </a:rPr>
              <a:t> la menstruation;</a:t>
            </a:r>
          </a:p>
          <a:p>
            <a:pPr marL="1485900" lvl="2" indent="-571500" algn="just">
              <a:lnSpc>
                <a:spcPct val="150000"/>
              </a:lnSpc>
              <a:buBlip>
                <a:blip r:embed="rId4"/>
              </a:buBlip>
            </a:pPr>
            <a:r>
              <a:rPr lang="en-US" sz="4400"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Pourquoi</a:t>
            </a:r>
            <a:r>
              <a:rPr lang="en-US" sz="4400"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ces</a:t>
            </a:r>
            <a:r>
              <a:rPr lang="en-US" sz="4400"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changements</a:t>
            </a:r>
            <a:r>
              <a:rPr lang="en-US" sz="4400"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sont</a:t>
            </a:r>
            <a:r>
              <a:rPr lang="en-US" sz="4400" dirty="0">
                <a:latin typeface="Roboto" panose="02000000000000000000" pitchFamily="2" charset="0"/>
                <a:ea typeface="Roboto" panose="02000000000000000000" pitchFamily="2" charset="0"/>
              </a:rPr>
              <a:t> </a:t>
            </a:r>
            <a:r>
              <a:rPr lang="en-US" sz="4400" b="1" dirty="0">
                <a:solidFill>
                  <a:srgbClr val="16AD6A"/>
                </a:solidFill>
                <a:latin typeface="Roboto" panose="02000000000000000000" pitchFamily="2" charset="0"/>
                <a:ea typeface="Roboto" panose="02000000000000000000" pitchFamily="2" charset="0"/>
              </a:rPr>
              <a:t>NORMAL</a:t>
            </a:r>
            <a:r>
              <a:rPr lang="en-US" sz="4400" dirty="0">
                <a:latin typeface="Roboto" panose="02000000000000000000" pitchFamily="2" charset="0"/>
                <a:ea typeface="Roboto" panose="02000000000000000000" pitchFamily="2" charset="0"/>
              </a:rPr>
              <a:t>. </a:t>
            </a:r>
          </a:p>
        </p:txBody>
      </p:sp>
      <p:pic>
        <p:nvPicPr>
          <p:cNvPr id="11" name="Imagem 10" descr="Uma imagem com pessoa, vestuário, Cara humana, ar livre&#10;&#10;Descrição gerada automaticamente">
            <a:extLst>
              <a:ext uri="{FF2B5EF4-FFF2-40B4-BE49-F238E27FC236}">
                <a16:creationId xmlns:a16="http://schemas.microsoft.com/office/drawing/2014/main" id="{5A7DA85D-2037-9B6D-A36E-9287D678A544}"/>
              </a:ext>
            </a:extLst>
          </p:cNvPr>
          <p:cNvPicPr>
            <a:picLocks noChangeAspect="1"/>
          </p:cNvPicPr>
          <p:nvPr/>
        </p:nvPicPr>
        <p:blipFill rotWithShape="1">
          <a:blip r:embed="rId5">
            <a:extLst>
              <a:ext uri="{28A0092B-C50C-407E-A947-70E740481C1C}">
                <a14:useLocalDpi xmlns:a14="http://schemas.microsoft.com/office/drawing/2010/main" val="0"/>
              </a:ext>
            </a:extLst>
          </a:blip>
          <a:srcRect l="18306" r="39151"/>
          <a:stretch/>
        </p:blipFill>
        <p:spPr>
          <a:xfrm>
            <a:off x="14150947" y="-2"/>
            <a:ext cx="10344624" cy="13716002"/>
          </a:xfrm>
          <a:prstGeom prst="rect">
            <a:avLst/>
          </a:prstGeom>
        </p:spPr>
      </p:pic>
      <p:sp>
        <p:nvSpPr>
          <p:cNvPr id="14" name="CaixaDeTexto 13">
            <a:extLst>
              <a:ext uri="{FF2B5EF4-FFF2-40B4-BE49-F238E27FC236}">
                <a16:creationId xmlns:a16="http://schemas.microsoft.com/office/drawing/2014/main" id="{9B944407-DBEC-A68E-AE96-5AB75D851811}"/>
              </a:ext>
            </a:extLst>
          </p:cNvPr>
          <p:cNvSpPr txBox="1"/>
          <p:nvPr/>
        </p:nvSpPr>
        <p:spPr>
          <a:xfrm>
            <a:off x="5383223" y="9828283"/>
            <a:ext cx="2911496" cy="995144"/>
          </a:xfrm>
          <a:prstGeom prst="rect">
            <a:avLst/>
          </a:prstGeom>
          <a:noFill/>
        </p:spPr>
        <p:txBody>
          <a:bodyPr wrap="square">
            <a:prstTxWarp prst="textArchUp">
              <a:avLst/>
            </a:prstTxWarp>
            <a:spAutoFit/>
          </a:bodyPr>
          <a:lstStyle/>
          <a:p>
            <a:pPr algn="ctr">
              <a:lnSpc>
                <a:spcPct val="150000"/>
              </a:lnSpc>
            </a:pPr>
            <a:r>
              <a:rPr lang="en-US" sz="4400" b="1">
                <a:latin typeface="Roboto" panose="02000000000000000000" pitchFamily="2" charset="0"/>
                <a:ea typeface="Roboto" panose="02000000000000000000" pitchFamily="2" charset="0"/>
              </a:rPr>
              <a:t>NORMAL</a:t>
            </a:r>
          </a:p>
        </p:txBody>
      </p:sp>
      <p:grpSp>
        <p:nvGrpSpPr>
          <p:cNvPr id="3" name="Agrupar 2">
            <a:extLst>
              <a:ext uri="{FF2B5EF4-FFF2-40B4-BE49-F238E27FC236}">
                <a16:creationId xmlns:a16="http://schemas.microsoft.com/office/drawing/2014/main" id="{EDE14621-8753-AA83-3371-D41FC5CA21EE}"/>
              </a:ext>
            </a:extLst>
          </p:cNvPr>
          <p:cNvGrpSpPr/>
          <p:nvPr/>
        </p:nvGrpSpPr>
        <p:grpSpPr>
          <a:xfrm>
            <a:off x="325101" y="3367468"/>
            <a:ext cx="13292045" cy="2363684"/>
            <a:chOff x="1402244" y="10075035"/>
            <a:chExt cx="5011821" cy="3039524"/>
          </a:xfrm>
        </p:grpSpPr>
        <p:sp>
          <p:nvSpPr>
            <p:cNvPr id="4" name="Retângulo: Cantos Arredondados 3">
              <a:extLst>
                <a:ext uri="{FF2B5EF4-FFF2-40B4-BE49-F238E27FC236}">
                  <a16:creationId xmlns:a16="http://schemas.microsoft.com/office/drawing/2014/main" id="{EA49507C-37FC-8F87-A77D-88945DE6646B}"/>
                </a:ext>
              </a:extLst>
            </p:cNvPr>
            <p:cNvSpPr/>
            <p:nvPr/>
          </p:nvSpPr>
          <p:spPr>
            <a:xfrm>
              <a:off x="1402244" y="10075035"/>
              <a:ext cx="5011821" cy="2450537"/>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CaixaDeTexto 11">
              <a:extLst>
                <a:ext uri="{FF2B5EF4-FFF2-40B4-BE49-F238E27FC236}">
                  <a16:creationId xmlns:a16="http://schemas.microsoft.com/office/drawing/2014/main" id="{114988FA-006C-270C-B066-DF254413D537}"/>
                </a:ext>
              </a:extLst>
            </p:cNvPr>
            <p:cNvSpPr txBox="1"/>
            <p:nvPr/>
          </p:nvSpPr>
          <p:spPr>
            <a:xfrm>
              <a:off x="1533676" y="10383691"/>
              <a:ext cx="4748956" cy="2730868"/>
            </a:xfrm>
            <a:prstGeom prst="rect">
              <a:avLst/>
            </a:prstGeom>
            <a:noFill/>
          </p:spPr>
          <p:txBody>
            <a:bodyPr wrap="square">
              <a:spAutoFit/>
            </a:bodyPr>
            <a:lstStyle/>
            <a:p>
              <a:pPr algn="ctr"/>
              <a:r>
                <a:rPr lang="fr-FR" sz="4400" b="1" dirty="0">
                  <a:solidFill>
                    <a:schemeClr val="bg1"/>
                  </a:solidFill>
                  <a:latin typeface="Roboto" panose="02000000000000000000" pitchFamily="2" charset="0"/>
                  <a:ea typeface="Roboto" panose="02000000000000000000" pitchFamily="2" charset="0"/>
                </a:rPr>
                <a:t>La préparation de la cliente sur les changements des menstruations réduit le taux d’abandon</a:t>
              </a:r>
              <a:endParaRPr lang="en-US" sz="4400" b="1" dirty="0">
                <a:solidFill>
                  <a:schemeClr val="bg1"/>
                </a:solidFill>
                <a:latin typeface="Roboto" panose="02000000000000000000" pitchFamily="2" charset="0"/>
                <a:ea typeface="Roboto" panose="02000000000000000000" pitchFamily="2" charset="0"/>
              </a:endParaRPr>
            </a:p>
          </p:txBody>
        </p:sp>
      </p:grpSp>
      <p:pic>
        <p:nvPicPr>
          <p:cNvPr id="9" name="Imagem 8" descr="Uma imagem com Gráficos, design gráfico, arte, design&#10;&#10;Descrição gerada automaticamente">
            <a:extLst>
              <a:ext uri="{FF2B5EF4-FFF2-40B4-BE49-F238E27FC236}">
                <a16:creationId xmlns:a16="http://schemas.microsoft.com/office/drawing/2014/main" id="{8373EE0D-1385-72AE-BE6E-EFAB6A697657}"/>
              </a:ext>
            </a:extLst>
          </p:cNvPr>
          <p:cNvPicPr>
            <a:picLocks noChangeAspect="1"/>
          </p:cNvPicPr>
          <p:nvPr/>
        </p:nvPicPr>
        <p:blipFill rotWithShape="1">
          <a:blip r:embed="rId6">
            <a:extLst>
              <a:ext uri="{28A0092B-C50C-407E-A947-70E740481C1C}">
                <a14:useLocalDpi xmlns:a14="http://schemas.microsoft.com/office/drawing/2010/main" val="0"/>
              </a:ext>
            </a:extLst>
          </a:blip>
          <a:srcRect l="26250" t="29109" r="27083" b="25150"/>
          <a:stretch/>
        </p:blipFill>
        <p:spPr>
          <a:xfrm>
            <a:off x="4011606" y="10033453"/>
            <a:ext cx="5753100" cy="3171929"/>
          </a:xfrm>
          <a:prstGeom prst="rect">
            <a:avLst/>
          </a:prstGeom>
        </p:spPr>
      </p:pic>
      <p:sp>
        <p:nvSpPr>
          <p:cNvPr id="8" name="TextBox 1">
            <a:extLst>
              <a:ext uri="{FF2B5EF4-FFF2-40B4-BE49-F238E27FC236}">
                <a16:creationId xmlns:a16="http://schemas.microsoft.com/office/drawing/2014/main" id="{E0485514-E8BD-A7F6-5C74-0E648375C7B1}"/>
              </a:ext>
            </a:extLst>
          </p:cNvPr>
          <p:cNvSpPr txBox="1"/>
          <p:nvPr/>
        </p:nvSpPr>
        <p:spPr>
          <a:xfrm>
            <a:off x="766119" y="1324210"/>
            <a:ext cx="12307331" cy="1107996"/>
          </a:xfrm>
          <a:prstGeom prst="rect">
            <a:avLst/>
          </a:prstGeom>
          <a:noFill/>
        </p:spPr>
        <p:txBody>
          <a:bodyPr wrap="square" rtlCol="0">
            <a:spAutoFit/>
          </a:bodyPr>
          <a:lstStyle/>
          <a:p>
            <a:r>
              <a:rPr lang="en-US" sz="6600" b="1" dirty="0">
                <a:solidFill>
                  <a:srgbClr val="16AD6A"/>
                </a:solidFill>
                <a:latin typeface="Poppins" pitchFamily="2" charset="77"/>
                <a:cs typeface="Poppins" pitchFamily="2" charset="77"/>
              </a:rPr>
              <a:t>PREPARATION </a:t>
            </a:r>
            <a:r>
              <a:rPr lang="en-US" sz="6600" b="1" dirty="0">
                <a:latin typeface="Poppins" pitchFamily="2" charset="77"/>
                <a:cs typeface="Poppins" pitchFamily="2" charset="77"/>
              </a:rPr>
              <a:t>DE LA CLIENTE</a:t>
            </a:r>
          </a:p>
        </p:txBody>
      </p:sp>
    </p:spTree>
    <p:extLst>
      <p:ext uri="{BB962C8B-B14F-4D97-AF65-F5344CB8AC3E}">
        <p14:creationId xmlns:p14="http://schemas.microsoft.com/office/powerpoint/2010/main" val="30116275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t="15070" b="52818"/>
          <a:stretch/>
        </p:blipFill>
        <p:spPr>
          <a:xfrm>
            <a:off x="0" y="-90325"/>
            <a:ext cx="24384000" cy="5242559"/>
          </a:xfrm>
          <a:solidFill>
            <a:schemeClr val="bg1">
              <a:lumMod val="75000"/>
            </a:schemeClr>
          </a:solidFill>
        </p:spPr>
      </p:pic>
      <p:sp>
        <p:nvSpPr>
          <p:cNvPr id="11" name="Rectangle 10">
            <a:extLst>
              <a:ext uri="{FF2B5EF4-FFF2-40B4-BE49-F238E27FC236}">
                <a16:creationId xmlns:a16="http://schemas.microsoft.com/office/drawing/2014/main" id="{05ADF322-8D04-4143-BFF5-E057F829ECE6}"/>
              </a:ext>
            </a:extLst>
          </p:cNvPr>
          <p:cNvSpPr/>
          <p:nvPr/>
        </p:nvSpPr>
        <p:spPr>
          <a:xfrm>
            <a:off x="0" y="-98629"/>
            <a:ext cx="5242560" cy="5242560"/>
          </a:xfrm>
          <a:custGeom>
            <a:avLst/>
            <a:gdLst>
              <a:gd name="connsiteX0" fmla="*/ 0 w 6827520"/>
              <a:gd name="connsiteY0" fmla="*/ 0 h 6827520"/>
              <a:gd name="connsiteX1" fmla="*/ 6827520 w 6827520"/>
              <a:gd name="connsiteY1" fmla="*/ 0 h 6827520"/>
              <a:gd name="connsiteX2" fmla="*/ 6827520 w 6827520"/>
              <a:gd name="connsiteY2" fmla="*/ 6827520 h 6827520"/>
              <a:gd name="connsiteX3" fmla="*/ 0 w 6827520"/>
              <a:gd name="connsiteY3" fmla="*/ 6827520 h 6827520"/>
              <a:gd name="connsiteX4" fmla="*/ 0 w 6827520"/>
              <a:gd name="connsiteY4" fmla="*/ 0 h 6827520"/>
              <a:gd name="connsiteX0" fmla="*/ 0 w 6827520"/>
              <a:gd name="connsiteY0" fmla="*/ 0 h 6827520"/>
              <a:gd name="connsiteX1" fmla="*/ 5913120 w 6827520"/>
              <a:gd name="connsiteY1" fmla="*/ 6004560 h 6827520"/>
              <a:gd name="connsiteX2" fmla="*/ 6827520 w 6827520"/>
              <a:gd name="connsiteY2" fmla="*/ 6827520 h 6827520"/>
              <a:gd name="connsiteX3" fmla="*/ 0 w 6827520"/>
              <a:gd name="connsiteY3" fmla="*/ 6827520 h 6827520"/>
              <a:gd name="connsiteX4" fmla="*/ 0 w 6827520"/>
              <a:gd name="connsiteY4" fmla="*/ 0 h 682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7520" h="6827520">
                <a:moveTo>
                  <a:pt x="0" y="0"/>
                </a:moveTo>
                <a:lnTo>
                  <a:pt x="5913120" y="6004560"/>
                </a:lnTo>
                <a:lnTo>
                  <a:pt x="6827520" y="6827520"/>
                </a:lnTo>
                <a:lnTo>
                  <a:pt x="0" y="6827520"/>
                </a:lnTo>
                <a:lnTo>
                  <a:pt x="0" y="0"/>
                </a:lnTo>
                <a:close/>
              </a:path>
            </a:pathLst>
          </a:cu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ndParaRPr>
          </a:p>
        </p:txBody>
      </p:sp>
      <p:sp>
        <p:nvSpPr>
          <p:cNvPr id="8" name="Rectangle 7">
            <a:extLst>
              <a:ext uri="{FF2B5EF4-FFF2-40B4-BE49-F238E27FC236}">
                <a16:creationId xmlns:a16="http://schemas.microsoft.com/office/drawing/2014/main" id="{601EBBCC-753A-FE47-B061-00EF11F5C06A}"/>
              </a:ext>
            </a:extLst>
          </p:cNvPr>
          <p:cNvSpPr/>
          <p:nvPr/>
        </p:nvSpPr>
        <p:spPr>
          <a:xfrm>
            <a:off x="2621280" y="6444425"/>
            <a:ext cx="14473608" cy="827150"/>
          </a:xfrm>
          <a:prstGeom prst="rect">
            <a:avLst/>
          </a:prstGeom>
        </p:spPr>
        <p:txBody>
          <a:bodyPr wrap="square">
            <a:spAutoFit/>
          </a:bodyPr>
          <a:lstStyle/>
          <a:p>
            <a:pPr>
              <a:lnSpc>
                <a:spcPts val="5400"/>
              </a:lnSpc>
            </a:pPr>
            <a:r>
              <a:rPr lang="en-US" sz="6000" dirty="0">
                <a:latin typeface="Roboto" panose="02000000000000000000" pitchFamily="2" charset="0"/>
                <a:ea typeface="Roboto" panose="02000000000000000000" pitchFamily="2" charset="0"/>
                <a:cs typeface="Roboto" panose="02000000000000000000" pitchFamily="2" charset="0"/>
              </a:rPr>
              <a:t>Introduction de </a:t>
            </a:r>
            <a:r>
              <a:rPr lang="en-US" sz="6000" b="1" dirty="0">
                <a:latin typeface="Roboto" panose="02000000000000000000" pitchFamily="2" charset="0"/>
                <a:ea typeface="Roboto" panose="02000000000000000000" pitchFamily="2" charset="0"/>
                <a:cs typeface="Roboto" panose="02000000000000000000" pitchFamily="2" charset="0"/>
              </a:rPr>
              <a:t>NORMAL</a:t>
            </a:r>
          </a:p>
        </p:txBody>
      </p:sp>
      <p:sp>
        <p:nvSpPr>
          <p:cNvPr id="10" name="Rectangle 9">
            <a:extLst>
              <a:ext uri="{FF2B5EF4-FFF2-40B4-BE49-F238E27FC236}">
                <a16:creationId xmlns:a16="http://schemas.microsoft.com/office/drawing/2014/main" id="{8D65A6AE-C1BB-2544-A514-FF58DD70FEA5}"/>
              </a:ext>
            </a:extLst>
          </p:cNvPr>
          <p:cNvSpPr/>
          <p:nvPr/>
        </p:nvSpPr>
        <p:spPr>
          <a:xfrm>
            <a:off x="1847896" y="8535974"/>
            <a:ext cx="19120853" cy="1446550"/>
          </a:xfrm>
          <a:prstGeom prst="rect">
            <a:avLst/>
          </a:prstGeom>
        </p:spPr>
        <p:txBody>
          <a:bodyPr wrap="square">
            <a:spAutoFit/>
          </a:bodyPr>
          <a:lstStyle/>
          <a:p>
            <a:pPr algn="ctr"/>
            <a:r>
              <a:rPr lang="fr-FR" sz="4400" dirty="0"/>
              <a:t>Pour cette section, vous voudrez vous référer à l’outil aide-mémoire NORMAL. Prenez cet outil et ouvrez-le au fur et à mesure que nous avançons.</a:t>
            </a:r>
            <a:endParaRPr lang="en-US" sz="4400" dirty="0"/>
          </a:p>
        </p:txBody>
      </p:sp>
      <p:grpSp>
        <p:nvGrpSpPr>
          <p:cNvPr id="17" name="Group 16">
            <a:extLst>
              <a:ext uri="{FF2B5EF4-FFF2-40B4-BE49-F238E27FC236}">
                <a16:creationId xmlns:a16="http://schemas.microsoft.com/office/drawing/2014/main" id="{B26C968C-1FEC-F548-AA10-27720B402355}"/>
              </a:ext>
            </a:extLst>
          </p:cNvPr>
          <p:cNvGrpSpPr/>
          <p:nvPr/>
        </p:nvGrpSpPr>
        <p:grpSpPr>
          <a:xfrm rot="10800000" flipH="1">
            <a:off x="19824450" y="5118200"/>
            <a:ext cx="4559550" cy="4560911"/>
            <a:chOff x="18507854" y="1844603"/>
            <a:chExt cx="4559550" cy="4560911"/>
          </a:xfrm>
        </p:grpSpPr>
        <p:pic>
          <p:nvPicPr>
            <p:cNvPr id="18" name="Picture 17">
              <a:extLst>
                <a:ext uri="{FF2B5EF4-FFF2-40B4-BE49-F238E27FC236}">
                  <a16:creationId xmlns:a16="http://schemas.microsoft.com/office/drawing/2014/main" id="{C9777051-1408-5442-BA7D-677B49268871}"/>
                </a:ext>
              </a:extLst>
            </p:cNvPr>
            <p:cNvPicPr>
              <a:picLocks noChangeAspect="1"/>
            </p:cNvPicPr>
            <p:nvPr/>
          </p:nvPicPr>
          <p:blipFill>
            <a:blip r:embed="rId4"/>
            <a:stretch>
              <a:fillRect/>
            </a:stretch>
          </p:blipFill>
          <p:spPr>
            <a:xfrm flipH="1">
              <a:off x="20781404" y="1844603"/>
              <a:ext cx="2286000" cy="2286273"/>
            </a:xfrm>
            <a:prstGeom prst="rect">
              <a:avLst/>
            </a:prstGeom>
          </p:spPr>
        </p:pic>
        <p:pic>
          <p:nvPicPr>
            <p:cNvPr id="19" name="Picture 18">
              <a:extLst>
                <a:ext uri="{FF2B5EF4-FFF2-40B4-BE49-F238E27FC236}">
                  <a16:creationId xmlns:a16="http://schemas.microsoft.com/office/drawing/2014/main" id="{22251C28-1302-D540-A5D7-3F1C88F7CF97}"/>
                </a:ext>
              </a:extLst>
            </p:cNvPr>
            <p:cNvPicPr>
              <a:picLocks noChangeAspect="1"/>
            </p:cNvPicPr>
            <p:nvPr/>
          </p:nvPicPr>
          <p:blipFill>
            <a:blip r:embed="rId5"/>
            <a:stretch>
              <a:fillRect/>
            </a:stretch>
          </p:blipFill>
          <p:spPr>
            <a:xfrm flipH="1">
              <a:off x="18507854" y="4119514"/>
              <a:ext cx="2288598" cy="2286000"/>
            </a:xfrm>
            <a:prstGeom prst="rect">
              <a:avLst/>
            </a:prstGeom>
          </p:spPr>
        </p:pic>
        <p:pic>
          <p:nvPicPr>
            <p:cNvPr id="20" name="Picture 19">
              <a:extLst>
                <a:ext uri="{FF2B5EF4-FFF2-40B4-BE49-F238E27FC236}">
                  <a16:creationId xmlns:a16="http://schemas.microsoft.com/office/drawing/2014/main" id="{12B202C8-EC04-9140-8895-1FDEBEBBBFA8}"/>
                </a:ext>
              </a:extLst>
            </p:cNvPr>
            <p:cNvPicPr>
              <a:picLocks noChangeAspect="1"/>
            </p:cNvPicPr>
            <p:nvPr/>
          </p:nvPicPr>
          <p:blipFill>
            <a:blip r:embed="rId6"/>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470802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445977-F0C2-4475-9A58-911B3DB1E921}"/>
              </a:ext>
            </a:extLst>
          </p:cNvPr>
          <p:cNvSpPr>
            <a:spLocks noGrp="1"/>
          </p:cNvSpPr>
          <p:nvPr>
            <p:ph type="title"/>
          </p:nvPr>
        </p:nvSpPr>
        <p:spPr>
          <a:xfrm>
            <a:off x="1446028" y="845244"/>
            <a:ext cx="12618181" cy="1132412"/>
          </a:xfrm>
        </p:spPr>
        <p:txBody>
          <a:bodyPr/>
          <a:lstStyle/>
          <a:p>
            <a:r>
              <a:rPr lang="en-US" dirty="0"/>
              <a:t>Ce quoi l’ </a:t>
            </a:r>
            <a:r>
              <a:rPr lang="en-US" dirty="0" err="1"/>
              <a:t>outil</a:t>
            </a:r>
            <a:r>
              <a:rPr lang="en-US" dirty="0"/>
              <a:t> NORMAL?</a:t>
            </a:r>
          </a:p>
        </p:txBody>
      </p:sp>
      <p:sp>
        <p:nvSpPr>
          <p:cNvPr id="6" name="Content Placeholder 1">
            <a:extLst>
              <a:ext uri="{FF2B5EF4-FFF2-40B4-BE49-F238E27FC236}">
                <a16:creationId xmlns:a16="http://schemas.microsoft.com/office/drawing/2014/main" id="{A566213E-4D36-45CF-A95A-7E2D2B9C8991}"/>
              </a:ext>
            </a:extLst>
          </p:cNvPr>
          <p:cNvSpPr txBox="1">
            <a:spLocks/>
          </p:cNvSpPr>
          <p:nvPr>
            <p:custDataLst>
              <p:tags r:id="rId1"/>
            </p:custDataLst>
          </p:nvPr>
        </p:nvSpPr>
        <p:spPr>
          <a:xfrm>
            <a:off x="12856195" y="2090936"/>
            <a:ext cx="11089233" cy="9534128"/>
          </a:xfrm>
          <a:prstGeom prst="rect">
            <a:avLst/>
          </a:prstGeom>
        </p:spPr>
        <p:txBody>
          <a:bodyPr>
            <a:normAutofit fontScale="92500" lnSpcReduction="20000"/>
          </a:bodyPr>
          <a:lstStyle>
            <a:lvl1pPr marL="0" indent="0" algn="l" defTabSz="1828800" rtl="0" eaLnBrk="1" latinLnBrk="0" hangingPunct="1">
              <a:lnSpc>
                <a:spcPct val="70000"/>
              </a:lnSpc>
              <a:spcBef>
                <a:spcPts val="200"/>
              </a:spcBef>
              <a:spcAft>
                <a:spcPts val="1000"/>
              </a:spcAft>
              <a:buFontTx/>
              <a:buNone/>
              <a:defRPr sz="6600" b="0" i="0" kern="1200" cap="all" baseline="0">
                <a:solidFill>
                  <a:schemeClr val="tx1"/>
                </a:solidFill>
                <a:latin typeface="Poppins Light" pitchFamily="2" charset="77"/>
                <a:ea typeface="Roboto Light" panose="02000000000000000000" pitchFamily="2" charset="0"/>
                <a:cs typeface="Poppins Light" pitchFamily="2" charset="77"/>
              </a:defRPr>
            </a:lvl1pPr>
            <a:lvl2pPr marL="13716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2pPr>
            <a:lvl3pPr marL="2400300" indent="-5715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3pPr>
            <a:lvl4pPr marL="32004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4pPr>
            <a:lvl5pPr marL="4114800" indent="-457200" algn="l" defTabSz="1828800" rtl="0" eaLnBrk="1" latinLnBrk="0" hangingPunct="1">
              <a:lnSpc>
                <a:spcPct val="90000"/>
              </a:lnSpc>
              <a:spcBef>
                <a:spcPts val="1000"/>
              </a:spcBef>
              <a:buFont typeface="Arial" panose="020B0604020202020204" pitchFamily="34" charset="0"/>
              <a:buChar char="•"/>
              <a:defRPr sz="3600" b="0" i="0" kern="1200" baseline="0">
                <a:solidFill>
                  <a:schemeClr val="tx1"/>
                </a:solidFill>
                <a:latin typeface="+mn-lt"/>
                <a:ea typeface="Roboto Light" panose="02000000000000000000" pitchFamily="2" charset="0"/>
                <a:cs typeface="Roboto Light" panose="02000000000000000000" pitchFamily="2" charset="0"/>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571500" indent="-571500">
              <a:buBlip>
                <a:blip r:embed="rId5"/>
              </a:buBlip>
            </a:pPr>
            <a:endParaRPr lang="en-US" sz="4800" cap="none" dirty="0">
              <a:latin typeface="+mn-lt"/>
            </a:endParaRPr>
          </a:p>
          <a:p>
            <a:pPr marL="571500" indent="-571500">
              <a:lnSpc>
                <a:spcPct val="100000"/>
              </a:lnSpc>
              <a:buBlip>
                <a:blip r:embed="rId5"/>
              </a:buBlip>
            </a:pPr>
            <a:r>
              <a:rPr lang="fr-FR" sz="4800" cap="none" dirty="0">
                <a:latin typeface="+mn-lt"/>
              </a:rPr>
              <a:t>PSI et FHI360 ont collaboré à l'élaboration de cet aide-mémoire, qui utilise un acronyme pour aider les prestataires à se souvenir des messages clés pour le conseil sur les changements de règles liés à la méthode;
 Ces messages doivent être utilisés pour aider les clients à comprendre que ces changements sont normaux avant qu'ils ne choisissent une méthode.
 Ils doivent également être renforcés si un client choisit une méthode qui modifie les menstruations</a:t>
            </a:r>
            <a:r>
              <a:rPr lang="en-US" sz="4800" cap="none" dirty="0">
                <a:latin typeface="+mn-lt"/>
              </a:rPr>
              <a:t>.</a:t>
            </a:r>
            <a:r>
              <a:rPr lang="fr-FR" sz="4800" cap="none" dirty="0">
                <a:latin typeface="+mn-lt"/>
              </a:rPr>
              <a:t>
 Plus on répète, plus la cliente est susceptible de s'en souvenir</a:t>
            </a:r>
            <a:r>
              <a:rPr lang="en-US" sz="4800" cap="none" dirty="0">
                <a:latin typeface="+mn-lt"/>
              </a:rPr>
              <a:t>!</a:t>
            </a:r>
          </a:p>
          <a:p>
            <a:pPr>
              <a:lnSpc>
                <a:spcPct val="100000"/>
              </a:lnSpc>
              <a:spcBef>
                <a:spcPts val="0"/>
              </a:spcBef>
              <a:spcAft>
                <a:spcPts val="3000"/>
              </a:spcAft>
            </a:pPr>
            <a:endParaRPr lang="en-US" sz="4800" dirty="0">
              <a:latin typeface="+mn-lt"/>
            </a:endParaRPr>
          </a:p>
        </p:txBody>
      </p:sp>
      <p:pic>
        <p:nvPicPr>
          <p:cNvPr id="7" name="Picture 6">
            <a:extLst>
              <a:ext uri="{FF2B5EF4-FFF2-40B4-BE49-F238E27FC236}">
                <a16:creationId xmlns:a16="http://schemas.microsoft.com/office/drawing/2014/main" id="{57D25B72-6EF8-4048-BE2C-5552C4B13FAA}"/>
              </a:ext>
            </a:extLst>
          </p:cNvPr>
          <p:cNvPicPr>
            <a:picLocks noChangeAspect="1"/>
          </p:cNvPicPr>
          <p:nvPr>
            <p:custDataLst>
              <p:tags r:id="rId2"/>
            </p:custDataLst>
          </p:nvPr>
        </p:nvPicPr>
        <p:blipFill>
          <a:blip r:embed="rId6"/>
          <a:stretch>
            <a:fillRect/>
          </a:stretch>
        </p:blipFill>
        <p:spPr>
          <a:xfrm>
            <a:off x="404392" y="3339568"/>
            <a:ext cx="5848350" cy="7581900"/>
          </a:xfrm>
          <a:prstGeom prst="rect">
            <a:avLst/>
          </a:prstGeom>
        </p:spPr>
      </p:pic>
      <p:pic>
        <p:nvPicPr>
          <p:cNvPr id="4" name="Picture 3">
            <a:extLst>
              <a:ext uri="{FF2B5EF4-FFF2-40B4-BE49-F238E27FC236}">
                <a16:creationId xmlns:a16="http://schemas.microsoft.com/office/drawing/2014/main" id="{1FA197AA-1371-4661-A6AA-5C6FD8BB5D02}"/>
              </a:ext>
            </a:extLst>
          </p:cNvPr>
          <p:cNvPicPr>
            <a:picLocks noChangeAspect="1"/>
          </p:cNvPicPr>
          <p:nvPr/>
        </p:nvPicPr>
        <p:blipFill>
          <a:blip r:embed="rId7"/>
          <a:stretch>
            <a:fillRect/>
          </a:stretch>
        </p:blipFill>
        <p:spPr>
          <a:xfrm>
            <a:off x="6332144" y="3339568"/>
            <a:ext cx="5849612" cy="7581900"/>
          </a:xfrm>
          <a:prstGeom prst="rect">
            <a:avLst/>
          </a:prstGeom>
        </p:spPr>
      </p:pic>
    </p:spTree>
    <p:extLst>
      <p:ext uri="{BB962C8B-B14F-4D97-AF65-F5344CB8AC3E}">
        <p14:creationId xmlns:p14="http://schemas.microsoft.com/office/powerpoint/2010/main" val="2387582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10" y="1154159"/>
            <a:ext cx="11862694" cy="1200329"/>
          </a:xfrm>
          <a:prstGeom prst="rect">
            <a:avLst/>
          </a:prstGeom>
          <a:noFill/>
        </p:spPr>
        <p:txBody>
          <a:bodyPr wrap="square" rtlCol="0">
            <a:spAutoFit/>
          </a:bodyPr>
          <a:lstStyle/>
          <a:p>
            <a:r>
              <a:rPr lang="en-US" sz="7200" b="1">
                <a:solidFill>
                  <a:srgbClr val="16AD6A"/>
                </a:solidFill>
                <a:latin typeface="Poppins" pitchFamily="2" charset="77"/>
                <a:cs typeface="Poppins" pitchFamily="2" charset="77"/>
              </a:rPr>
              <a:t>N = N</a:t>
            </a:r>
            <a:r>
              <a:rPr lang="en-US" sz="7200" b="1">
                <a:solidFill>
                  <a:srgbClr val="211F1B"/>
                </a:solidFill>
                <a:latin typeface="Poppins" pitchFamily="2" charset="77"/>
                <a:cs typeface="Poppins" pitchFamily="2" charset="77"/>
              </a:rPr>
              <a:t>ORMAL</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444843" y="3440263"/>
            <a:ext cx="13024022" cy="8104783"/>
          </a:xfrm>
          <a:prstGeom prst="rect">
            <a:avLst/>
          </a:prstGeom>
          <a:noFill/>
        </p:spPr>
        <p:txBody>
          <a:bodyPr wrap="square" lIns="91440" tIns="45720" rIns="91440" bIns="45720" anchor="t">
            <a:spAutoFit/>
          </a:bodyPr>
          <a:lstStyle/>
          <a:p>
            <a:pPr marL="571500" indent="-571500" algn="just">
              <a:lnSpc>
                <a:spcPct val="150000"/>
              </a:lnSpc>
              <a:buBlip>
                <a:blip r:embed="rId5"/>
              </a:buBlip>
            </a:pPr>
            <a:r>
              <a:rPr lang="fr-FR" sz="4400" b="1" dirty="0">
                <a:latin typeface="Roboto" panose="02000000000000000000" pitchFamily="2" charset="0"/>
                <a:ea typeface="Roboto" panose="02000000000000000000" pitchFamily="2" charset="0"/>
              </a:rPr>
              <a:t>Les changements dans les règles sont « NORMAL » lorsque vous utilisez la plupart des méthodes contraceptives</a:t>
            </a:r>
            <a:r>
              <a:rPr lang="en-US" sz="4400" b="1" dirty="0">
                <a:latin typeface="Roboto" panose="02000000000000000000" pitchFamily="2" charset="0"/>
                <a:ea typeface="Roboto" panose="02000000000000000000" pitchFamily="2" charset="0"/>
              </a:rPr>
              <a:t>;</a:t>
            </a:r>
            <a:endParaRPr lang="en-US" sz="4400" dirty="0">
              <a:latin typeface="Roboto" panose="02000000000000000000" pitchFamily="2" charset="0"/>
              <a:ea typeface="Roboto" panose="02000000000000000000" pitchFamily="2" charset="0"/>
            </a:endParaRPr>
          </a:p>
          <a:p>
            <a:pPr marL="571500" indent="-571500" algn="just">
              <a:lnSpc>
                <a:spcPct val="150000"/>
              </a:lnSpc>
              <a:buBlip>
                <a:blip r:embed="rId5"/>
              </a:buBlip>
            </a:pPr>
            <a:r>
              <a:rPr lang="en-US" sz="4400" dirty="0">
                <a:latin typeface="Roboto" panose="02000000000000000000" pitchFamily="2" charset="0"/>
                <a:ea typeface="Roboto" panose="02000000000000000000" pitchFamily="2" charset="0"/>
              </a:rPr>
              <a:t>Vos r</a:t>
            </a:r>
            <a:r>
              <a:rPr lang="fr-FR" sz="4400" dirty="0" err="1">
                <a:latin typeface="Roboto" panose="02000000000000000000" pitchFamily="2" charset="0"/>
                <a:ea typeface="Roboto" panose="02000000000000000000" pitchFamily="2" charset="0"/>
              </a:rPr>
              <a:t>ègles</a:t>
            </a:r>
            <a:r>
              <a:rPr lang="fr-FR" sz="4400" dirty="0">
                <a:latin typeface="Roboto" panose="02000000000000000000" pitchFamily="2" charset="0"/>
                <a:ea typeface="Roboto" panose="02000000000000000000" pitchFamily="2" charset="0"/>
              </a:rPr>
              <a:t> peuvent être plus abondantes ou très peu abondantes;</a:t>
            </a:r>
            <a:r>
              <a:rPr lang="en-US" sz="4400" dirty="0">
                <a:latin typeface="Roboto" panose="02000000000000000000" pitchFamily="2" charset="0"/>
                <a:ea typeface="Roboto" panose="02000000000000000000" pitchFamily="2" charset="0"/>
              </a:rPr>
              <a:t> </a:t>
            </a:r>
          </a:p>
          <a:p>
            <a:pPr marL="571500" indent="-571500" algn="just">
              <a:lnSpc>
                <a:spcPct val="150000"/>
              </a:lnSpc>
              <a:buBlip>
                <a:blip r:embed="rId5"/>
              </a:buBlip>
            </a:pPr>
            <a:r>
              <a:rPr lang="fr-FR" sz="4400" dirty="0">
                <a:latin typeface="Roboto"/>
                <a:ea typeface="Roboto"/>
                <a:cs typeface="Roboto"/>
              </a:rPr>
              <a:t>Elles peuvent être plus fréquentes, irrégulières ou disparaître. Les effets sur les règles peuvent également continuer à changer avec le temps</a:t>
            </a:r>
            <a:endParaRPr lang="en-US" sz="4400" dirty="0">
              <a:latin typeface="Roboto"/>
              <a:ea typeface="Roboto"/>
              <a:cs typeface="Roboto"/>
            </a:endParaRP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4334330"/>
            <a:ext cx="7486740"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 name="Group 1">
            <a:extLst>
              <a:ext uri="{FF2B5EF4-FFF2-40B4-BE49-F238E27FC236}">
                <a16:creationId xmlns:a16="http://schemas.microsoft.com/office/drawing/2014/main" id="{E382A9F1-B00B-7D6F-4E92-E9F1C24296FA}"/>
              </a:ext>
            </a:extLst>
          </p:cNvPr>
          <p:cNvGrpSpPr/>
          <p:nvPr/>
        </p:nvGrpSpPr>
        <p:grpSpPr>
          <a:xfrm flipH="1">
            <a:off x="-1" y="10612245"/>
            <a:ext cx="3243082" cy="3103755"/>
            <a:chOff x="18530091" y="1874450"/>
            <a:chExt cx="4537313" cy="4531064"/>
          </a:xfrm>
        </p:grpSpPr>
        <p:pic>
          <p:nvPicPr>
            <p:cNvPr id="6" name="Picture 5">
              <a:extLst>
                <a:ext uri="{FF2B5EF4-FFF2-40B4-BE49-F238E27FC236}">
                  <a16:creationId xmlns:a16="http://schemas.microsoft.com/office/drawing/2014/main" id="{0822509D-C736-F363-0551-2D194FA173B3}"/>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10" name="Picture 6">
              <a:extLst>
                <a:ext uri="{FF2B5EF4-FFF2-40B4-BE49-F238E27FC236}">
                  <a16:creationId xmlns:a16="http://schemas.microsoft.com/office/drawing/2014/main" id="{CE030A3C-3AF0-D3F2-6FB4-F629230ECB00}"/>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5" name="Picture 7">
              <a:extLst>
                <a:ext uri="{FF2B5EF4-FFF2-40B4-BE49-F238E27FC236}">
                  <a16:creationId xmlns:a16="http://schemas.microsoft.com/office/drawing/2014/main" id="{917C7AFD-ECA5-940A-DD17-3663FB8202FC}"/>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917999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dirty="0">
                <a:solidFill>
                  <a:srgbClr val="16AD6A"/>
                </a:solidFill>
                <a:latin typeface="Poppins" pitchFamily="2" charset="77"/>
                <a:cs typeface="Poppins" pitchFamily="2" charset="77"/>
              </a:rPr>
              <a:t>O = O</a:t>
            </a:r>
            <a:r>
              <a:rPr lang="en-US" sz="7200" b="1" dirty="0">
                <a:latin typeface="Poppins" pitchFamily="2" charset="77"/>
                <a:cs typeface="Poppins" pitchFamily="2" charset="77"/>
              </a:rPr>
              <a:t>PPORTUNITÉS</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29265" y="2569454"/>
            <a:ext cx="11560571" cy="8104783"/>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Des règles plus légères ou l'absence de règles peuvent être bénéfiques pour votre santé et votre vie personnelle.</a:t>
            </a:r>
            <a:r>
              <a:rPr lang="en-US" sz="4400" dirty="0">
                <a:latin typeface="Roboto" panose="02000000000000000000" pitchFamily="2" charset="0"/>
                <a:ea typeface="Roboto" panose="02000000000000000000" pitchFamily="2" charset="0"/>
              </a:rPr>
              <a:t> </a:t>
            </a:r>
          </a:p>
          <a:p>
            <a:pPr marL="571500" indent="-571500" algn="just">
              <a:lnSpc>
                <a:spcPct val="150000"/>
              </a:lnSpc>
              <a:buBlip>
                <a:blip r:embed="rId5"/>
              </a:buBlip>
            </a:pPr>
            <a:r>
              <a:rPr lang="en-US" sz="4400" b="1" dirty="0" err="1">
                <a:latin typeface="Roboto" panose="02000000000000000000" pitchFamily="2" charset="0"/>
                <a:ea typeface="Roboto" panose="02000000000000000000" pitchFamily="2" charset="0"/>
              </a:rPr>
              <a:t>Exemples</a:t>
            </a:r>
            <a:r>
              <a:rPr lang="en-US" sz="4400" b="1" dirty="0">
                <a:latin typeface="Roboto" panose="02000000000000000000" pitchFamily="2" charset="0"/>
                <a:ea typeface="Roboto" panose="02000000000000000000" pitchFamily="2" charset="0"/>
              </a:rPr>
              <a:t>:</a:t>
            </a:r>
          </a:p>
          <a:p>
            <a:pPr marL="1485900" lvl="2" indent="-571500" algn="just">
              <a:lnSpc>
                <a:spcPct val="150000"/>
              </a:lnSpc>
              <a:buBlip>
                <a:blip r:embed="rId5"/>
              </a:buBlip>
            </a:pPr>
            <a:r>
              <a:rPr lang="fr-FR" sz="4400" dirty="0">
                <a:latin typeface="Roboto" panose="02000000000000000000" pitchFamily="2" charset="0"/>
                <a:ea typeface="Roboto" panose="02000000000000000000" pitchFamily="2" charset="0"/>
              </a:rPr>
              <a:t>Besoin de moins de produits d'hygiène menstruelle ;</a:t>
            </a:r>
            <a:r>
              <a:rPr lang="en-US" sz="4400" dirty="0">
                <a:latin typeface="Roboto" panose="02000000000000000000" pitchFamily="2" charset="0"/>
                <a:ea typeface="Roboto" panose="02000000000000000000" pitchFamily="2" charset="0"/>
              </a:rPr>
              <a:t> </a:t>
            </a:r>
          </a:p>
          <a:p>
            <a:pPr marL="1485900" lvl="2" indent="-571500" algn="just">
              <a:lnSpc>
                <a:spcPct val="150000"/>
              </a:lnSpc>
              <a:buBlip>
                <a:blip r:embed="rId5"/>
              </a:buBlip>
            </a:pPr>
            <a:r>
              <a:rPr lang="en-US" sz="4400" dirty="0">
                <a:latin typeface="Roboto" panose="02000000000000000000" pitchFamily="2" charset="0"/>
                <a:ea typeface="Roboto" panose="02000000000000000000" pitchFamily="2" charset="0"/>
              </a:rPr>
              <a:t>Une </a:t>
            </a:r>
            <a:r>
              <a:rPr lang="en-US" sz="4400" dirty="0" err="1">
                <a:latin typeface="Roboto" panose="02000000000000000000" pitchFamily="2" charset="0"/>
                <a:ea typeface="Roboto" panose="02000000000000000000" pitchFamily="2" charset="0"/>
              </a:rPr>
              <a:t>activité</a:t>
            </a:r>
            <a:r>
              <a:rPr lang="en-US" sz="4400"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sexuelle</a:t>
            </a:r>
            <a:r>
              <a:rPr lang="en-US" sz="4400"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ininterrompue</a:t>
            </a:r>
            <a:r>
              <a:rPr lang="en-US" sz="4400" dirty="0">
                <a:latin typeface="Roboto" panose="02000000000000000000" pitchFamily="2" charset="0"/>
                <a:ea typeface="Roboto" panose="02000000000000000000" pitchFamily="2" charset="0"/>
              </a:rPr>
              <a:t>;</a:t>
            </a:r>
          </a:p>
          <a:p>
            <a:pPr marL="1485900" lvl="2" indent="-571500" algn="just">
              <a:lnSpc>
                <a:spcPct val="150000"/>
              </a:lnSpc>
              <a:buBlip>
                <a:blip r:embed="rId5"/>
              </a:buBlip>
            </a:pPr>
            <a:r>
              <a:rPr lang="fr-FR" sz="4400" dirty="0">
                <a:latin typeface="Roboto" panose="02000000000000000000" pitchFamily="2" charset="0"/>
                <a:ea typeface="Roboto" panose="02000000000000000000" pitchFamily="2" charset="0"/>
              </a:rPr>
              <a:t>Peut réduire les risques d'anémie</a:t>
            </a:r>
            <a:r>
              <a:rPr lang="en-US" sz="4400" dirty="0">
                <a:latin typeface="Roboto" panose="02000000000000000000" pitchFamily="2" charset="0"/>
                <a:ea typeface="Roboto" panose="02000000000000000000" pitchFamily="2" charset="0"/>
              </a:rPr>
              <a:t>.</a:t>
            </a: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5155113"/>
            <a:ext cx="7486740"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9" name="Group 1">
            <a:extLst>
              <a:ext uri="{FF2B5EF4-FFF2-40B4-BE49-F238E27FC236}">
                <a16:creationId xmlns:a16="http://schemas.microsoft.com/office/drawing/2014/main" id="{01B7B0A3-0573-7E92-B989-DC446787E094}"/>
              </a:ext>
            </a:extLst>
          </p:cNvPr>
          <p:cNvGrpSpPr/>
          <p:nvPr/>
        </p:nvGrpSpPr>
        <p:grpSpPr>
          <a:xfrm flipH="1">
            <a:off x="-1" y="10612245"/>
            <a:ext cx="3243082" cy="3103755"/>
            <a:chOff x="18530091" y="1874450"/>
            <a:chExt cx="4537313" cy="4531064"/>
          </a:xfrm>
        </p:grpSpPr>
        <p:pic>
          <p:nvPicPr>
            <p:cNvPr id="11" name="Picture 5">
              <a:extLst>
                <a:ext uri="{FF2B5EF4-FFF2-40B4-BE49-F238E27FC236}">
                  <a16:creationId xmlns:a16="http://schemas.microsoft.com/office/drawing/2014/main" id="{F9248AE3-49D4-CADB-BAFE-664DC70A9CF5}"/>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12" name="Picture 6">
              <a:extLst>
                <a:ext uri="{FF2B5EF4-FFF2-40B4-BE49-F238E27FC236}">
                  <a16:creationId xmlns:a16="http://schemas.microsoft.com/office/drawing/2014/main" id="{EC3C70EF-FFA3-A49C-39F5-E8C0405A0A98}"/>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3" name="Picture 7">
              <a:extLst>
                <a:ext uri="{FF2B5EF4-FFF2-40B4-BE49-F238E27FC236}">
                  <a16:creationId xmlns:a16="http://schemas.microsoft.com/office/drawing/2014/main" id="{3B5BDA4C-E5D0-F72F-F758-AA76674013DE}"/>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115160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dirty="0">
                <a:solidFill>
                  <a:srgbClr val="16AD6A"/>
                </a:solidFill>
                <a:latin typeface="Poppins" pitchFamily="2" charset="77"/>
                <a:cs typeface="Poppins" pitchFamily="2" charset="77"/>
              </a:rPr>
              <a:t>R = R</a:t>
            </a:r>
            <a:r>
              <a:rPr lang="en-US" sz="7200" b="1" dirty="0">
                <a:solidFill>
                  <a:srgbClr val="211F1B"/>
                </a:solidFill>
                <a:latin typeface="Poppins" pitchFamily="2" charset="77"/>
                <a:cs typeface="Poppins" pitchFamily="2" charset="77"/>
              </a:rPr>
              <a:t>EVENIR</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09609" y="3760253"/>
            <a:ext cx="11560571" cy="4042132"/>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Lorsque vous cessez d'utiliser une méthode contraceptive, vos règles </a:t>
            </a:r>
            <a:r>
              <a:rPr lang="fr-FR" sz="4400" b="1" dirty="0">
                <a:latin typeface="Roboto" panose="02000000000000000000" pitchFamily="2" charset="0"/>
                <a:ea typeface="Roboto" panose="02000000000000000000" pitchFamily="2" charset="0"/>
              </a:rPr>
              <a:t>REVIENNENT</a:t>
            </a:r>
            <a:r>
              <a:rPr lang="fr-FR" sz="4400" dirty="0">
                <a:latin typeface="Roboto" panose="02000000000000000000" pitchFamily="2" charset="0"/>
                <a:ea typeface="Roboto" panose="02000000000000000000" pitchFamily="2" charset="0"/>
              </a:rPr>
              <a:t> et vos chances de tomber enceinte </a:t>
            </a:r>
            <a:r>
              <a:rPr lang="fr-FR" sz="4400" b="1" dirty="0">
                <a:latin typeface="Roboto" panose="02000000000000000000" pitchFamily="2" charset="0"/>
                <a:ea typeface="Roboto" panose="02000000000000000000" pitchFamily="2" charset="0"/>
              </a:rPr>
              <a:t>REVIENNENT</a:t>
            </a:r>
            <a:r>
              <a:rPr lang="fr-FR" sz="4400" dirty="0">
                <a:latin typeface="Roboto" panose="02000000000000000000" pitchFamily="2" charset="0"/>
                <a:ea typeface="Roboto" panose="02000000000000000000" pitchFamily="2" charset="0"/>
              </a:rPr>
              <a:t> à la normale</a:t>
            </a:r>
            <a:r>
              <a:rPr lang="en-US" sz="4400" dirty="0">
                <a:latin typeface="Roboto" panose="02000000000000000000" pitchFamily="2" charset="0"/>
                <a:ea typeface="Roboto" panose="02000000000000000000" pitchFamily="2" charset="0"/>
              </a:rPr>
              <a:t>.</a:t>
            </a: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6069513"/>
            <a:ext cx="7467084"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9" name="Group 1">
            <a:extLst>
              <a:ext uri="{FF2B5EF4-FFF2-40B4-BE49-F238E27FC236}">
                <a16:creationId xmlns:a16="http://schemas.microsoft.com/office/drawing/2014/main" id="{67DFE1C5-DC32-06B0-52F7-7150C8B92937}"/>
              </a:ext>
            </a:extLst>
          </p:cNvPr>
          <p:cNvGrpSpPr/>
          <p:nvPr/>
        </p:nvGrpSpPr>
        <p:grpSpPr>
          <a:xfrm flipH="1">
            <a:off x="-1" y="10612245"/>
            <a:ext cx="3243082" cy="3103755"/>
            <a:chOff x="18530091" y="1874450"/>
            <a:chExt cx="4537313" cy="4531064"/>
          </a:xfrm>
        </p:grpSpPr>
        <p:pic>
          <p:nvPicPr>
            <p:cNvPr id="11" name="Picture 5">
              <a:extLst>
                <a:ext uri="{FF2B5EF4-FFF2-40B4-BE49-F238E27FC236}">
                  <a16:creationId xmlns:a16="http://schemas.microsoft.com/office/drawing/2014/main" id="{A3D2833D-5159-1421-47F0-DC8A76CF4A14}"/>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12" name="Picture 6">
              <a:extLst>
                <a:ext uri="{FF2B5EF4-FFF2-40B4-BE49-F238E27FC236}">
                  <a16:creationId xmlns:a16="http://schemas.microsoft.com/office/drawing/2014/main" id="{20B29D9E-BAEE-D315-D795-A3514A3F2122}"/>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3" name="Picture 7">
              <a:extLst>
                <a:ext uri="{FF2B5EF4-FFF2-40B4-BE49-F238E27FC236}">
                  <a16:creationId xmlns:a16="http://schemas.microsoft.com/office/drawing/2014/main" id="{707E5FC4-2AAB-E1A9-A752-4DF07D9E5F49}"/>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7331388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dirty="0">
                <a:solidFill>
                  <a:srgbClr val="16AD6A"/>
                </a:solidFill>
                <a:latin typeface="Poppins" pitchFamily="2" charset="77"/>
                <a:cs typeface="Poppins" pitchFamily="2" charset="77"/>
              </a:rPr>
              <a:t>R = R</a:t>
            </a:r>
            <a:r>
              <a:rPr lang="en-US" sz="7200" b="1" dirty="0">
                <a:solidFill>
                  <a:srgbClr val="211F1B"/>
                </a:solidFill>
                <a:latin typeface="Poppins" pitchFamily="2" charset="77"/>
                <a:cs typeface="Poppins" pitchFamily="2" charset="77"/>
              </a:rPr>
              <a:t>EVENIR</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09609" y="4677317"/>
            <a:ext cx="11560571" cy="7089120"/>
          </a:xfrm>
          <a:prstGeom prst="rect">
            <a:avLst/>
          </a:prstGeom>
          <a:noFill/>
        </p:spPr>
        <p:txBody>
          <a:bodyPr wrap="square">
            <a:spAutoFit/>
          </a:bodyPr>
          <a:lstStyle/>
          <a:p>
            <a:pPr algn="just">
              <a:lnSpc>
                <a:spcPct val="150000"/>
              </a:lnSpc>
            </a:pPr>
            <a:r>
              <a:rPr lang="fr-FR" sz="4400" dirty="0">
                <a:latin typeface="Roboto" panose="02000000000000000000" pitchFamily="2" charset="0"/>
                <a:ea typeface="Roboto" panose="02000000000000000000" pitchFamily="2" charset="0"/>
              </a:rPr>
              <a:t>Une préoccupation commune pour les femmes et les filles qui ont l’</a:t>
            </a:r>
            <a:r>
              <a:rPr lang="fr-FR" sz="4400" b="1" dirty="0">
                <a:latin typeface="Roboto" panose="02000000000000000000" pitchFamily="2" charset="0"/>
                <a:ea typeface="Roboto" panose="02000000000000000000" pitchFamily="2" charset="0"/>
              </a:rPr>
              <a:t>aménorrhée</a:t>
            </a:r>
            <a:r>
              <a:rPr lang="fr-FR" sz="4400" dirty="0">
                <a:latin typeface="Roboto" panose="02000000000000000000" pitchFamily="2" charset="0"/>
                <a:ea typeface="Roboto" panose="02000000000000000000" pitchFamily="2" charset="0"/>
              </a:rPr>
              <a:t> est que leurs règles ne reviendront pas et qu’elles seront stériles</a:t>
            </a:r>
            <a:r>
              <a:rPr lang="en-US" sz="4400" dirty="0">
                <a:latin typeface="Roboto" panose="02000000000000000000" pitchFamily="2" charset="0"/>
                <a:ea typeface="Roboto" panose="02000000000000000000" pitchFamily="2" charset="0"/>
              </a:rPr>
              <a:t>. </a:t>
            </a:r>
          </a:p>
          <a:p>
            <a:pPr algn="just">
              <a:lnSpc>
                <a:spcPct val="150000"/>
              </a:lnSpc>
            </a:pPr>
            <a:r>
              <a:rPr lang="fr-FR" sz="4400" dirty="0">
                <a:latin typeface="Roboto" panose="02000000000000000000" pitchFamily="2" charset="0"/>
                <a:ea typeface="Roboto" panose="02000000000000000000" pitchFamily="2" charset="0"/>
              </a:rPr>
              <a:t>Certaines femmes attendent que leurs règles reviennent avant de revenir pour la réinjection de DMPA, les laissant à </a:t>
            </a:r>
            <a:r>
              <a:rPr lang="fr-FR" sz="4400" b="1" dirty="0">
                <a:solidFill>
                  <a:srgbClr val="00B050"/>
                </a:solidFill>
                <a:latin typeface="Roboto" panose="02000000000000000000" pitchFamily="2" charset="0"/>
                <a:ea typeface="Roboto" panose="02000000000000000000" pitchFamily="2" charset="0"/>
              </a:rPr>
              <a:t>risque de grossesse</a:t>
            </a:r>
            <a:r>
              <a:rPr lang="en-US" sz="4400" dirty="0">
                <a:latin typeface="Roboto" panose="02000000000000000000" pitchFamily="2" charset="0"/>
                <a:ea typeface="Roboto" panose="02000000000000000000" pitchFamily="2" charset="0"/>
              </a:rPr>
              <a:t>!</a:t>
            </a: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6069513"/>
            <a:ext cx="7467084"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Gráfico 8" descr="Aviso com preenchimento sólido">
            <a:extLst>
              <a:ext uri="{FF2B5EF4-FFF2-40B4-BE49-F238E27FC236}">
                <a16:creationId xmlns:a16="http://schemas.microsoft.com/office/drawing/2014/main" id="{AFCD9A2C-99FC-5C1C-4904-13E156DA334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20919" y="2367292"/>
            <a:ext cx="2337950" cy="2337950"/>
          </a:xfrm>
          <a:prstGeom prst="rect">
            <a:avLst/>
          </a:prstGeom>
        </p:spPr>
      </p:pic>
      <p:grpSp>
        <p:nvGrpSpPr>
          <p:cNvPr id="11" name="Group 1">
            <a:extLst>
              <a:ext uri="{FF2B5EF4-FFF2-40B4-BE49-F238E27FC236}">
                <a16:creationId xmlns:a16="http://schemas.microsoft.com/office/drawing/2014/main" id="{007683AA-9D6A-8E41-72BE-520682B27E8A}"/>
              </a:ext>
            </a:extLst>
          </p:cNvPr>
          <p:cNvGrpSpPr/>
          <p:nvPr/>
        </p:nvGrpSpPr>
        <p:grpSpPr>
          <a:xfrm flipH="1">
            <a:off x="-1" y="10612245"/>
            <a:ext cx="3243082" cy="3103755"/>
            <a:chOff x="18530091" y="1874450"/>
            <a:chExt cx="4537313" cy="4531064"/>
          </a:xfrm>
        </p:grpSpPr>
        <p:pic>
          <p:nvPicPr>
            <p:cNvPr id="12" name="Picture 5">
              <a:extLst>
                <a:ext uri="{FF2B5EF4-FFF2-40B4-BE49-F238E27FC236}">
                  <a16:creationId xmlns:a16="http://schemas.microsoft.com/office/drawing/2014/main" id="{08E60EAE-525B-C84D-362F-A703B85B7E68}"/>
                </a:ext>
              </a:extLst>
            </p:cNvPr>
            <p:cNvPicPr>
              <a:picLocks noChangeAspect="1"/>
            </p:cNvPicPr>
            <p:nvPr/>
          </p:nvPicPr>
          <p:blipFill>
            <a:blip r:embed="rId7"/>
            <a:stretch>
              <a:fillRect/>
            </a:stretch>
          </p:blipFill>
          <p:spPr>
            <a:xfrm flipH="1">
              <a:off x="20781405" y="1874450"/>
              <a:ext cx="2285999" cy="2286273"/>
            </a:xfrm>
            <a:prstGeom prst="rect">
              <a:avLst/>
            </a:prstGeom>
          </p:spPr>
        </p:pic>
        <p:pic>
          <p:nvPicPr>
            <p:cNvPr id="13" name="Picture 6">
              <a:extLst>
                <a:ext uri="{FF2B5EF4-FFF2-40B4-BE49-F238E27FC236}">
                  <a16:creationId xmlns:a16="http://schemas.microsoft.com/office/drawing/2014/main" id="{F7EA9E39-24BD-F7BF-C558-3EC0296F39C2}"/>
                </a:ext>
              </a:extLst>
            </p:cNvPr>
            <p:cNvPicPr>
              <a:picLocks noChangeAspect="1"/>
            </p:cNvPicPr>
            <p:nvPr/>
          </p:nvPicPr>
          <p:blipFill>
            <a:blip r:embed="rId8"/>
            <a:stretch>
              <a:fillRect/>
            </a:stretch>
          </p:blipFill>
          <p:spPr>
            <a:xfrm flipH="1">
              <a:off x="18530091" y="4119512"/>
              <a:ext cx="2288598" cy="2286000"/>
            </a:xfrm>
            <a:prstGeom prst="rect">
              <a:avLst/>
            </a:prstGeom>
          </p:spPr>
        </p:pic>
        <p:pic>
          <p:nvPicPr>
            <p:cNvPr id="16" name="Picture 7">
              <a:extLst>
                <a:ext uri="{FF2B5EF4-FFF2-40B4-BE49-F238E27FC236}">
                  <a16:creationId xmlns:a16="http://schemas.microsoft.com/office/drawing/2014/main" id="{C6DEED95-F713-90AC-244A-607AED7AF090}"/>
                </a:ext>
              </a:extLst>
            </p:cNvPr>
            <p:cNvPicPr>
              <a:picLocks noChangeAspect="1"/>
            </p:cNvPicPr>
            <p:nvPr/>
          </p:nvPicPr>
          <p:blipFill>
            <a:blip r:embed="rId9"/>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27596130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dirty="0">
                <a:solidFill>
                  <a:srgbClr val="16AD6A"/>
                </a:solidFill>
                <a:latin typeface="Poppins" pitchFamily="2" charset="77"/>
                <a:cs typeface="Poppins" pitchFamily="2" charset="77"/>
              </a:rPr>
              <a:t>M = M</a:t>
            </a:r>
            <a:r>
              <a:rPr lang="en-US" sz="7200" b="1" dirty="0">
                <a:solidFill>
                  <a:srgbClr val="211F1B"/>
                </a:solidFill>
                <a:latin typeface="Poppins" pitchFamily="2" charset="77"/>
                <a:cs typeface="Poppins" pitchFamily="2" charset="77"/>
              </a:rPr>
              <a:t>ETHODES</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09609" y="3760253"/>
            <a:ext cx="11560571" cy="6073458"/>
          </a:xfrm>
          <a:prstGeom prst="rect">
            <a:avLst/>
          </a:prstGeom>
          <a:noFill/>
        </p:spPr>
        <p:txBody>
          <a:bodyPr wrap="square">
            <a:spAutoFit/>
          </a:bodyPr>
          <a:lstStyle/>
          <a:p>
            <a:pPr marL="571500" indent="-571500" algn="just">
              <a:lnSpc>
                <a:spcPct val="150000"/>
              </a:lnSpc>
              <a:buBlip>
                <a:blip r:embed="rId5"/>
              </a:buBlip>
            </a:pPr>
            <a:r>
              <a:rPr lang="fr-FR" sz="4400" b="1" dirty="0">
                <a:latin typeface="Roboto" panose="02000000000000000000" pitchFamily="2" charset="0"/>
                <a:ea typeface="Roboto" panose="02000000000000000000" pitchFamily="2" charset="0"/>
              </a:rPr>
              <a:t>Différentes méthodes contraceptives peuvent entraîner des </a:t>
            </a:r>
            <a:r>
              <a:rPr lang="fr-FR" sz="4400" b="1" dirty="0">
                <a:solidFill>
                  <a:srgbClr val="00B050"/>
                </a:solidFill>
                <a:latin typeface="Roboto" panose="02000000000000000000" pitchFamily="2" charset="0"/>
                <a:ea typeface="Roboto" panose="02000000000000000000" pitchFamily="2" charset="0"/>
              </a:rPr>
              <a:t>différents types de modifications des règles</a:t>
            </a:r>
            <a:r>
              <a:rPr lang="fr-FR" sz="4400" b="1" dirty="0">
                <a:latin typeface="Roboto" panose="02000000000000000000" pitchFamily="2" charset="0"/>
                <a:ea typeface="Roboto" panose="02000000000000000000" pitchFamily="2" charset="0"/>
              </a:rPr>
              <a:t>;</a:t>
            </a: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Opportunité d’ inviter la cliente à partager les types de changements des règles que qu’elle trouve acceptables.</a:t>
            </a:r>
            <a:endParaRPr lang="en-US" sz="4400" dirty="0">
              <a:latin typeface="Roboto" panose="02000000000000000000" pitchFamily="2" charset="0"/>
              <a:ea typeface="Roboto" panose="02000000000000000000" pitchFamily="2" charset="0"/>
            </a:endParaRP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6922953"/>
            <a:ext cx="7467084"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9" name="Group 1">
            <a:extLst>
              <a:ext uri="{FF2B5EF4-FFF2-40B4-BE49-F238E27FC236}">
                <a16:creationId xmlns:a16="http://schemas.microsoft.com/office/drawing/2014/main" id="{E91B3EFD-1411-2606-7AB0-7424204DF5B8}"/>
              </a:ext>
            </a:extLst>
          </p:cNvPr>
          <p:cNvGrpSpPr/>
          <p:nvPr/>
        </p:nvGrpSpPr>
        <p:grpSpPr>
          <a:xfrm flipH="1">
            <a:off x="-1" y="10612245"/>
            <a:ext cx="3243082" cy="3103755"/>
            <a:chOff x="18530091" y="1874450"/>
            <a:chExt cx="4537313" cy="4531064"/>
          </a:xfrm>
        </p:grpSpPr>
        <p:pic>
          <p:nvPicPr>
            <p:cNvPr id="11" name="Picture 5">
              <a:extLst>
                <a:ext uri="{FF2B5EF4-FFF2-40B4-BE49-F238E27FC236}">
                  <a16:creationId xmlns:a16="http://schemas.microsoft.com/office/drawing/2014/main" id="{A30E336E-5F36-2CDB-B06F-6F0872F83E89}"/>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12" name="Picture 6">
              <a:extLst>
                <a:ext uri="{FF2B5EF4-FFF2-40B4-BE49-F238E27FC236}">
                  <a16:creationId xmlns:a16="http://schemas.microsoft.com/office/drawing/2014/main" id="{FCC36052-7FD5-9601-A85B-C173E3C5D518}"/>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3" name="Picture 7">
              <a:extLst>
                <a:ext uri="{FF2B5EF4-FFF2-40B4-BE49-F238E27FC236}">
                  <a16:creationId xmlns:a16="http://schemas.microsoft.com/office/drawing/2014/main" id="{FCED492F-CF47-D1E1-A192-81837825DF4D}"/>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920057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dirty="0">
                <a:solidFill>
                  <a:srgbClr val="16AD6A"/>
                </a:solidFill>
                <a:latin typeface="Poppins" pitchFamily="2" charset="77"/>
                <a:cs typeface="Poppins" pitchFamily="2" charset="77"/>
              </a:rPr>
              <a:t>M = M</a:t>
            </a:r>
            <a:r>
              <a:rPr lang="en-US" sz="7200" b="1" dirty="0">
                <a:solidFill>
                  <a:srgbClr val="211F1B"/>
                </a:solidFill>
                <a:latin typeface="Poppins" pitchFamily="2" charset="77"/>
                <a:cs typeface="Poppins" pitchFamily="2" charset="77"/>
              </a:rPr>
              <a:t>ETHODES</a:t>
            </a:r>
          </a:p>
        </p:txBody>
      </p:sp>
      <p:sp>
        <p:nvSpPr>
          <p:cNvPr id="8" name="CaixaDeTexto 7">
            <a:extLst>
              <a:ext uri="{FF2B5EF4-FFF2-40B4-BE49-F238E27FC236}">
                <a16:creationId xmlns:a16="http://schemas.microsoft.com/office/drawing/2014/main" id="{2695B7EB-F05D-9936-1B48-34805A66D843}"/>
              </a:ext>
            </a:extLst>
          </p:cNvPr>
          <p:cNvSpPr txBox="1"/>
          <p:nvPr/>
        </p:nvSpPr>
        <p:spPr>
          <a:xfrm>
            <a:off x="1309609" y="5344764"/>
            <a:ext cx="9701290" cy="4042132"/>
          </a:xfrm>
          <a:prstGeom prst="rect">
            <a:avLst/>
          </a:prstGeom>
          <a:noFill/>
        </p:spPr>
        <p:txBody>
          <a:bodyPr wrap="square">
            <a:spAutoFit/>
          </a:bodyPr>
          <a:lstStyle/>
          <a:p>
            <a:pPr marL="571500" indent="-571500" algn="just">
              <a:lnSpc>
                <a:spcPct val="150000"/>
              </a:lnSpc>
              <a:buBlip>
                <a:blip r:embed="rId4"/>
              </a:buBlip>
            </a:pPr>
            <a:r>
              <a:rPr lang="fr-FR" sz="4400" dirty="0">
                <a:latin typeface="Roboto" panose="02000000000000000000" pitchFamily="2" charset="0"/>
                <a:ea typeface="Roboto" panose="02000000000000000000" pitchFamily="2" charset="0"/>
              </a:rPr>
              <a:t>Le verso de cet aide-mémoire a des </a:t>
            </a:r>
            <a:r>
              <a:rPr lang="fr-FR" sz="4400" b="1" dirty="0">
                <a:solidFill>
                  <a:srgbClr val="00B050"/>
                </a:solidFill>
                <a:latin typeface="Roboto" panose="02000000000000000000" pitchFamily="2" charset="0"/>
                <a:ea typeface="Roboto" panose="02000000000000000000" pitchFamily="2" charset="0"/>
              </a:rPr>
              <a:t>informations spécifiques sur les changements de règles</a:t>
            </a:r>
            <a:r>
              <a:rPr lang="fr-FR" sz="4400" dirty="0">
                <a:latin typeface="Roboto" panose="02000000000000000000" pitchFamily="2" charset="0"/>
                <a:ea typeface="Roboto" panose="02000000000000000000" pitchFamily="2" charset="0"/>
              </a:rPr>
              <a:t> liés à chaque méthode</a:t>
            </a:r>
            <a:r>
              <a:rPr lang="en-US" sz="4400" dirty="0">
                <a:latin typeface="Roboto" panose="02000000000000000000" pitchFamily="2" charset="0"/>
                <a:ea typeface="Roboto" panose="02000000000000000000" pitchFamily="2" charset="0"/>
              </a:rPr>
              <a:t>.</a:t>
            </a:r>
          </a:p>
        </p:txBody>
      </p:sp>
      <p:grpSp>
        <p:nvGrpSpPr>
          <p:cNvPr id="3" name="Group 1">
            <a:extLst>
              <a:ext uri="{FF2B5EF4-FFF2-40B4-BE49-F238E27FC236}">
                <a16:creationId xmlns:a16="http://schemas.microsoft.com/office/drawing/2014/main" id="{0E15C9FB-5825-B67E-915D-47A93FC4AE2D}"/>
              </a:ext>
            </a:extLst>
          </p:cNvPr>
          <p:cNvGrpSpPr/>
          <p:nvPr/>
        </p:nvGrpSpPr>
        <p:grpSpPr>
          <a:xfrm flipH="1">
            <a:off x="-1" y="10612245"/>
            <a:ext cx="3243082" cy="3141854"/>
            <a:chOff x="18530091" y="1874450"/>
            <a:chExt cx="4537313" cy="4586683"/>
          </a:xfrm>
        </p:grpSpPr>
        <p:pic>
          <p:nvPicPr>
            <p:cNvPr id="7" name="Picture 5">
              <a:extLst>
                <a:ext uri="{FF2B5EF4-FFF2-40B4-BE49-F238E27FC236}">
                  <a16:creationId xmlns:a16="http://schemas.microsoft.com/office/drawing/2014/main" id="{F415D9EA-0A99-9139-6105-FCF0B43690E7}"/>
                </a:ext>
              </a:extLst>
            </p:cNvPr>
            <p:cNvPicPr>
              <a:picLocks noChangeAspect="1"/>
            </p:cNvPicPr>
            <p:nvPr/>
          </p:nvPicPr>
          <p:blipFill>
            <a:blip r:embed="rId5"/>
            <a:stretch>
              <a:fillRect/>
            </a:stretch>
          </p:blipFill>
          <p:spPr>
            <a:xfrm flipH="1">
              <a:off x="20781405" y="1874450"/>
              <a:ext cx="2285999" cy="2286273"/>
            </a:xfrm>
            <a:prstGeom prst="rect">
              <a:avLst/>
            </a:prstGeom>
          </p:spPr>
        </p:pic>
        <p:pic>
          <p:nvPicPr>
            <p:cNvPr id="14" name="Picture 6">
              <a:extLst>
                <a:ext uri="{FF2B5EF4-FFF2-40B4-BE49-F238E27FC236}">
                  <a16:creationId xmlns:a16="http://schemas.microsoft.com/office/drawing/2014/main" id="{B280C302-9723-C426-710F-E76F87071C0F}"/>
                </a:ext>
              </a:extLst>
            </p:cNvPr>
            <p:cNvPicPr>
              <a:picLocks noChangeAspect="1"/>
            </p:cNvPicPr>
            <p:nvPr/>
          </p:nvPicPr>
          <p:blipFill>
            <a:blip r:embed="rId6"/>
            <a:stretch>
              <a:fillRect/>
            </a:stretch>
          </p:blipFill>
          <p:spPr>
            <a:xfrm flipH="1">
              <a:off x="18530091" y="4175133"/>
              <a:ext cx="2288598" cy="2286000"/>
            </a:xfrm>
            <a:prstGeom prst="rect">
              <a:avLst/>
            </a:prstGeom>
          </p:spPr>
        </p:pic>
        <p:pic>
          <p:nvPicPr>
            <p:cNvPr id="15" name="Picture 7">
              <a:extLst>
                <a:ext uri="{FF2B5EF4-FFF2-40B4-BE49-F238E27FC236}">
                  <a16:creationId xmlns:a16="http://schemas.microsoft.com/office/drawing/2014/main" id="{892DB6A0-677B-4575-AEED-79CEFAA30AB4}"/>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pic>
        <p:nvPicPr>
          <p:cNvPr id="11" name="Picture 10">
            <a:extLst>
              <a:ext uri="{FF2B5EF4-FFF2-40B4-BE49-F238E27FC236}">
                <a16:creationId xmlns:a16="http://schemas.microsoft.com/office/drawing/2014/main" id="{0C7548D2-9EC3-77C8-3872-505F4F806F11}"/>
              </a:ext>
            </a:extLst>
          </p:cNvPr>
          <p:cNvPicPr>
            <a:picLocks noChangeAspect="1"/>
          </p:cNvPicPr>
          <p:nvPr/>
        </p:nvPicPr>
        <p:blipFill>
          <a:blip r:embed="rId8"/>
          <a:stretch>
            <a:fillRect/>
          </a:stretch>
        </p:blipFill>
        <p:spPr>
          <a:xfrm>
            <a:off x="11822849" y="1754323"/>
            <a:ext cx="12159509" cy="9501693"/>
          </a:xfrm>
          <a:prstGeom prst="rect">
            <a:avLst/>
          </a:prstGeom>
        </p:spPr>
      </p:pic>
    </p:spTree>
    <p:extLst>
      <p:ext uri="{BB962C8B-B14F-4D97-AF65-F5344CB8AC3E}">
        <p14:creationId xmlns:p14="http://schemas.microsoft.com/office/powerpoint/2010/main" val="3367764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10" y="1154159"/>
            <a:ext cx="12159256" cy="1200329"/>
          </a:xfrm>
          <a:prstGeom prst="rect">
            <a:avLst/>
          </a:prstGeom>
          <a:noFill/>
        </p:spPr>
        <p:txBody>
          <a:bodyPr wrap="square" rtlCol="0">
            <a:spAutoFit/>
          </a:bodyPr>
          <a:lstStyle/>
          <a:p>
            <a:r>
              <a:rPr lang="en-US" sz="7200" b="1" dirty="0">
                <a:solidFill>
                  <a:srgbClr val="16AD6A"/>
                </a:solidFill>
                <a:latin typeface="Poppins" pitchFamily="2" charset="77"/>
                <a:cs typeface="Poppins" pitchFamily="2" charset="77"/>
              </a:rPr>
              <a:t>A = A</a:t>
            </a:r>
            <a:r>
              <a:rPr lang="en-US" sz="7200" b="1" dirty="0">
                <a:solidFill>
                  <a:srgbClr val="211F1B"/>
                </a:solidFill>
                <a:latin typeface="Poppins" pitchFamily="2" charset="77"/>
                <a:cs typeface="Poppins" pitchFamily="2" charset="77"/>
              </a:rPr>
              <a:t>BSENCE DES REGLES</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09609" y="3760253"/>
            <a:ext cx="11560571" cy="6073458"/>
          </a:xfrm>
          <a:prstGeom prst="rect">
            <a:avLst/>
          </a:prstGeom>
          <a:noFill/>
        </p:spPr>
        <p:txBody>
          <a:bodyPr wrap="square">
            <a:spAutoFit/>
          </a:bodyPr>
          <a:lstStyle/>
          <a:p>
            <a:pPr marL="571500" indent="-571500" algn="just">
              <a:lnSpc>
                <a:spcPct val="150000"/>
              </a:lnSpc>
              <a:buBlip>
                <a:blip r:embed="rId5"/>
              </a:buBlip>
            </a:pPr>
            <a:r>
              <a:rPr lang="fr-FR" sz="4400" b="1" dirty="0">
                <a:solidFill>
                  <a:srgbClr val="00B050"/>
                </a:solidFill>
                <a:latin typeface="Roboto" panose="02000000000000000000" pitchFamily="2" charset="0"/>
                <a:ea typeface="Roboto" panose="02000000000000000000" pitchFamily="2" charset="0"/>
              </a:rPr>
              <a:t>L'absence de règles est fréquente, </a:t>
            </a:r>
            <a:r>
              <a:rPr lang="fr-FR" sz="4400" dirty="0">
                <a:latin typeface="Roboto" panose="02000000000000000000" pitchFamily="2" charset="0"/>
                <a:ea typeface="Roboto" panose="02000000000000000000" pitchFamily="2" charset="0"/>
              </a:rPr>
              <a:t>pour certaines méthodes</a:t>
            </a:r>
            <a:r>
              <a:rPr lang="en-US" sz="4400" b="1" dirty="0">
                <a:latin typeface="Roboto" panose="02000000000000000000" pitchFamily="2" charset="0"/>
                <a:ea typeface="Roboto" panose="02000000000000000000" pitchFamily="2" charset="0"/>
              </a:rPr>
              <a:t>;</a:t>
            </a:r>
            <a:r>
              <a:rPr lang="en-US" sz="4400" dirty="0">
                <a:latin typeface="Roboto" panose="02000000000000000000" pitchFamily="2" charset="0"/>
                <a:ea typeface="Roboto" panose="02000000000000000000" pitchFamily="2" charset="0"/>
              </a:rPr>
              <a:t> </a:t>
            </a:r>
            <a:r>
              <a:rPr lang="fr-FR" sz="4400" dirty="0">
                <a:latin typeface="Roboto" panose="02000000000000000000" pitchFamily="2" charset="0"/>
                <a:ea typeface="Roboto" panose="02000000000000000000" pitchFamily="2" charset="0"/>
              </a:rPr>
              <a:t>cela ne veut pas dire que vous êtes enceinte</a:t>
            </a:r>
            <a:r>
              <a:rPr lang="en-US" sz="4400" dirty="0">
                <a:latin typeface="Roboto" panose="02000000000000000000" pitchFamily="2" charset="0"/>
                <a:ea typeface="Roboto" panose="02000000000000000000" pitchFamily="2" charset="0"/>
              </a:rPr>
              <a:t>. </a:t>
            </a: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Si vous présentez un autre symptôme de grossesse, parlez-en à votre prestataire de soins ou faites un test de grossesse</a:t>
            </a:r>
            <a:r>
              <a:rPr lang="en-US" sz="4400" dirty="0">
                <a:latin typeface="Roboto" panose="02000000000000000000" pitchFamily="2" charset="0"/>
                <a:ea typeface="Roboto" panose="02000000000000000000" pitchFamily="2" charset="0"/>
              </a:rPr>
              <a:t>.</a:t>
            </a: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7837353"/>
            <a:ext cx="7467084"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 name="Group 1">
            <a:extLst>
              <a:ext uri="{FF2B5EF4-FFF2-40B4-BE49-F238E27FC236}">
                <a16:creationId xmlns:a16="http://schemas.microsoft.com/office/drawing/2014/main" id="{82C76007-AC0F-8747-2C26-8DC02C29FB92}"/>
              </a:ext>
            </a:extLst>
          </p:cNvPr>
          <p:cNvGrpSpPr/>
          <p:nvPr/>
        </p:nvGrpSpPr>
        <p:grpSpPr>
          <a:xfrm flipH="1">
            <a:off x="-1" y="10612245"/>
            <a:ext cx="3243082" cy="3103755"/>
            <a:chOff x="18530091" y="1874450"/>
            <a:chExt cx="4537313" cy="4531064"/>
          </a:xfrm>
        </p:grpSpPr>
        <p:pic>
          <p:nvPicPr>
            <p:cNvPr id="6" name="Picture 5">
              <a:extLst>
                <a:ext uri="{FF2B5EF4-FFF2-40B4-BE49-F238E27FC236}">
                  <a16:creationId xmlns:a16="http://schemas.microsoft.com/office/drawing/2014/main" id="{D161D08A-E652-FB55-BDE5-D31A05D1A0AA}"/>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9" name="Picture 6">
              <a:extLst>
                <a:ext uri="{FF2B5EF4-FFF2-40B4-BE49-F238E27FC236}">
                  <a16:creationId xmlns:a16="http://schemas.microsoft.com/office/drawing/2014/main" id="{012C82B4-F1CA-F98A-EC91-DE8BBA60F1B5}"/>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1" name="Picture 7">
              <a:extLst>
                <a:ext uri="{FF2B5EF4-FFF2-40B4-BE49-F238E27FC236}">
                  <a16:creationId xmlns:a16="http://schemas.microsoft.com/office/drawing/2014/main" id="{D12D787A-37D2-0189-56FE-30E19A72BC8C}"/>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596989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1291DDD-5754-8949-AFF6-5584379A2F3E}"/>
              </a:ext>
            </a:extLst>
          </p:cNvPr>
          <p:cNvPicPr>
            <a:picLocks noChangeAspect="1"/>
          </p:cNvPicPr>
          <p:nvPr/>
        </p:nvPicPr>
        <p:blipFill rotWithShape="1">
          <a:blip r:embed="rId3">
            <a:extLst>
              <a:ext uri="{28A0092B-C50C-407E-A947-70E740481C1C}">
                <a14:useLocalDpi xmlns:a14="http://schemas.microsoft.com/office/drawing/2010/main" val="0"/>
              </a:ext>
            </a:extLst>
          </a:blip>
          <a:srcRect l="33515" t="-224" r="152" b="224"/>
          <a:stretch/>
        </p:blipFill>
        <p:spPr>
          <a:xfrm>
            <a:off x="-1" y="1828800"/>
            <a:ext cx="10058400" cy="10058400"/>
          </a:xfrm>
          <a:prstGeom prst="rect">
            <a:avLst/>
          </a:prstGeom>
        </p:spPr>
      </p:pic>
      <p:sp>
        <p:nvSpPr>
          <p:cNvPr id="12" name="Rectangle 11">
            <a:extLst>
              <a:ext uri="{FF2B5EF4-FFF2-40B4-BE49-F238E27FC236}">
                <a16:creationId xmlns:a16="http://schemas.microsoft.com/office/drawing/2014/main" id="{CDA26550-4F0F-AE4A-A2E3-82016DEE1709}"/>
              </a:ext>
            </a:extLst>
          </p:cNvPr>
          <p:cNvSpPr/>
          <p:nvPr/>
        </p:nvSpPr>
        <p:spPr>
          <a:xfrm>
            <a:off x="13344382" y="3090868"/>
            <a:ext cx="6452087" cy="985654"/>
          </a:xfrm>
          <a:prstGeom prst="rect">
            <a:avLst/>
          </a:prstGeom>
        </p:spPr>
        <p:txBody>
          <a:bodyPr wrap="square">
            <a:spAutoFit/>
          </a:bodyPr>
          <a:lstStyle/>
          <a:p>
            <a:pPr>
              <a:lnSpc>
                <a:spcPts val="6600"/>
              </a:lnSpc>
            </a:pPr>
            <a:r>
              <a:rPr lang="en-US" sz="7200" b="1" dirty="0">
                <a:latin typeface="Poppins" pitchFamily="2" charset="77"/>
                <a:ea typeface="Roboto Light" charset="0"/>
                <a:cs typeface="Poppins" pitchFamily="2" charset="77"/>
              </a:rPr>
              <a:t>OBJECTIFS</a:t>
            </a:r>
          </a:p>
        </p:txBody>
      </p:sp>
      <p:sp>
        <p:nvSpPr>
          <p:cNvPr id="16" name="Rectangle 15">
            <a:extLst>
              <a:ext uri="{FF2B5EF4-FFF2-40B4-BE49-F238E27FC236}">
                <a16:creationId xmlns:a16="http://schemas.microsoft.com/office/drawing/2014/main" id="{F25F01B8-7B9B-EE4E-B3E2-F6B6A4D1D1B4}"/>
              </a:ext>
            </a:extLst>
          </p:cNvPr>
          <p:cNvSpPr/>
          <p:nvPr/>
        </p:nvSpPr>
        <p:spPr>
          <a:xfrm>
            <a:off x="11533116" y="4599034"/>
            <a:ext cx="10058400" cy="7478970"/>
          </a:xfrm>
          <a:prstGeom prst="rect">
            <a:avLst/>
          </a:prstGeom>
        </p:spPr>
        <p:txBody>
          <a:bodyPr wrap="square">
            <a:spAutoFit/>
          </a:bodyPr>
          <a:lstStyle/>
          <a:p>
            <a:pPr algn="just">
              <a:lnSpc>
                <a:spcPct val="150000"/>
              </a:lnSpc>
            </a:pPr>
            <a:r>
              <a:rPr lang="en-US" sz="3600" dirty="0">
                <a:latin typeface="Roboto" panose="02000000000000000000" pitchFamily="2" charset="0"/>
                <a:ea typeface="Roboto" panose="02000000000000000000" pitchFamily="2" charset="0"/>
              </a:rPr>
              <a:t>A la fin de </a:t>
            </a:r>
            <a:r>
              <a:rPr lang="en-US" sz="3600" dirty="0" err="1">
                <a:latin typeface="Roboto" panose="02000000000000000000" pitchFamily="2" charset="0"/>
                <a:ea typeface="Roboto" panose="02000000000000000000" pitchFamily="2" charset="0"/>
              </a:rPr>
              <a:t>ce</a:t>
            </a:r>
            <a:r>
              <a:rPr lang="en-US" sz="3600" dirty="0">
                <a:latin typeface="Roboto" panose="02000000000000000000" pitchFamily="2" charset="0"/>
                <a:ea typeface="Roboto" panose="02000000000000000000" pitchFamily="2" charset="0"/>
              </a:rPr>
              <a:t> module, </a:t>
            </a:r>
            <a:r>
              <a:rPr lang="en-US" sz="3600" b="1" dirty="0" err="1">
                <a:solidFill>
                  <a:schemeClr val="accent4"/>
                </a:solidFill>
                <a:latin typeface="Roboto" panose="02000000000000000000" pitchFamily="2" charset="0"/>
                <a:ea typeface="Roboto" panose="02000000000000000000" pitchFamily="2" charset="0"/>
              </a:rPr>
              <a:t>vous</a:t>
            </a:r>
            <a:r>
              <a:rPr lang="en-US" sz="3600" b="1" dirty="0">
                <a:solidFill>
                  <a:schemeClr val="accent4"/>
                </a:solidFill>
                <a:latin typeface="Roboto" panose="02000000000000000000" pitchFamily="2" charset="0"/>
                <a:ea typeface="Roboto" panose="02000000000000000000" pitchFamily="2" charset="0"/>
              </a:rPr>
              <a:t> </a:t>
            </a:r>
            <a:r>
              <a:rPr lang="en-US" sz="3600" b="1" dirty="0" err="1">
                <a:solidFill>
                  <a:schemeClr val="accent4"/>
                </a:solidFill>
                <a:latin typeface="Roboto" panose="02000000000000000000" pitchFamily="2" charset="0"/>
                <a:ea typeface="Roboto" panose="02000000000000000000" pitchFamily="2" charset="0"/>
              </a:rPr>
              <a:t>serez</a:t>
            </a:r>
            <a:r>
              <a:rPr lang="en-US" sz="3600" b="1" dirty="0">
                <a:solidFill>
                  <a:schemeClr val="accent4"/>
                </a:solidFill>
                <a:latin typeface="Roboto" panose="02000000000000000000" pitchFamily="2" charset="0"/>
                <a:ea typeface="Roboto" panose="02000000000000000000" pitchFamily="2" charset="0"/>
              </a:rPr>
              <a:t> capable de</a:t>
            </a:r>
            <a:r>
              <a:rPr lang="en-US" sz="3600" dirty="0">
                <a:latin typeface="Roboto" panose="02000000000000000000" pitchFamily="2" charset="0"/>
                <a:ea typeface="Roboto" panose="02000000000000000000" pitchFamily="2" charset="0"/>
              </a:rPr>
              <a:t>:</a:t>
            </a:r>
          </a:p>
          <a:p>
            <a:pPr marL="571500" indent="-571500" algn="just">
              <a:lnSpc>
                <a:spcPct val="150000"/>
              </a:lnSpc>
              <a:buBlip>
                <a:blip r:embed="rId4"/>
              </a:buBlip>
            </a:pPr>
            <a:r>
              <a:rPr lang="en-US" sz="3600" dirty="0" err="1">
                <a:latin typeface="Roboto" panose="02000000000000000000" pitchFamily="2" charset="0"/>
                <a:ea typeface="Roboto" panose="02000000000000000000" pitchFamily="2" charset="0"/>
              </a:rPr>
              <a:t>Expliquer</a:t>
            </a:r>
            <a:r>
              <a:rPr lang="en-US" sz="3600" dirty="0">
                <a:latin typeface="Roboto" panose="02000000000000000000" pitchFamily="2" charset="0"/>
                <a:ea typeface="Roboto" panose="02000000000000000000" pitchFamily="2" charset="0"/>
              </a:rPr>
              <a:t> les </a:t>
            </a:r>
            <a:r>
              <a:rPr lang="en-US" sz="3600" dirty="0" err="1">
                <a:latin typeface="Roboto" panose="02000000000000000000" pitchFamily="2" charset="0"/>
                <a:ea typeface="Roboto" panose="02000000000000000000" pitchFamily="2" charset="0"/>
              </a:rPr>
              <a:t>changements</a:t>
            </a:r>
            <a:r>
              <a:rPr lang="en-US" sz="3600" dirty="0">
                <a:latin typeface="Roboto" panose="02000000000000000000" pitchFamily="2" charset="0"/>
                <a:ea typeface="Roboto" panose="02000000000000000000" pitchFamily="2" charset="0"/>
              </a:rPr>
              <a:t> des </a:t>
            </a:r>
            <a:r>
              <a:rPr lang="en-US" sz="3600" dirty="0" err="1">
                <a:latin typeface="Roboto" panose="02000000000000000000" pitchFamily="2" charset="0"/>
                <a:ea typeface="Roboto" panose="02000000000000000000" pitchFamily="2" charset="0"/>
              </a:rPr>
              <a:t>règles</a:t>
            </a:r>
            <a:r>
              <a:rPr lang="en-US" sz="3600" dirty="0">
                <a:latin typeface="Roboto" panose="02000000000000000000" pitchFamily="2" charset="0"/>
                <a:ea typeface="Roboto" panose="02000000000000000000" pitchFamily="2" charset="0"/>
              </a:rPr>
              <a:t> </a:t>
            </a:r>
            <a:r>
              <a:rPr lang="en-US" sz="3600" dirty="0" err="1">
                <a:latin typeface="Roboto" panose="02000000000000000000" pitchFamily="2" charset="0"/>
                <a:ea typeface="Roboto" panose="02000000000000000000" pitchFamily="2" charset="0"/>
              </a:rPr>
              <a:t>pouvant</a:t>
            </a:r>
            <a:r>
              <a:rPr lang="en-US" sz="3600" dirty="0">
                <a:latin typeface="Roboto" panose="02000000000000000000" pitchFamily="2" charset="0"/>
                <a:ea typeface="Roboto" panose="02000000000000000000" pitchFamily="2" charset="0"/>
              </a:rPr>
              <a:t> </a:t>
            </a:r>
            <a:r>
              <a:rPr lang="en-US" sz="3600" dirty="0" err="1">
                <a:latin typeface="Roboto" panose="02000000000000000000" pitchFamily="2" charset="0"/>
                <a:ea typeface="Roboto" panose="02000000000000000000" pitchFamily="2" charset="0"/>
              </a:rPr>
              <a:t>être</a:t>
            </a:r>
            <a:r>
              <a:rPr lang="en-US" sz="3600" dirty="0">
                <a:latin typeface="Roboto" panose="02000000000000000000" pitchFamily="2" charset="0"/>
                <a:ea typeface="Roboto" panose="02000000000000000000" pitchFamily="2" charset="0"/>
              </a:rPr>
              <a:t> </a:t>
            </a:r>
            <a:r>
              <a:rPr lang="en-US" sz="3600" dirty="0" err="1">
                <a:latin typeface="Roboto" panose="02000000000000000000" pitchFamily="2" charset="0"/>
                <a:ea typeface="Roboto" panose="02000000000000000000" pitchFamily="2" charset="0"/>
              </a:rPr>
              <a:t>liés</a:t>
            </a:r>
            <a:r>
              <a:rPr lang="en-US" sz="3600" dirty="0">
                <a:latin typeface="Roboto" panose="02000000000000000000" pitchFamily="2" charset="0"/>
                <a:ea typeface="Roboto" panose="02000000000000000000" pitchFamily="2" charset="0"/>
              </a:rPr>
              <a:t> à la </a:t>
            </a:r>
            <a:r>
              <a:rPr lang="en-US" sz="3600" dirty="0" err="1">
                <a:latin typeface="Roboto" panose="02000000000000000000" pitchFamily="2" charset="0"/>
                <a:ea typeface="Roboto" panose="02000000000000000000" pitchFamily="2" charset="0"/>
              </a:rPr>
              <a:t>methode</a:t>
            </a:r>
            <a:r>
              <a:rPr lang="en-US" sz="3600" dirty="0">
                <a:latin typeface="Roboto" panose="02000000000000000000" pitchFamily="2" charset="0"/>
                <a:ea typeface="Roboto" panose="02000000000000000000" pitchFamily="2" charset="0"/>
              </a:rPr>
              <a:t> contraceptive </a:t>
            </a:r>
            <a:r>
              <a:rPr lang="en-US" sz="3600" dirty="0" err="1">
                <a:latin typeface="Roboto" panose="02000000000000000000" pitchFamily="2" charset="0"/>
                <a:ea typeface="Roboto" panose="02000000000000000000" pitchFamily="2" charset="0"/>
              </a:rPr>
              <a:t>utilisée</a:t>
            </a:r>
            <a:r>
              <a:rPr lang="en-US" sz="3600" dirty="0">
                <a:latin typeface="Roboto" panose="02000000000000000000" pitchFamily="2" charset="0"/>
                <a:ea typeface="Roboto" panose="02000000000000000000" pitchFamily="2" charset="0"/>
              </a:rPr>
              <a:t>;;</a:t>
            </a:r>
          </a:p>
          <a:p>
            <a:pPr marL="571500" indent="-571500" algn="just">
              <a:lnSpc>
                <a:spcPct val="150000"/>
              </a:lnSpc>
              <a:buBlip>
                <a:blip r:embed="rId4"/>
              </a:buBlip>
            </a:pPr>
            <a:r>
              <a:rPr lang="fr-FR" sz="3600" dirty="0">
                <a:latin typeface="Roboto"/>
                <a:ea typeface="Roboto"/>
                <a:cs typeface="Roboto"/>
              </a:rPr>
              <a:t>Décrire les éléments de l’outil NORMAL</a:t>
            </a:r>
          </a:p>
          <a:p>
            <a:pPr marL="571500" indent="-571500" algn="just">
              <a:lnSpc>
                <a:spcPct val="150000"/>
              </a:lnSpc>
              <a:buBlip>
                <a:blip r:embed="rId4"/>
              </a:buBlip>
            </a:pPr>
            <a:r>
              <a:rPr lang="en-US" sz="3600" dirty="0" err="1">
                <a:latin typeface="Roboto" panose="02000000000000000000" pitchFamily="2" charset="0"/>
                <a:ea typeface="Roboto" panose="02000000000000000000" pitchFamily="2" charset="0"/>
              </a:rPr>
              <a:t>Comprendre</a:t>
            </a:r>
            <a:r>
              <a:rPr lang="en-US" sz="3600" dirty="0">
                <a:latin typeface="Roboto" panose="02000000000000000000" pitchFamily="2" charset="0"/>
                <a:ea typeface="Roboto" panose="02000000000000000000" pitchFamily="2" charset="0"/>
              </a:rPr>
              <a:t> </a:t>
            </a:r>
            <a:r>
              <a:rPr lang="en-US" sz="3600" dirty="0" err="1">
                <a:latin typeface="Roboto" panose="02000000000000000000" pitchFamily="2" charset="0"/>
                <a:ea typeface="Roboto" panose="02000000000000000000" pitchFamily="2" charset="0"/>
              </a:rPr>
              <a:t>l’importance</a:t>
            </a:r>
            <a:r>
              <a:rPr lang="en-US" sz="3600" dirty="0">
                <a:latin typeface="Roboto" panose="02000000000000000000" pitchFamily="2" charset="0"/>
                <a:ea typeface="Roboto" panose="02000000000000000000" pitchFamily="2" charset="0"/>
              </a:rPr>
              <a:t> d’un bon counseling de la </a:t>
            </a:r>
            <a:r>
              <a:rPr lang="en-US" sz="3600" dirty="0" err="1">
                <a:latin typeface="Roboto" panose="02000000000000000000" pitchFamily="2" charset="0"/>
                <a:ea typeface="Roboto" panose="02000000000000000000" pitchFamily="2" charset="0"/>
              </a:rPr>
              <a:t>cliente</a:t>
            </a:r>
            <a:r>
              <a:rPr lang="en-US" sz="3600" dirty="0">
                <a:latin typeface="Roboto" panose="02000000000000000000" pitchFamily="2" charset="0"/>
                <a:ea typeface="Roboto" panose="02000000000000000000" pitchFamily="2" charset="0"/>
              </a:rPr>
              <a:t> sur les </a:t>
            </a:r>
            <a:r>
              <a:rPr lang="en-US" sz="3600" dirty="0" err="1">
                <a:latin typeface="Roboto" panose="02000000000000000000" pitchFamily="2" charset="0"/>
                <a:ea typeface="Roboto" panose="02000000000000000000" pitchFamily="2" charset="0"/>
              </a:rPr>
              <a:t>changements</a:t>
            </a:r>
            <a:r>
              <a:rPr lang="en-US" sz="3600" dirty="0">
                <a:latin typeface="Roboto" panose="02000000000000000000" pitchFamily="2" charset="0"/>
                <a:ea typeface="Roboto" panose="02000000000000000000" pitchFamily="2" charset="0"/>
              </a:rPr>
              <a:t> des </a:t>
            </a:r>
            <a:r>
              <a:rPr lang="en-US" sz="3600" dirty="0" err="1">
                <a:latin typeface="Roboto" panose="02000000000000000000" pitchFamily="2" charset="0"/>
                <a:ea typeface="Roboto" panose="02000000000000000000" pitchFamily="2" charset="0"/>
              </a:rPr>
              <a:t>règles</a:t>
            </a:r>
            <a:r>
              <a:rPr lang="en-US" sz="3600" dirty="0">
                <a:latin typeface="Roboto" panose="02000000000000000000" pitchFamily="2" charset="0"/>
                <a:ea typeface="Roboto" panose="02000000000000000000" pitchFamily="2" charset="0"/>
              </a:rPr>
              <a:t> </a:t>
            </a:r>
            <a:r>
              <a:rPr lang="en-US" sz="3600" dirty="0" err="1">
                <a:latin typeface="Roboto" panose="02000000000000000000" pitchFamily="2" charset="0"/>
                <a:ea typeface="Roboto" panose="02000000000000000000" pitchFamily="2" charset="0"/>
              </a:rPr>
              <a:t>induits</a:t>
            </a:r>
            <a:r>
              <a:rPr lang="en-US" sz="3600" dirty="0">
                <a:latin typeface="Roboto" panose="02000000000000000000" pitchFamily="2" charset="0"/>
                <a:ea typeface="Roboto" panose="02000000000000000000" pitchFamily="2" charset="0"/>
              </a:rPr>
              <a:t> par les </a:t>
            </a:r>
            <a:r>
              <a:rPr lang="en-US" sz="3600" dirty="0" err="1">
                <a:latin typeface="Roboto" panose="02000000000000000000" pitchFamily="2" charset="0"/>
                <a:ea typeface="Roboto" panose="02000000000000000000" pitchFamily="2" charset="0"/>
              </a:rPr>
              <a:t>méthodes</a:t>
            </a:r>
            <a:r>
              <a:rPr lang="en-US" sz="3600" dirty="0">
                <a:latin typeface="Roboto" panose="02000000000000000000" pitchFamily="2" charset="0"/>
                <a:ea typeface="Roboto" panose="02000000000000000000" pitchFamily="2" charset="0"/>
              </a:rPr>
              <a:t> contraceptives.</a:t>
            </a:r>
          </a:p>
        </p:txBody>
      </p:sp>
      <p:sp>
        <p:nvSpPr>
          <p:cNvPr id="23" name="Rectangle 12">
            <a:extLst>
              <a:ext uri="{FF2B5EF4-FFF2-40B4-BE49-F238E27FC236}">
                <a16:creationId xmlns:a16="http://schemas.microsoft.com/office/drawing/2014/main" id="{65A485B6-0CCA-E040-8366-91063292A72E}"/>
              </a:ext>
            </a:extLst>
          </p:cNvPr>
          <p:cNvSpPr>
            <a:spLocks noChangeAspect="1"/>
          </p:cNvSpPr>
          <p:nvPr/>
        </p:nvSpPr>
        <p:spPr>
          <a:xfrm flipH="1">
            <a:off x="15047" y="1828800"/>
            <a:ext cx="10058400" cy="100584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6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grpSp>
        <p:nvGrpSpPr>
          <p:cNvPr id="2" name="Group 1">
            <a:extLst>
              <a:ext uri="{FF2B5EF4-FFF2-40B4-BE49-F238E27FC236}">
                <a16:creationId xmlns:a16="http://schemas.microsoft.com/office/drawing/2014/main" id="{883F6144-252E-4545-A4FE-46382FBE1B3C}"/>
              </a:ext>
            </a:extLst>
          </p:cNvPr>
          <p:cNvGrpSpPr/>
          <p:nvPr/>
        </p:nvGrpSpPr>
        <p:grpSpPr>
          <a:xfrm rot="10800000" flipH="1">
            <a:off x="19824450" y="164"/>
            <a:ext cx="4559550" cy="4560911"/>
            <a:chOff x="18507854" y="1844603"/>
            <a:chExt cx="4559550" cy="4560911"/>
          </a:xfrm>
        </p:grpSpPr>
        <p:pic>
          <p:nvPicPr>
            <p:cNvPr id="6" name="Picture 5">
              <a:extLst>
                <a:ext uri="{FF2B5EF4-FFF2-40B4-BE49-F238E27FC236}">
                  <a16:creationId xmlns:a16="http://schemas.microsoft.com/office/drawing/2014/main" id="{221E4B24-E872-8B46-B528-F23456A8B69B}"/>
                </a:ext>
              </a:extLst>
            </p:cNvPr>
            <p:cNvPicPr>
              <a:picLocks noChangeAspect="1"/>
            </p:cNvPicPr>
            <p:nvPr/>
          </p:nvPicPr>
          <p:blipFill>
            <a:blip r:embed="rId5"/>
            <a:stretch>
              <a:fillRect/>
            </a:stretch>
          </p:blipFill>
          <p:spPr>
            <a:xfrm flipH="1">
              <a:off x="20781404" y="1844603"/>
              <a:ext cx="2286000" cy="2286273"/>
            </a:xfrm>
            <a:prstGeom prst="rect">
              <a:avLst/>
            </a:prstGeom>
          </p:spPr>
        </p:pic>
        <p:pic>
          <p:nvPicPr>
            <p:cNvPr id="7" name="Picture 6">
              <a:extLst>
                <a:ext uri="{FF2B5EF4-FFF2-40B4-BE49-F238E27FC236}">
                  <a16:creationId xmlns:a16="http://schemas.microsoft.com/office/drawing/2014/main" id="{AFD638F6-B654-B144-88B2-35E48B53AA5A}"/>
                </a:ext>
              </a:extLst>
            </p:cNvPr>
            <p:cNvPicPr>
              <a:picLocks noChangeAspect="1"/>
            </p:cNvPicPr>
            <p:nvPr/>
          </p:nvPicPr>
          <p:blipFill>
            <a:blip r:embed="rId6"/>
            <a:stretch>
              <a:fillRect/>
            </a:stretch>
          </p:blipFill>
          <p:spPr>
            <a:xfrm flipH="1">
              <a:off x="18507854" y="4119514"/>
              <a:ext cx="2288598" cy="2286000"/>
            </a:xfrm>
            <a:prstGeom prst="rect">
              <a:avLst/>
            </a:prstGeom>
          </p:spPr>
        </p:pic>
        <p:pic>
          <p:nvPicPr>
            <p:cNvPr id="8" name="Picture 7">
              <a:extLst>
                <a:ext uri="{FF2B5EF4-FFF2-40B4-BE49-F238E27FC236}">
                  <a16:creationId xmlns:a16="http://schemas.microsoft.com/office/drawing/2014/main" id="{2A5F7484-0830-C241-90FC-6A744D182F7D}"/>
                </a:ext>
              </a:extLst>
            </p:cNvPr>
            <p:cNvPicPr>
              <a:picLocks noChangeAspect="1"/>
            </p:cNvPicPr>
            <p:nvPr/>
          </p:nvPicPr>
          <p:blipFill>
            <a:blip r:embed="rId7"/>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336958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dirty="0">
                <a:solidFill>
                  <a:srgbClr val="16AD6A"/>
                </a:solidFill>
                <a:latin typeface="Poppins" pitchFamily="2" charset="77"/>
                <a:cs typeface="Poppins" pitchFamily="2" charset="77"/>
              </a:rPr>
              <a:t>A = A</a:t>
            </a:r>
            <a:r>
              <a:rPr lang="en-US" sz="7200" b="1" dirty="0">
                <a:solidFill>
                  <a:srgbClr val="211F1B"/>
                </a:solidFill>
                <a:latin typeface="Poppins" pitchFamily="2" charset="77"/>
                <a:cs typeface="Poppins" pitchFamily="2" charset="77"/>
              </a:rPr>
              <a:t>BSENCE DES REGLES</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09609" y="5317975"/>
            <a:ext cx="11560571" cy="5057795"/>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Si vous utilisez la méthode « Quick Start », l’absence des règles dans les premiers mois peut être un signe de grossesse. Ce message ne s’applique pas aux pilules hormonales combinées</a:t>
            </a:r>
            <a:r>
              <a:rPr lang="en-US" sz="4400" dirty="0">
                <a:latin typeface="Roboto" panose="02000000000000000000" pitchFamily="2" charset="0"/>
                <a:ea typeface="Roboto" panose="02000000000000000000" pitchFamily="2" charset="0"/>
              </a:rPr>
              <a:t>. </a:t>
            </a:r>
          </a:p>
        </p:txBody>
      </p:sp>
      <p:sp>
        <p:nvSpPr>
          <p:cNvPr id="6" name="Retângulo 5">
            <a:extLst>
              <a:ext uri="{FF2B5EF4-FFF2-40B4-BE49-F238E27FC236}">
                <a16:creationId xmlns:a16="http://schemas.microsoft.com/office/drawing/2014/main" id="{DE756E55-2C5C-73B2-2605-ECB6BE700AD8}"/>
              </a:ext>
            </a:extLst>
          </p:cNvPr>
          <p:cNvSpPr/>
          <p:nvPr/>
        </p:nvSpPr>
        <p:spPr>
          <a:xfrm>
            <a:off x="14897100" y="7837353"/>
            <a:ext cx="7505700"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 name="Group 1">
            <a:extLst>
              <a:ext uri="{FF2B5EF4-FFF2-40B4-BE49-F238E27FC236}">
                <a16:creationId xmlns:a16="http://schemas.microsoft.com/office/drawing/2014/main" id="{5DFCE3D3-F89D-2F41-BBC1-388A62019301}"/>
              </a:ext>
            </a:extLst>
          </p:cNvPr>
          <p:cNvGrpSpPr/>
          <p:nvPr/>
        </p:nvGrpSpPr>
        <p:grpSpPr>
          <a:xfrm flipH="1">
            <a:off x="-1" y="10612245"/>
            <a:ext cx="3243082" cy="3103755"/>
            <a:chOff x="18530091" y="1874450"/>
            <a:chExt cx="4537313" cy="4531064"/>
          </a:xfrm>
        </p:grpSpPr>
        <p:pic>
          <p:nvPicPr>
            <p:cNvPr id="9" name="Picture 5">
              <a:extLst>
                <a:ext uri="{FF2B5EF4-FFF2-40B4-BE49-F238E27FC236}">
                  <a16:creationId xmlns:a16="http://schemas.microsoft.com/office/drawing/2014/main" id="{A50634D7-1F41-CA59-DBD0-660EB55C80EA}"/>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11" name="Picture 6">
              <a:extLst>
                <a:ext uri="{FF2B5EF4-FFF2-40B4-BE49-F238E27FC236}">
                  <a16:creationId xmlns:a16="http://schemas.microsoft.com/office/drawing/2014/main" id="{88A94AFE-6283-C747-64B4-B9F14FCE15F9}"/>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2" name="Picture 7">
              <a:extLst>
                <a:ext uri="{FF2B5EF4-FFF2-40B4-BE49-F238E27FC236}">
                  <a16:creationId xmlns:a16="http://schemas.microsoft.com/office/drawing/2014/main" id="{D1EBCC94-54BE-0B7D-EC35-748D678BAA43}"/>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36419739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DAC12F28-AC5B-F24A-1AE0-9D245AA1803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4" name="Picture 5" descr="Background pattern&#10;&#10;Description automatically generated">
            <a:extLst>
              <a:ext uri="{FF2B5EF4-FFF2-40B4-BE49-F238E27FC236}">
                <a16:creationId xmlns:a16="http://schemas.microsoft.com/office/drawing/2014/main" id="{52CF4EE6-8C6D-7627-DDE9-6CB9870C18CE}"/>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115155" y="9010623"/>
            <a:ext cx="4294909" cy="4705377"/>
          </a:xfrm>
          <a:prstGeom prst="rect">
            <a:avLst/>
          </a:prstGeom>
        </p:spPr>
      </p:pic>
      <p:sp>
        <p:nvSpPr>
          <p:cNvPr id="5" name="TextBox 1">
            <a:extLst>
              <a:ext uri="{FF2B5EF4-FFF2-40B4-BE49-F238E27FC236}">
                <a16:creationId xmlns:a16="http://schemas.microsoft.com/office/drawing/2014/main" id="{62159739-F1A4-C40F-C8CC-0DE5181246DD}"/>
              </a:ext>
            </a:extLst>
          </p:cNvPr>
          <p:cNvSpPr txBox="1"/>
          <p:nvPr/>
        </p:nvSpPr>
        <p:spPr>
          <a:xfrm>
            <a:off x="1309609" y="1154159"/>
            <a:ext cx="14997191" cy="1200329"/>
          </a:xfrm>
          <a:prstGeom prst="rect">
            <a:avLst/>
          </a:prstGeom>
          <a:noFill/>
        </p:spPr>
        <p:txBody>
          <a:bodyPr wrap="square" rtlCol="0">
            <a:spAutoFit/>
          </a:bodyPr>
          <a:lstStyle/>
          <a:p>
            <a:r>
              <a:rPr lang="en-US" sz="7200" b="1" dirty="0">
                <a:solidFill>
                  <a:srgbClr val="16AD6A"/>
                </a:solidFill>
                <a:latin typeface="Poppins" pitchFamily="2" charset="77"/>
                <a:cs typeface="Poppins" pitchFamily="2" charset="77"/>
              </a:rPr>
              <a:t>L = L</a:t>
            </a:r>
            <a:r>
              <a:rPr lang="en-US" sz="7200" b="1" dirty="0">
                <a:latin typeface="Poppins" pitchFamily="2" charset="77"/>
                <a:cs typeface="Poppins" pitchFamily="2" charset="77"/>
              </a:rPr>
              <a:t>IMITE</a:t>
            </a:r>
          </a:p>
        </p:txBody>
      </p:sp>
      <p:pic>
        <p:nvPicPr>
          <p:cNvPr id="7" name="Imagem 6" descr="Uma imagem com texto, computador, captura de ecrã, número&#10;&#10;Descrição gerada automaticamente">
            <a:extLst>
              <a:ext uri="{FF2B5EF4-FFF2-40B4-BE49-F238E27FC236}">
                <a16:creationId xmlns:a16="http://schemas.microsoft.com/office/drawing/2014/main" id="{CC600F8F-050E-2FE0-5CAC-41FB35AAC2DF}"/>
              </a:ext>
            </a:extLst>
          </p:cNvPr>
          <p:cNvPicPr>
            <a:picLocks noChangeAspect="1"/>
          </p:cNvPicPr>
          <p:nvPr/>
        </p:nvPicPr>
        <p:blipFill rotWithShape="1">
          <a:blip r:embed="rId4">
            <a:extLst>
              <a:ext uri="{28A0092B-C50C-407E-A947-70E740481C1C}">
                <a14:useLocalDpi xmlns:a14="http://schemas.microsoft.com/office/drawing/2010/main" val="0"/>
              </a:ext>
            </a:extLst>
          </a:blip>
          <a:srcRect l="19444" t="9259" r="18981" b="9722"/>
          <a:stretch/>
        </p:blipFill>
        <p:spPr>
          <a:xfrm>
            <a:off x="13792200" y="466223"/>
            <a:ext cx="9715500" cy="12783553"/>
          </a:xfrm>
          <a:prstGeom prst="rect">
            <a:avLst/>
          </a:prstGeom>
          <a:ln>
            <a:noFill/>
          </a:ln>
          <a:effectLst>
            <a:outerShdw blurRad="292100" dist="139700" dir="2700000" algn="tl" rotWithShape="0">
              <a:srgbClr val="333333">
                <a:alpha val="65000"/>
              </a:srgbClr>
            </a:outerShdw>
          </a:effectLst>
        </p:spPr>
      </p:pic>
      <p:sp>
        <p:nvSpPr>
          <p:cNvPr id="8" name="CaixaDeTexto 7">
            <a:extLst>
              <a:ext uri="{FF2B5EF4-FFF2-40B4-BE49-F238E27FC236}">
                <a16:creationId xmlns:a16="http://schemas.microsoft.com/office/drawing/2014/main" id="{2695B7EB-F05D-9936-1B48-34805A66D843}"/>
              </a:ext>
            </a:extLst>
          </p:cNvPr>
          <p:cNvSpPr txBox="1"/>
          <p:nvPr/>
        </p:nvSpPr>
        <p:spPr>
          <a:xfrm>
            <a:off x="1309609" y="3997329"/>
            <a:ext cx="11560571" cy="7089120"/>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Si les changements de vos règles </a:t>
            </a:r>
            <a:r>
              <a:rPr lang="fr-FR" sz="4400" b="1" dirty="0">
                <a:solidFill>
                  <a:schemeClr val="accent4"/>
                </a:solidFill>
                <a:latin typeface="Roboto" panose="02000000000000000000" pitchFamily="2" charset="0"/>
                <a:ea typeface="Roboto" panose="02000000000000000000" pitchFamily="2" charset="0"/>
              </a:rPr>
              <a:t>LIMITENT</a:t>
            </a:r>
            <a:r>
              <a:rPr lang="fr-FR" sz="4400" dirty="0">
                <a:latin typeface="Roboto" panose="02000000000000000000" pitchFamily="2" charset="0"/>
                <a:ea typeface="Roboto" panose="02000000000000000000" pitchFamily="2" charset="0"/>
              </a:rPr>
              <a:t> vos activités quotidiennes, il existe des traitements. Parlez-en avec votre prestataire de santé</a:t>
            </a:r>
            <a:r>
              <a:rPr lang="en-US" sz="4400" dirty="0">
                <a:latin typeface="Roboto" panose="02000000000000000000" pitchFamily="2" charset="0"/>
                <a:ea typeface="Roboto" panose="02000000000000000000" pitchFamily="2" charset="0"/>
              </a:rPr>
              <a:t>;</a:t>
            </a:r>
          </a:p>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Le Livret du Choix contient </a:t>
            </a:r>
            <a:r>
              <a:rPr lang="fr-FR" sz="4400" b="1" dirty="0">
                <a:latin typeface="Roboto" panose="02000000000000000000" pitchFamily="2" charset="0"/>
                <a:ea typeface="Roboto" panose="02000000000000000000" pitchFamily="2" charset="0"/>
              </a:rPr>
              <a:t>des traitements recommandés pour les changements de saignements</a:t>
            </a:r>
            <a:r>
              <a:rPr lang="en-US" sz="4400" dirty="0">
                <a:latin typeface="Roboto" panose="02000000000000000000" pitchFamily="2" charset="0"/>
                <a:ea typeface="Roboto" panose="02000000000000000000" pitchFamily="2" charset="0"/>
              </a:rPr>
              <a:t>.</a:t>
            </a:r>
          </a:p>
        </p:txBody>
      </p:sp>
      <p:sp>
        <p:nvSpPr>
          <p:cNvPr id="14" name="Retângulo 13">
            <a:extLst>
              <a:ext uri="{FF2B5EF4-FFF2-40B4-BE49-F238E27FC236}">
                <a16:creationId xmlns:a16="http://schemas.microsoft.com/office/drawing/2014/main" id="{8E7D3AB2-ADC4-3BAC-11FA-13B219867B0B}"/>
              </a:ext>
            </a:extLst>
          </p:cNvPr>
          <p:cNvSpPr/>
          <p:nvPr/>
        </p:nvSpPr>
        <p:spPr>
          <a:xfrm>
            <a:off x="14897100" y="8713653"/>
            <a:ext cx="7467084" cy="1060164"/>
          </a:xfrm>
          <a:prstGeom prst="rect">
            <a:avLst/>
          </a:prstGeom>
          <a:noFill/>
          <a:ln w="76200">
            <a:solidFill>
              <a:srgbClr val="16A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 name="Group 1">
            <a:extLst>
              <a:ext uri="{FF2B5EF4-FFF2-40B4-BE49-F238E27FC236}">
                <a16:creationId xmlns:a16="http://schemas.microsoft.com/office/drawing/2014/main" id="{2F25E84B-E667-0CA7-EB83-E0D696812AF6}"/>
              </a:ext>
            </a:extLst>
          </p:cNvPr>
          <p:cNvGrpSpPr/>
          <p:nvPr/>
        </p:nvGrpSpPr>
        <p:grpSpPr>
          <a:xfrm flipH="1">
            <a:off x="-1" y="10612245"/>
            <a:ext cx="3243082" cy="3103755"/>
            <a:chOff x="18530091" y="1874450"/>
            <a:chExt cx="4537313" cy="4531064"/>
          </a:xfrm>
        </p:grpSpPr>
        <p:pic>
          <p:nvPicPr>
            <p:cNvPr id="6" name="Picture 5">
              <a:extLst>
                <a:ext uri="{FF2B5EF4-FFF2-40B4-BE49-F238E27FC236}">
                  <a16:creationId xmlns:a16="http://schemas.microsoft.com/office/drawing/2014/main" id="{53DAC274-EB3F-1DF0-753F-0CED1CEDF1C3}"/>
                </a:ext>
              </a:extLst>
            </p:cNvPr>
            <p:cNvPicPr>
              <a:picLocks noChangeAspect="1"/>
            </p:cNvPicPr>
            <p:nvPr/>
          </p:nvPicPr>
          <p:blipFill>
            <a:blip r:embed="rId6"/>
            <a:stretch>
              <a:fillRect/>
            </a:stretch>
          </p:blipFill>
          <p:spPr>
            <a:xfrm flipH="1">
              <a:off x="20781405" y="1874450"/>
              <a:ext cx="2285999" cy="2286273"/>
            </a:xfrm>
            <a:prstGeom prst="rect">
              <a:avLst/>
            </a:prstGeom>
          </p:spPr>
        </p:pic>
        <p:pic>
          <p:nvPicPr>
            <p:cNvPr id="9" name="Picture 6">
              <a:extLst>
                <a:ext uri="{FF2B5EF4-FFF2-40B4-BE49-F238E27FC236}">
                  <a16:creationId xmlns:a16="http://schemas.microsoft.com/office/drawing/2014/main" id="{B66CDE2C-D990-CAC6-0EEF-EAC034CD34EB}"/>
                </a:ext>
              </a:extLst>
            </p:cNvPr>
            <p:cNvPicPr>
              <a:picLocks noChangeAspect="1"/>
            </p:cNvPicPr>
            <p:nvPr/>
          </p:nvPicPr>
          <p:blipFill>
            <a:blip r:embed="rId7"/>
            <a:stretch>
              <a:fillRect/>
            </a:stretch>
          </p:blipFill>
          <p:spPr>
            <a:xfrm flipH="1">
              <a:off x="18530091" y="4119512"/>
              <a:ext cx="2288598" cy="2286000"/>
            </a:xfrm>
            <a:prstGeom prst="rect">
              <a:avLst/>
            </a:prstGeom>
          </p:spPr>
        </p:pic>
        <p:pic>
          <p:nvPicPr>
            <p:cNvPr id="10" name="Picture 7">
              <a:extLst>
                <a:ext uri="{FF2B5EF4-FFF2-40B4-BE49-F238E27FC236}">
                  <a16:creationId xmlns:a16="http://schemas.microsoft.com/office/drawing/2014/main" id="{2D0CF465-4848-709B-2888-2ACA54B1CF4B}"/>
                </a:ext>
              </a:extLst>
            </p:cNvPr>
            <p:cNvPicPr>
              <a:picLocks noChangeAspect="1"/>
            </p:cNvPicPr>
            <p:nvPr/>
          </p:nvPicPr>
          <p:blipFill>
            <a:blip r:embed="rId8"/>
            <a:stretch>
              <a:fillRect/>
            </a:stretch>
          </p:blipFill>
          <p:spPr>
            <a:xfrm rot="5400000" flipH="1">
              <a:off x="20781404" y="4119514"/>
              <a:ext cx="2286000" cy="2286000"/>
            </a:xfrm>
            <a:prstGeom prst="rect">
              <a:avLst/>
            </a:prstGeom>
          </p:spPr>
        </p:pic>
      </p:grpSp>
    </p:spTree>
    <p:extLst>
      <p:ext uri="{BB962C8B-B14F-4D97-AF65-F5344CB8AC3E}">
        <p14:creationId xmlns:p14="http://schemas.microsoft.com/office/powerpoint/2010/main" val="17747671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FD19960C-D2DA-4E0B-B7DB-6AEA11541583}"/>
              </a:ext>
            </a:extLst>
          </p:cNvPr>
          <p:cNvPicPr>
            <a:picLocks noChangeAspect="1"/>
          </p:cNvPicPr>
          <p:nvPr/>
        </p:nvPicPr>
        <p:blipFill>
          <a:blip r:embed="rId3"/>
          <a:stretch>
            <a:fillRect/>
          </a:stretch>
        </p:blipFill>
        <p:spPr>
          <a:xfrm>
            <a:off x="609802" y="879654"/>
            <a:ext cx="9487115" cy="12385376"/>
          </a:xfrm>
          <a:prstGeom prst="rect">
            <a:avLst/>
          </a:prstGeom>
        </p:spPr>
      </p:pic>
      <p:pic>
        <p:nvPicPr>
          <p:cNvPr id="21" name="Picture 20">
            <a:extLst>
              <a:ext uri="{FF2B5EF4-FFF2-40B4-BE49-F238E27FC236}">
                <a16:creationId xmlns:a16="http://schemas.microsoft.com/office/drawing/2014/main" id="{422461CB-85FE-4C52-B9A3-A95768B1BC72}"/>
              </a:ext>
            </a:extLst>
          </p:cNvPr>
          <p:cNvPicPr>
            <a:picLocks noChangeAspect="1"/>
          </p:cNvPicPr>
          <p:nvPr/>
        </p:nvPicPr>
        <p:blipFill>
          <a:blip r:embed="rId4"/>
          <a:stretch>
            <a:fillRect/>
          </a:stretch>
        </p:blipFill>
        <p:spPr>
          <a:xfrm>
            <a:off x="10535816" y="2321495"/>
            <a:ext cx="12159509" cy="9501693"/>
          </a:xfrm>
          <a:prstGeom prst="rect">
            <a:avLst/>
          </a:prstGeom>
        </p:spPr>
      </p:pic>
    </p:spTree>
    <p:extLst>
      <p:ext uri="{BB962C8B-B14F-4D97-AF65-F5344CB8AC3E}">
        <p14:creationId xmlns:p14="http://schemas.microsoft.com/office/powerpoint/2010/main" val="581302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F3188C-9483-4516-BB3B-CBB8BE662C89}"/>
              </a:ext>
            </a:extLst>
          </p:cNvPr>
          <p:cNvPicPr>
            <a:picLocks noChangeAspect="1"/>
          </p:cNvPicPr>
          <p:nvPr/>
        </p:nvPicPr>
        <p:blipFill>
          <a:blip r:embed="rId3"/>
          <a:stretch>
            <a:fillRect/>
          </a:stretch>
        </p:blipFill>
        <p:spPr>
          <a:xfrm>
            <a:off x="1126678" y="1529408"/>
            <a:ext cx="9996856" cy="9001000"/>
          </a:xfrm>
          <a:prstGeom prst="rect">
            <a:avLst/>
          </a:prstGeom>
        </p:spPr>
      </p:pic>
      <p:pic>
        <p:nvPicPr>
          <p:cNvPr id="7" name="Picture 6">
            <a:extLst>
              <a:ext uri="{FF2B5EF4-FFF2-40B4-BE49-F238E27FC236}">
                <a16:creationId xmlns:a16="http://schemas.microsoft.com/office/drawing/2014/main" id="{1C658ACA-31F7-4781-BE4D-A8CE4A2CBAC2}"/>
              </a:ext>
            </a:extLst>
          </p:cNvPr>
          <p:cNvPicPr>
            <a:picLocks noChangeAspect="1"/>
          </p:cNvPicPr>
          <p:nvPr/>
        </p:nvPicPr>
        <p:blipFill>
          <a:blip r:embed="rId4"/>
          <a:stretch>
            <a:fillRect/>
          </a:stretch>
        </p:blipFill>
        <p:spPr>
          <a:xfrm>
            <a:off x="12116007" y="1529408"/>
            <a:ext cx="10956899" cy="9217024"/>
          </a:xfrm>
          <a:prstGeom prst="rect">
            <a:avLst/>
          </a:prstGeom>
        </p:spPr>
      </p:pic>
    </p:spTree>
    <p:extLst>
      <p:ext uri="{BB962C8B-B14F-4D97-AF65-F5344CB8AC3E}">
        <p14:creationId xmlns:p14="http://schemas.microsoft.com/office/powerpoint/2010/main" val="9401637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C049E-67F0-427F-8622-EFE945AE675D}"/>
              </a:ext>
            </a:extLst>
          </p:cNvPr>
          <p:cNvSpPr>
            <a:spLocks noGrp="1"/>
          </p:cNvSpPr>
          <p:nvPr>
            <p:ph type="title"/>
          </p:nvPr>
        </p:nvSpPr>
        <p:spPr>
          <a:xfrm>
            <a:off x="726467" y="0"/>
            <a:ext cx="20057597" cy="1754326"/>
          </a:xfrm>
        </p:spPr>
        <p:txBody>
          <a:bodyPr/>
          <a:lstStyle/>
          <a:p>
            <a:r>
              <a:rPr lang="fr-FR" b="0" dirty="0"/>
              <a:t>Métaphores pour la Menstruation </a:t>
            </a:r>
            <a:endParaRPr lang="en-US" dirty="0"/>
          </a:p>
        </p:txBody>
      </p:sp>
      <p:sp>
        <p:nvSpPr>
          <p:cNvPr id="3" name="Text Placeholder 2">
            <a:extLst>
              <a:ext uri="{FF2B5EF4-FFF2-40B4-BE49-F238E27FC236}">
                <a16:creationId xmlns:a16="http://schemas.microsoft.com/office/drawing/2014/main" id="{7EBE76F0-CE60-4746-A164-0C859FD51585}"/>
              </a:ext>
            </a:extLst>
          </p:cNvPr>
          <p:cNvSpPr>
            <a:spLocks noGrp="1"/>
          </p:cNvSpPr>
          <p:nvPr>
            <p:ph type="body" sz="quarter" idx="12"/>
          </p:nvPr>
        </p:nvSpPr>
        <p:spPr>
          <a:xfrm>
            <a:off x="2233999" y="2412223"/>
            <a:ext cx="21191249" cy="8857809"/>
          </a:xfrm>
        </p:spPr>
        <p:txBody>
          <a:bodyPr/>
          <a:lstStyle/>
          <a:p>
            <a:pPr>
              <a:lnSpc>
                <a:spcPct val="120000"/>
              </a:lnSpc>
            </a:pPr>
            <a:r>
              <a:rPr lang="en-US" sz="4400" cap="none" dirty="0" err="1"/>
              <a:t>Exemple</a:t>
            </a:r>
            <a:r>
              <a:rPr lang="en-US" sz="4400" cap="none" dirty="0"/>
              <a:t>: </a:t>
            </a:r>
            <a:r>
              <a:rPr lang="fr-FR" sz="4400" cap="none" dirty="0"/>
              <a:t>Un agriculteur prépare un champ pour planter des graines en déposant de l’engrais. Si aucune graine n’est plantée, l’engrais partira avec la pluie. Le corps se prépare également à la grossesse chaque mois en mettant une doublure supplémentaire nutritive dans l’utérus. Si un ovule n’est pas implanté, la doublure supplémentaire part pendant les règles. Cependant, si un agriculteur ne veut pas planter, ou une femme ne veut pas tomber enceinte, ils peuvent économiser leur engrais pour une autre fois. Dans ce cas, il n’y a rien à laver</a:t>
            </a:r>
            <a:r>
              <a:rPr lang="fr-FR" sz="3600" i="1" cap="none" dirty="0"/>
              <a:t>
</a:t>
            </a:r>
          </a:p>
          <a:p>
            <a:pPr>
              <a:lnSpc>
                <a:spcPct val="120000"/>
              </a:lnSpc>
            </a:pPr>
            <a:r>
              <a:rPr lang="fr-FR" sz="3600" b="1" i="1" dirty="0"/>
              <a:t>Comment expliquez-vous les changements menstruels à vos clients? Partagez votre métaphore menstruelle préférée. </a:t>
            </a:r>
            <a:endParaRPr lang="en-US" sz="2400" b="1" dirty="0"/>
          </a:p>
        </p:txBody>
      </p:sp>
    </p:spTree>
    <p:extLst>
      <p:ext uri="{BB962C8B-B14F-4D97-AF65-F5344CB8AC3E}">
        <p14:creationId xmlns:p14="http://schemas.microsoft.com/office/powerpoint/2010/main" val="22775194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53B9-1F03-4893-8A04-C26F9F743263}"/>
              </a:ext>
            </a:extLst>
          </p:cNvPr>
          <p:cNvSpPr>
            <a:spLocks noGrp="1"/>
          </p:cNvSpPr>
          <p:nvPr>
            <p:ph type="title"/>
          </p:nvPr>
        </p:nvSpPr>
        <p:spPr>
          <a:xfrm>
            <a:off x="1663699" y="1440685"/>
            <a:ext cx="14746073" cy="1754326"/>
          </a:xfrm>
        </p:spPr>
        <p:txBody>
          <a:bodyPr/>
          <a:lstStyle/>
          <a:p>
            <a:r>
              <a:rPr lang="en-US" dirty="0"/>
              <a:t>CONCLUSIONS DU MODULE 3 </a:t>
            </a:r>
          </a:p>
        </p:txBody>
      </p:sp>
      <p:sp>
        <p:nvSpPr>
          <p:cNvPr id="3" name="Text Placeholder 2">
            <a:extLst>
              <a:ext uri="{FF2B5EF4-FFF2-40B4-BE49-F238E27FC236}">
                <a16:creationId xmlns:a16="http://schemas.microsoft.com/office/drawing/2014/main" id="{648EBC0B-C677-486E-A2FF-B6B2AB3DC02E}"/>
              </a:ext>
            </a:extLst>
          </p:cNvPr>
          <p:cNvSpPr>
            <a:spLocks noGrp="1"/>
          </p:cNvSpPr>
          <p:nvPr>
            <p:ph type="body" idx="1"/>
          </p:nvPr>
        </p:nvSpPr>
        <p:spPr>
          <a:xfrm>
            <a:off x="1663700" y="3857626"/>
            <a:ext cx="20422600" cy="8586966"/>
          </a:xfrm>
        </p:spPr>
        <p:txBody>
          <a:bodyPr/>
          <a:lstStyle/>
          <a:p>
            <a:pPr marL="571500" indent="-571500">
              <a:lnSpc>
                <a:spcPct val="100000"/>
              </a:lnSpc>
              <a:buBlip>
                <a:blip r:embed="rId3"/>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Beaucoup de femmes et de filles discontinuent leur méthode a cause des changements de règles – soit elles n’avaient pas été clairement prévenue ou elles ont des peurs associées avec ces changements</a:t>
            </a: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a:t>
            </a:r>
          </a:p>
          <a:p>
            <a:pPr>
              <a:lnSpc>
                <a:spcPct val="100000"/>
              </a:lnSpc>
            </a:pPr>
            <a:endPar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48640">
              <a:lnSpc>
                <a:spcPct val="100000"/>
              </a:lnSpc>
              <a:buBlip>
                <a:blip r:embed="rId3"/>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NORMAL aide les prestataires à expliquer clairement et en profondeur que les changements de règles sont normaux et sans danger;</a:t>
            </a:r>
          </a:p>
          <a:p>
            <a:pPr marL="22860">
              <a:lnSpc>
                <a:spcPct val="100000"/>
              </a:lnSpc>
            </a:pPr>
            <a:endPar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endParaRPr>
          </a:p>
          <a:p>
            <a:pPr marL="571500" indent="-548640">
              <a:lnSpc>
                <a:spcPct val="100000"/>
              </a:lnSpc>
              <a:buBlip>
                <a:blip r:embed="rId3"/>
              </a:buBlip>
            </a:pPr>
            <a:r>
              <a:rPr lang="fr-FR"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NORMAL peut être utilise plusieurs fois lors d’une séance de conseil; il peut être utilise en entier ou en partie, selon le besoin</a:t>
            </a:r>
            <a:r>
              <a:rPr lang="en-US" sz="4800" dirty="0">
                <a:solidFill>
                  <a:schemeClr val="tx1">
                    <a:lumMod val="75000"/>
                    <a:lumOff val="25000"/>
                  </a:schemeClr>
                </a:solidFill>
                <a:latin typeface="Roboto Light" panose="02000000000000000000" pitchFamily="2" charset="0"/>
                <a:ea typeface="Roboto Light" panose="02000000000000000000" pitchFamily="2" charset="0"/>
                <a:cs typeface="Roboto Light" panose="02000000000000000000" pitchFamily="2" charset="0"/>
              </a:rPr>
              <a:t>. </a:t>
            </a:r>
          </a:p>
          <a:p>
            <a:pPr marL="571500" indent="-571500">
              <a:buBlip>
                <a:blip r:embed="rId3"/>
              </a:buBlip>
            </a:pPr>
            <a:endParaRPr lang="en-US" sz="4800" dirty="0"/>
          </a:p>
          <a:p>
            <a:endParaRPr lang="en-US" dirty="0"/>
          </a:p>
        </p:txBody>
      </p:sp>
    </p:spTree>
    <p:extLst>
      <p:ext uri="{BB962C8B-B14F-4D97-AF65-F5344CB8AC3E}">
        <p14:creationId xmlns:p14="http://schemas.microsoft.com/office/powerpoint/2010/main" val="1846251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4" t="7813" r="24" b="7813"/>
          <a:stretch/>
        </p:blipFill>
        <p:spPr>
          <a:xfrm>
            <a:off x="0" y="0"/>
            <a:ext cx="24384000" cy="13716000"/>
          </a:xfrm>
          <a:prstGeom prst="rect">
            <a:avLst/>
          </a:prstGeom>
        </p:spPr>
      </p:pic>
      <p:sp>
        <p:nvSpPr>
          <p:cNvPr id="7" name="Rectangle 12">
            <a:extLst>
              <a:ext uri="{FF2B5EF4-FFF2-40B4-BE49-F238E27FC236}">
                <a16:creationId xmlns:a16="http://schemas.microsoft.com/office/drawing/2014/main" id="{E08065B8-8666-5D4B-BF86-E6A99AB19335}"/>
              </a:ext>
            </a:extLst>
          </p:cNvPr>
          <p:cNvSpPr/>
          <p:nvPr/>
        </p:nvSpPr>
        <p:spPr>
          <a:xfrm rot="5400000" flipV="1">
            <a:off x="0" y="0"/>
            <a:ext cx="13716000" cy="13716000"/>
          </a:xfrm>
          <a:custGeom>
            <a:avLst/>
            <a:gdLst>
              <a:gd name="connsiteX0" fmla="*/ 0 w 12212728"/>
              <a:gd name="connsiteY0" fmla="*/ 0 h 10471338"/>
              <a:gd name="connsiteX1" fmla="*/ 12212728 w 12212728"/>
              <a:gd name="connsiteY1" fmla="*/ 0 h 10471338"/>
              <a:gd name="connsiteX2" fmla="*/ 12212728 w 12212728"/>
              <a:gd name="connsiteY2" fmla="*/ 10471338 h 10471338"/>
              <a:gd name="connsiteX3" fmla="*/ 0 w 12212728"/>
              <a:gd name="connsiteY3" fmla="*/ 10471338 h 10471338"/>
              <a:gd name="connsiteX4" fmla="*/ 0 w 12212728"/>
              <a:gd name="connsiteY4" fmla="*/ 0 h 10471338"/>
              <a:gd name="connsiteX0" fmla="*/ 0 w 12212728"/>
              <a:gd name="connsiteY0" fmla="*/ 0 h 10471338"/>
              <a:gd name="connsiteX1" fmla="*/ 12212728 w 12212728"/>
              <a:gd name="connsiteY1" fmla="*/ 0 h 10471338"/>
              <a:gd name="connsiteX2" fmla="*/ 12212728 w 12212728"/>
              <a:gd name="connsiteY2" fmla="*/ 10471338 h 10471338"/>
              <a:gd name="connsiteX3" fmla="*/ 5569527 w 12212728"/>
              <a:gd name="connsiteY3" fmla="*/ 4777120 h 10471338"/>
              <a:gd name="connsiteX4" fmla="*/ 0 w 12212728"/>
              <a:gd name="connsiteY4" fmla="*/ 0 h 1047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2728" h="10471338">
                <a:moveTo>
                  <a:pt x="0" y="0"/>
                </a:moveTo>
                <a:lnTo>
                  <a:pt x="12212728" y="0"/>
                </a:lnTo>
                <a:lnTo>
                  <a:pt x="12212728" y="10471338"/>
                </a:lnTo>
                <a:lnTo>
                  <a:pt x="5569527" y="4777120"/>
                </a:lnTo>
                <a:lnTo>
                  <a:pt x="0" y="0"/>
                </a:lnTo>
                <a:close/>
              </a:path>
            </a:pathLst>
          </a:custGeom>
          <a:solidFill>
            <a:schemeClr val="accent3">
              <a:alpha val="70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latin typeface="Poppins Black" pitchFamily="2" charset="77"/>
              </a:rPr>
              <a:t> </a:t>
            </a:r>
            <a:endParaRPr lang="ru-RU">
              <a:latin typeface="Roboto Light" panose="02000000000000000000" pitchFamily="2" charset="0"/>
            </a:endParaRPr>
          </a:p>
        </p:txBody>
      </p:sp>
      <p:sp>
        <p:nvSpPr>
          <p:cNvPr id="6" name="Rectangle 5">
            <a:extLst>
              <a:ext uri="{FF2B5EF4-FFF2-40B4-BE49-F238E27FC236}">
                <a16:creationId xmlns:a16="http://schemas.microsoft.com/office/drawing/2014/main" id="{BED4E966-C6BF-41CE-B888-BE6D09B5ABF4}"/>
              </a:ext>
            </a:extLst>
          </p:cNvPr>
          <p:cNvSpPr/>
          <p:nvPr/>
        </p:nvSpPr>
        <p:spPr>
          <a:xfrm>
            <a:off x="-265384" y="10602416"/>
            <a:ext cx="10890738" cy="2308324"/>
          </a:xfrm>
          <a:prstGeom prst="rect">
            <a:avLst/>
          </a:prstGeom>
        </p:spPr>
        <p:txBody>
          <a:bodyPr wrap="square">
            <a:spAutoFit/>
          </a:bodyPr>
          <a:lstStyle/>
          <a:p>
            <a:pPr algn="ctr"/>
            <a:r>
              <a:rPr lang="en-US" sz="7200" b="1">
                <a:solidFill>
                  <a:schemeClr val="bg1"/>
                </a:solidFill>
                <a:latin typeface="Poppins" pitchFamily="2" charset="77"/>
                <a:ea typeface="Roboto Light" charset="0"/>
                <a:cs typeface="Poppins" pitchFamily="2" charset="77"/>
              </a:rPr>
              <a:t>Module 3: NORMAL</a:t>
            </a:r>
          </a:p>
          <a:p>
            <a:pPr algn="ctr"/>
            <a:r>
              <a:rPr lang="en-US" sz="7200" b="1">
                <a:solidFill>
                  <a:schemeClr val="bg1"/>
                </a:solidFill>
                <a:latin typeface="Poppins" pitchFamily="2" charset="77"/>
                <a:ea typeface="Roboto Light" charset="0"/>
                <a:cs typeface="Poppins" pitchFamily="2" charset="77"/>
              </a:rPr>
              <a:t>Questions?</a:t>
            </a:r>
            <a:endParaRPr lang="ru-RU" sz="7200" b="1">
              <a:solidFill>
                <a:schemeClr val="bg1"/>
              </a:solidFill>
              <a:latin typeface="Roboto Light" charset="0"/>
              <a:ea typeface="Roboto Light" charset="0"/>
              <a:cs typeface="Poppins" pitchFamily="2" charset="77"/>
            </a:endParaRPr>
          </a:p>
        </p:txBody>
      </p:sp>
      <p:pic>
        <p:nvPicPr>
          <p:cNvPr id="9" name="Picture 8">
            <a:extLst>
              <a:ext uri="{FF2B5EF4-FFF2-40B4-BE49-F238E27FC236}">
                <a16:creationId xmlns:a16="http://schemas.microsoft.com/office/drawing/2014/main" id="{525BAE34-32D0-1844-A6DD-16A7E0E2B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6976" y="665312"/>
            <a:ext cx="2588234" cy="2186612"/>
          </a:xfrm>
          <a:prstGeom prst="rect">
            <a:avLst/>
          </a:prstGeom>
        </p:spPr>
      </p:pic>
    </p:spTree>
    <p:extLst>
      <p:ext uri="{BB962C8B-B14F-4D97-AF65-F5344CB8AC3E}">
        <p14:creationId xmlns:p14="http://schemas.microsoft.com/office/powerpoint/2010/main" val="3935201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a:extLst>
              <a:ext uri="{FF2B5EF4-FFF2-40B4-BE49-F238E27FC236}">
                <a16:creationId xmlns:a16="http://schemas.microsoft.com/office/drawing/2014/main" id="{381D197E-EF35-2092-6887-A81FAE585974}"/>
              </a:ext>
            </a:extLst>
          </p:cNvPr>
          <p:cNvSpPr txBox="1"/>
          <p:nvPr/>
        </p:nvSpPr>
        <p:spPr>
          <a:xfrm>
            <a:off x="1283679" y="537381"/>
            <a:ext cx="20217078" cy="2308324"/>
          </a:xfrm>
          <a:prstGeom prst="rect">
            <a:avLst/>
          </a:prstGeom>
          <a:noFill/>
        </p:spPr>
        <p:txBody>
          <a:bodyPr wrap="square" rtlCol="0">
            <a:spAutoFit/>
          </a:bodyPr>
          <a:lstStyle/>
          <a:p>
            <a:r>
              <a:rPr lang="en-US" sz="7200" b="1" dirty="0">
                <a:solidFill>
                  <a:srgbClr val="211F1B"/>
                </a:solidFill>
                <a:latin typeface="Poppins" pitchFamily="2" charset="77"/>
                <a:cs typeface="Poppins" pitchFamily="2" charset="77"/>
              </a:rPr>
              <a:t>POURQUOI </a:t>
            </a:r>
            <a:r>
              <a:rPr lang="en-US" sz="7200" b="1" dirty="0">
                <a:solidFill>
                  <a:schemeClr val="accent4"/>
                </a:solidFill>
                <a:latin typeface="Poppins" pitchFamily="2" charset="77"/>
                <a:cs typeface="Poppins" pitchFamily="2" charset="77"/>
              </a:rPr>
              <a:t>LES FEMMES ABANDONNENT </a:t>
            </a:r>
            <a:r>
              <a:rPr lang="en-US" sz="7200" b="1" dirty="0">
                <a:solidFill>
                  <a:srgbClr val="211F1B"/>
                </a:solidFill>
                <a:latin typeface="Poppins" pitchFamily="2" charset="77"/>
                <a:cs typeface="Poppins" pitchFamily="2" charset="77"/>
              </a:rPr>
              <a:t>LA </a:t>
            </a:r>
            <a:r>
              <a:rPr lang="en-US" sz="7200" b="1" dirty="0">
                <a:solidFill>
                  <a:schemeClr val="accent4"/>
                </a:solidFill>
                <a:latin typeface="Poppins" pitchFamily="2" charset="77"/>
                <a:cs typeface="Poppins" pitchFamily="2" charset="77"/>
              </a:rPr>
              <a:t>PF </a:t>
            </a:r>
            <a:r>
              <a:rPr lang="en-US" sz="7200" b="1" dirty="0">
                <a:latin typeface="Poppins" pitchFamily="2" charset="77"/>
                <a:cs typeface="Poppins" pitchFamily="2" charset="77"/>
              </a:rPr>
              <a:t>MALGRE LE BESOIN</a:t>
            </a:r>
            <a:r>
              <a:rPr lang="en-US" sz="7200" b="1" dirty="0">
                <a:solidFill>
                  <a:srgbClr val="211F1B"/>
                </a:solidFill>
                <a:latin typeface="Poppins" pitchFamily="2" charset="77"/>
                <a:cs typeface="Poppins" pitchFamily="2" charset="77"/>
              </a:rPr>
              <a:t>?</a:t>
            </a:r>
            <a:endParaRPr lang="en-US" sz="7200" b="1" dirty="0">
              <a:solidFill>
                <a:srgbClr val="16AD6A"/>
              </a:solidFill>
              <a:latin typeface="Poppins" pitchFamily="2" charset="77"/>
              <a:cs typeface="Poppins" pitchFamily="2" charset="77"/>
            </a:endParaRPr>
          </a:p>
        </p:txBody>
      </p:sp>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5" name="Picture 5" descr="Background pattern&#10;&#10;Description automatically generated">
            <a:extLst>
              <a:ext uri="{FF2B5EF4-FFF2-40B4-BE49-F238E27FC236}">
                <a16:creationId xmlns:a16="http://schemas.microsoft.com/office/drawing/2014/main" id="{35DEB0C4-1D80-88C5-8145-304D00CB04D7}"/>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grpSp>
        <p:nvGrpSpPr>
          <p:cNvPr id="11" name="Agrupar 10">
            <a:extLst>
              <a:ext uri="{FF2B5EF4-FFF2-40B4-BE49-F238E27FC236}">
                <a16:creationId xmlns:a16="http://schemas.microsoft.com/office/drawing/2014/main" id="{067A9A79-D01B-EED4-D427-F6C1C0568365}"/>
              </a:ext>
            </a:extLst>
          </p:cNvPr>
          <p:cNvGrpSpPr/>
          <p:nvPr/>
        </p:nvGrpSpPr>
        <p:grpSpPr>
          <a:xfrm>
            <a:off x="6080245" y="3930106"/>
            <a:ext cx="12223511" cy="2308324"/>
            <a:chOff x="1402244" y="10075036"/>
            <a:chExt cx="5011821" cy="2968334"/>
          </a:xfrm>
        </p:grpSpPr>
        <p:sp>
          <p:nvSpPr>
            <p:cNvPr id="14" name="Retângulo: Cantos Arredondados 13">
              <a:extLst>
                <a:ext uri="{FF2B5EF4-FFF2-40B4-BE49-F238E27FC236}">
                  <a16:creationId xmlns:a16="http://schemas.microsoft.com/office/drawing/2014/main" id="{9DB0DE63-16F1-5977-1EE6-BE70C89B60EC}"/>
                </a:ext>
              </a:extLst>
            </p:cNvPr>
            <p:cNvSpPr/>
            <p:nvPr/>
          </p:nvSpPr>
          <p:spPr>
            <a:xfrm>
              <a:off x="1402244" y="10075036"/>
              <a:ext cx="5011821" cy="2968334"/>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CaixaDeTexto 14">
              <a:extLst>
                <a:ext uri="{FF2B5EF4-FFF2-40B4-BE49-F238E27FC236}">
                  <a16:creationId xmlns:a16="http://schemas.microsoft.com/office/drawing/2014/main" id="{68DE3B87-6CAE-58BB-160B-819FC04BCA1D}"/>
                </a:ext>
              </a:extLst>
            </p:cNvPr>
            <p:cNvSpPr txBox="1"/>
            <p:nvPr/>
          </p:nvSpPr>
          <p:spPr>
            <a:xfrm>
              <a:off x="1531178" y="10497374"/>
              <a:ext cx="4748956" cy="1860156"/>
            </a:xfrm>
            <a:prstGeom prst="rect">
              <a:avLst/>
            </a:prstGeom>
            <a:noFill/>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Raison commune plus </a:t>
              </a:r>
              <a:r>
                <a:rPr lang="en-US" sz="4400" b="1" dirty="0" err="1">
                  <a:solidFill>
                    <a:schemeClr val="bg1"/>
                  </a:solidFill>
                  <a:latin typeface="Roboto" panose="02000000000000000000" pitchFamily="2" charset="0"/>
                  <a:ea typeface="Roboto" panose="02000000000000000000" pitchFamily="2" charset="0"/>
                </a:rPr>
                <a:t>fr</a:t>
              </a:r>
              <a:r>
                <a:rPr lang="fr-FR" sz="4400" b="1" dirty="0" err="1">
                  <a:solidFill>
                    <a:schemeClr val="bg1"/>
                  </a:solidFill>
                  <a:latin typeface="Roboto" panose="02000000000000000000" pitchFamily="2" charset="0"/>
                  <a:ea typeface="Roboto" panose="02000000000000000000" pitchFamily="2" charset="0"/>
                </a:rPr>
                <a:t>équente</a:t>
              </a:r>
              <a:r>
                <a:rPr lang="en-US" sz="4400" b="1" dirty="0">
                  <a:solidFill>
                    <a:schemeClr val="bg1"/>
                  </a:solidFill>
                  <a:latin typeface="Roboto" panose="02000000000000000000" pitchFamily="2" charset="0"/>
                  <a:ea typeface="Roboto" panose="02000000000000000000" pitchFamily="2" charset="0"/>
                </a:rPr>
                <a:t>:</a:t>
              </a:r>
            </a:p>
            <a:p>
              <a:pPr algn="ctr"/>
              <a:r>
                <a:rPr lang="en-US" sz="4400" b="1" dirty="0">
                  <a:solidFill>
                    <a:schemeClr val="bg1"/>
                  </a:solidFill>
                  <a:latin typeface="Roboto" panose="02000000000000000000" pitchFamily="2" charset="0"/>
                  <a:ea typeface="Roboto" panose="02000000000000000000" pitchFamily="2" charset="0"/>
                </a:rPr>
                <a:t>La </a:t>
              </a:r>
              <a:r>
                <a:rPr lang="en-US" sz="4400" b="1" dirty="0" err="1">
                  <a:solidFill>
                    <a:schemeClr val="bg1"/>
                  </a:solidFill>
                  <a:latin typeface="Roboto" panose="02000000000000000000" pitchFamily="2" charset="0"/>
                  <a:ea typeface="Roboto" panose="02000000000000000000" pitchFamily="2" charset="0"/>
                </a:rPr>
                <a:t>survenue</a:t>
              </a:r>
              <a:r>
                <a:rPr lang="en-US" sz="4400" b="1" dirty="0">
                  <a:solidFill>
                    <a:schemeClr val="bg1"/>
                  </a:solidFill>
                  <a:latin typeface="Roboto" panose="02000000000000000000" pitchFamily="2" charset="0"/>
                  <a:ea typeface="Roboto" panose="02000000000000000000" pitchFamily="2" charset="0"/>
                </a:rPr>
                <a:t> des </a:t>
              </a:r>
              <a:r>
                <a:rPr lang="en-US" sz="4400" b="1" dirty="0" err="1">
                  <a:solidFill>
                    <a:schemeClr val="bg1"/>
                  </a:solidFill>
                  <a:latin typeface="Roboto" panose="02000000000000000000" pitchFamily="2" charset="0"/>
                  <a:ea typeface="Roboto" panose="02000000000000000000" pitchFamily="2" charset="0"/>
                </a:rPr>
                <a:t>effets</a:t>
              </a:r>
              <a:r>
                <a:rPr lang="en-US" sz="4400" b="1" dirty="0">
                  <a:solidFill>
                    <a:schemeClr val="bg1"/>
                  </a:solidFill>
                  <a:latin typeface="Roboto" panose="02000000000000000000" pitchFamily="2" charset="0"/>
                  <a:ea typeface="Roboto" panose="02000000000000000000" pitchFamily="2" charset="0"/>
                </a:rPr>
                <a:t> </a:t>
              </a:r>
              <a:r>
                <a:rPr lang="en-US" sz="4400" b="1" dirty="0" err="1">
                  <a:solidFill>
                    <a:schemeClr val="bg1"/>
                  </a:solidFill>
                  <a:latin typeface="Roboto" panose="02000000000000000000" pitchFamily="2" charset="0"/>
                  <a:ea typeface="Roboto" panose="02000000000000000000" pitchFamily="2" charset="0"/>
                </a:rPr>
                <a:t>secondaires</a:t>
              </a:r>
              <a:r>
                <a:rPr lang="en-US" sz="4400" b="1" dirty="0">
                  <a:solidFill>
                    <a:schemeClr val="bg1"/>
                  </a:solidFill>
                  <a:latin typeface="Roboto" panose="02000000000000000000" pitchFamily="2" charset="0"/>
                  <a:ea typeface="Roboto" panose="02000000000000000000" pitchFamily="2" charset="0"/>
                </a:rPr>
                <a:t>.</a:t>
              </a:r>
            </a:p>
          </p:txBody>
        </p:sp>
      </p:grpSp>
      <p:sp>
        <p:nvSpPr>
          <p:cNvPr id="16" name="CaixaDeTexto 15">
            <a:extLst>
              <a:ext uri="{FF2B5EF4-FFF2-40B4-BE49-F238E27FC236}">
                <a16:creationId xmlns:a16="http://schemas.microsoft.com/office/drawing/2014/main" id="{EE81D28C-77C1-E8FE-DD7E-2D5DF16C374F}"/>
              </a:ext>
            </a:extLst>
          </p:cNvPr>
          <p:cNvSpPr txBox="1"/>
          <p:nvPr/>
        </p:nvSpPr>
        <p:spPr>
          <a:xfrm>
            <a:off x="900078" y="10361856"/>
            <a:ext cx="6904979" cy="2123658"/>
          </a:xfrm>
          <a:prstGeom prst="rect">
            <a:avLst/>
          </a:prstGeom>
          <a:noFill/>
        </p:spPr>
        <p:txBody>
          <a:bodyPr wrap="square">
            <a:spAutoFit/>
          </a:bodyPr>
          <a:lstStyle/>
          <a:p>
            <a:pPr algn="ctr"/>
            <a:r>
              <a:rPr lang="en-US" sz="4400" b="1" dirty="0" err="1">
                <a:latin typeface="Roboto" panose="02000000000000000000" pitchFamily="2" charset="0"/>
                <a:ea typeface="Roboto" panose="02000000000000000000" pitchFamily="2" charset="0"/>
              </a:rPr>
              <a:t>Impossibilité</a:t>
            </a:r>
            <a:r>
              <a:rPr lang="en-US" sz="4400" b="1" dirty="0">
                <a:latin typeface="Roboto" panose="02000000000000000000" pitchFamily="2" charset="0"/>
                <a:ea typeface="Roboto" panose="02000000000000000000" pitchFamily="2" charset="0"/>
              </a:rPr>
              <a:t> de </a:t>
            </a:r>
            <a:r>
              <a:rPr lang="en-US" sz="4400" b="1" dirty="0" err="1">
                <a:latin typeface="Roboto" panose="02000000000000000000" pitchFamily="2" charset="0"/>
                <a:ea typeface="Roboto" panose="02000000000000000000" pitchFamily="2" charset="0"/>
              </a:rPr>
              <a:t>prédire</a:t>
            </a:r>
            <a:r>
              <a:rPr lang="en-US" sz="4400" b="1"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quels</a:t>
            </a:r>
            <a:r>
              <a:rPr lang="en-US" sz="4400"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effets</a:t>
            </a:r>
            <a:r>
              <a:rPr lang="en-US" sz="4400"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secondaires</a:t>
            </a:r>
            <a:r>
              <a:rPr lang="en-US" sz="4400" dirty="0">
                <a:latin typeface="Roboto" panose="02000000000000000000" pitchFamily="2" charset="0"/>
                <a:ea typeface="Roboto" panose="02000000000000000000" pitchFamily="2" charset="0"/>
              </a:rPr>
              <a:t> la </a:t>
            </a:r>
            <a:r>
              <a:rPr lang="en-US" sz="4400" dirty="0" err="1">
                <a:latin typeface="Roboto" panose="02000000000000000000" pitchFamily="2" charset="0"/>
                <a:ea typeface="Roboto" panose="02000000000000000000" pitchFamily="2" charset="0"/>
              </a:rPr>
              <a:t>cliente</a:t>
            </a:r>
            <a:r>
              <a:rPr lang="en-US" sz="4400"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va</a:t>
            </a:r>
            <a:r>
              <a:rPr lang="en-US" sz="4400" dirty="0">
                <a:latin typeface="Roboto" panose="02000000000000000000" pitchFamily="2" charset="0"/>
                <a:ea typeface="Roboto" panose="02000000000000000000" pitchFamily="2" charset="0"/>
              </a:rPr>
              <a:t> </a:t>
            </a:r>
            <a:r>
              <a:rPr lang="en-US" sz="4400" dirty="0" err="1">
                <a:latin typeface="Roboto" panose="02000000000000000000" pitchFamily="2" charset="0"/>
                <a:ea typeface="Roboto" panose="02000000000000000000" pitchFamily="2" charset="0"/>
              </a:rPr>
              <a:t>rencontrer</a:t>
            </a:r>
            <a:r>
              <a:rPr lang="en-US" sz="4400" b="1" dirty="0">
                <a:latin typeface="Roboto" panose="02000000000000000000" pitchFamily="2" charset="0"/>
                <a:ea typeface="Roboto" panose="02000000000000000000" pitchFamily="2" charset="0"/>
              </a:rPr>
              <a:t>.</a:t>
            </a:r>
          </a:p>
        </p:txBody>
      </p:sp>
      <p:sp>
        <p:nvSpPr>
          <p:cNvPr id="17" name="TextBox 1">
            <a:extLst>
              <a:ext uri="{FF2B5EF4-FFF2-40B4-BE49-F238E27FC236}">
                <a16:creationId xmlns:a16="http://schemas.microsoft.com/office/drawing/2014/main" id="{8BBB3745-38F0-F3DB-404C-873E6C81967D}"/>
              </a:ext>
            </a:extLst>
          </p:cNvPr>
          <p:cNvSpPr txBox="1"/>
          <p:nvPr/>
        </p:nvSpPr>
        <p:spPr>
          <a:xfrm>
            <a:off x="3329368" y="6665333"/>
            <a:ext cx="1937656" cy="3939540"/>
          </a:xfrm>
          <a:prstGeom prst="rect">
            <a:avLst/>
          </a:prstGeom>
          <a:noFill/>
        </p:spPr>
        <p:txBody>
          <a:bodyPr wrap="square" rtlCol="0">
            <a:spAutoFit/>
          </a:bodyPr>
          <a:lstStyle/>
          <a:p>
            <a:r>
              <a:rPr lang="en-US" sz="25000" b="1" dirty="0">
                <a:solidFill>
                  <a:srgbClr val="4EA4A2"/>
                </a:solidFill>
                <a:latin typeface="Poppins" pitchFamily="2" charset="77"/>
                <a:cs typeface="Poppins" pitchFamily="2" charset="77"/>
              </a:rPr>
              <a:t>?</a:t>
            </a:r>
          </a:p>
        </p:txBody>
      </p:sp>
      <p:sp>
        <p:nvSpPr>
          <p:cNvPr id="18" name="CaixaDeTexto 17">
            <a:extLst>
              <a:ext uri="{FF2B5EF4-FFF2-40B4-BE49-F238E27FC236}">
                <a16:creationId xmlns:a16="http://schemas.microsoft.com/office/drawing/2014/main" id="{537AA864-F256-A729-23EB-D3BD4BCCAFFB}"/>
              </a:ext>
            </a:extLst>
          </p:cNvPr>
          <p:cNvSpPr txBox="1"/>
          <p:nvPr/>
        </p:nvSpPr>
        <p:spPr>
          <a:xfrm>
            <a:off x="7800919" y="10361856"/>
            <a:ext cx="7748156" cy="2800767"/>
          </a:xfrm>
          <a:prstGeom prst="rect">
            <a:avLst/>
          </a:prstGeom>
          <a:noFill/>
        </p:spPr>
        <p:txBody>
          <a:bodyPr wrap="square">
            <a:spAutoFit/>
          </a:bodyPr>
          <a:lstStyle/>
          <a:p>
            <a:pPr algn="ctr"/>
            <a:r>
              <a:rPr lang="en-US" sz="4400" b="1" dirty="0">
                <a:latin typeface="Roboto" panose="02000000000000000000" pitchFamily="2" charset="0"/>
                <a:ea typeface="Roboto" panose="02000000000000000000" pitchFamily="2" charset="0"/>
              </a:rPr>
              <a:t>La </a:t>
            </a:r>
            <a:r>
              <a:rPr lang="en-US" sz="4400" b="1" dirty="0" err="1">
                <a:latin typeface="Roboto" panose="02000000000000000000" pitchFamily="2" charset="0"/>
                <a:ea typeface="Roboto" panose="02000000000000000000" pitchFamily="2" charset="0"/>
              </a:rPr>
              <a:t>préparation</a:t>
            </a:r>
            <a:r>
              <a:rPr lang="en-US" sz="4400" b="1" dirty="0">
                <a:latin typeface="Roboto" panose="02000000000000000000" pitchFamily="2" charset="0"/>
                <a:ea typeface="Roboto" panose="02000000000000000000" pitchFamily="2" charset="0"/>
              </a:rPr>
              <a:t> de la </a:t>
            </a:r>
            <a:r>
              <a:rPr lang="en-US" sz="4400" b="1" dirty="0" err="1">
                <a:latin typeface="Roboto" panose="02000000000000000000" pitchFamily="2" charset="0"/>
                <a:ea typeface="Roboto" panose="02000000000000000000" pitchFamily="2" charset="0"/>
              </a:rPr>
              <a:t>cliente</a:t>
            </a:r>
            <a:r>
              <a:rPr lang="en-US" sz="4400" b="1" dirty="0">
                <a:latin typeface="Roboto" panose="02000000000000000000" pitchFamily="2" charset="0"/>
                <a:ea typeface="Roboto" panose="02000000000000000000" pitchFamily="2" charset="0"/>
              </a:rPr>
              <a:t> sur les </a:t>
            </a:r>
            <a:r>
              <a:rPr lang="en-US" sz="4400" b="1" dirty="0" err="1">
                <a:latin typeface="Roboto" panose="02000000000000000000" pitchFamily="2" charset="0"/>
                <a:ea typeface="Roboto" panose="02000000000000000000" pitchFamily="2" charset="0"/>
              </a:rPr>
              <a:t>effets</a:t>
            </a:r>
            <a:r>
              <a:rPr lang="en-US" sz="4400" b="1" dirty="0">
                <a:latin typeface="Roboto" panose="02000000000000000000" pitchFamily="2" charset="0"/>
                <a:ea typeface="Roboto" panose="02000000000000000000" pitchFamily="2" charset="0"/>
              </a:rPr>
              <a:t> </a:t>
            </a:r>
            <a:r>
              <a:rPr lang="en-US" sz="4400" b="1" dirty="0" err="1">
                <a:latin typeface="Roboto" panose="02000000000000000000" pitchFamily="2" charset="0"/>
                <a:ea typeface="Roboto" panose="02000000000000000000" pitchFamily="2" charset="0"/>
              </a:rPr>
              <a:t>secondaires</a:t>
            </a:r>
            <a:r>
              <a:rPr lang="en-US" sz="4400" b="1" dirty="0">
                <a:latin typeface="Roboto" panose="02000000000000000000" pitchFamily="2" charset="0"/>
                <a:ea typeface="Roboto" panose="02000000000000000000" pitchFamily="2" charset="0"/>
              </a:rPr>
              <a:t> </a:t>
            </a:r>
            <a:r>
              <a:rPr lang="en-US" sz="4400" dirty="0">
                <a:latin typeface="Roboto" panose="02000000000000000000" pitchFamily="2" charset="0"/>
                <a:ea typeface="Roboto" panose="02000000000000000000" pitchFamily="2" charset="0"/>
              </a:rPr>
              <a:t>au </a:t>
            </a:r>
            <a:r>
              <a:rPr lang="en-US" sz="4400" dirty="0" err="1">
                <a:latin typeface="Roboto" panose="02000000000000000000" pitchFamily="2" charset="0"/>
                <a:ea typeface="Roboto" panose="02000000000000000000" pitchFamily="2" charset="0"/>
              </a:rPr>
              <a:t>cours</a:t>
            </a:r>
            <a:r>
              <a:rPr lang="en-US" sz="4400" dirty="0">
                <a:latin typeface="Roboto" panose="02000000000000000000" pitchFamily="2" charset="0"/>
                <a:ea typeface="Roboto" panose="02000000000000000000" pitchFamily="2" charset="0"/>
              </a:rPr>
              <a:t> du counseling </a:t>
            </a:r>
            <a:r>
              <a:rPr lang="en-US" sz="4400" dirty="0" err="1">
                <a:latin typeface="Roboto" panose="02000000000000000000" pitchFamily="2" charset="0"/>
                <a:ea typeface="Roboto" panose="02000000000000000000" pitchFamily="2" charset="0"/>
              </a:rPr>
              <a:t>est</a:t>
            </a:r>
            <a:r>
              <a:rPr lang="en-US" sz="4400" dirty="0">
                <a:latin typeface="Roboto" panose="02000000000000000000" pitchFamily="2" charset="0"/>
                <a:ea typeface="Roboto" panose="02000000000000000000" pitchFamily="2" charset="0"/>
              </a:rPr>
              <a:t> primordial.</a:t>
            </a:r>
          </a:p>
        </p:txBody>
      </p:sp>
      <p:pic>
        <p:nvPicPr>
          <p:cNvPr id="19" name="Picture 7">
            <a:extLst>
              <a:ext uri="{FF2B5EF4-FFF2-40B4-BE49-F238E27FC236}">
                <a16:creationId xmlns:a16="http://schemas.microsoft.com/office/drawing/2014/main" id="{D54172BA-C394-5FAC-0B5D-A611DBB27F64}"/>
              </a:ext>
            </a:extLst>
          </p:cNvPr>
          <p:cNvPicPr>
            <a:picLocks noChangeAspect="1"/>
          </p:cNvPicPr>
          <p:nvPr/>
        </p:nvPicPr>
        <p:blipFill>
          <a:blip r:embed="rId4"/>
          <a:stretch>
            <a:fillRect/>
          </a:stretch>
        </p:blipFill>
        <p:spPr>
          <a:xfrm>
            <a:off x="9805174" y="6998119"/>
            <a:ext cx="3739646" cy="2286000"/>
          </a:xfrm>
          <a:prstGeom prst="wedgeRoundRectCallout">
            <a:avLst>
              <a:gd name="adj1" fmla="val -20833"/>
              <a:gd name="adj2" fmla="val 75357"/>
              <a:gd name="adj3" fmla="val 16667"/>
            </a:avLst>
          </a:prstGeom>
        </p:spPr>
      </p:pic>
      <p:sp>
        <p:nvSpPr>
          <p:cNvPr id="20" name="CaixaDeTexto 19">
            <a:extLst>
              <a:ext uri="{FF2B5EF4-FFF2-40B4-BE49-F238E27FC236}">
                <a16:creationId xmlns:a16="http://schemas.microsoft.com/office/drawing/2014/main" id="{889108EF-761A-4F84-6D9A-CEB64C12EE7B}"/>
              </a:ext>
            </a:extLst>
          </p:cNvPr>
          <p:cNvSpPr txBox="1"/>
          <p:nvPr/>
        </p:nvSpPr>
        <p:spPr>
          <a:xfrm>
            <a:off x="15637821" y="10361856"/>
            <a:ext cx="8028994" cy="3477875"/>
          </a:xfrm>
          <a:prstGeom prst="rect">
            <a:avLst/>
          </a:prstGeom>
          <a:noFill/>
        </p:spPr>
        <p:txBody>
          <a:bodyPr wrap="square">
            <a:spAutoFit/>
          </a:bodyPr>
          <a:lstStyle/>
          <a:p>
            <a:pPr algn="ctr"/>
            <a:r>
              <a:rPr lang="fr-FR" sz="4400" dirty="0">
                <a:latin typeface="Roboto" panose="02000000000000000000" pitchFamily="2" charset="0"/>
                <a:ea typeface="Roboto" panose="02000000000000000000" pitchFamily="2" charset="0"/>
              </a:rPr>
              <a:t>Les changements des règles  induits par les contraceptifs </a:t>
            </a:r>
            <a:r>
              <a:rPr lang="fr-FR" sz="4400" b="1" dirty="0">
                <a:latin typeface="Roboto" panose="02000000000000000000" pitchFamily="2" charset="0"/>
                <a:ea typeface="Roboto" panose="02000000000000000000" pitchFamily="2" charset="0"/>
              </a:rPr>
              <a:t>peuvent être difficiles à aborder pour les prestataires de soins</a:t>
            </a:r>
            <a:r>
              <a:rPr lang="en-US" sz="4400" dirty="0">
                <a:latin typeface="Roboto" panose="02000000000000000000" pitchFamily="2" charset="0"/>
                <a:ea typeface="Roboto" panose="02000000000000000000" pitchFamily="2" charset="0"/>
              </a:rPr>
              <a:t>.</a:t>
            </a:r>
          </a:p>
        </p:txBody>
      </p:sp>
      <p:pic>
        <p:nvPicPr>
          <p:cNvPr id="22" name="Gráfico 21" descr="Feminino médico com preenchimento sólido">
            <a:extLst>
              <a:ext uri="{FF2B5EF4-FFF2-40B4-BE49-F238E27FC236}">
                <a16:creationId xmlns:a16="http://schemas.microsoft.com/office/drawing/2014/main" id="{9799897C-8801-EC50-0CB8-4E99FD36B34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489084" y="7111492"/>
            <a:ext cx="3131096" cy="3131096"/>
          </a:xfrm>
          <a:prstGeom prst="rect">
            <a:avLst/>
          </a:prstGeom>
        </p:spPr>
      </p:pic>
      <p:pic>
        <p:nvPicPr>
          <p:cNvPr id="23" name="Picture 7">
            <a:extLst>
              <a:ext uri="{FF2B5EF4-FFF2-40B4-BE49-F238E27FC236}">
                <a16:creationId xmlns:a16="http://schemas.microsoft.com/office/drawing/2014/main" id="{0A5DFD21-FD8B-1AC3-E811-1085F937C90B}"/>
              </a:ext>
            </a:extLst>
          </p:cNvPr>
          <p:cNvPicPr>
            <a:picLocks noChangeAspect="1"/>
          </p:cNvPicPr>
          <p:nvPr/>
        </p:nvPicPr>
        <p:blipFill>
          <a:blip r:embed="rId4"/>
          <a:stretch>
            <a:fillRect/>
          </a:stretch>
        </p:blipFill>
        <p:spPr>
          <a:xfrm>
            <a:off x="16459200" y="6849801"/>
            <a:ext cx="2554174" cy="1773392"/>
          </a:xfrm>
          <a:prstGeom prst="wedgeRoundRectCallout">
            <a:avLst>
              <a:gd name="adj1" fmla="val 85289"/>
              <a:gd name="adj2" fmla="val 35616"/>
              <a:gd name="adj3" fmla="val 16667"/>
            </a:avLst>
          </a:prstGeom>
        </p:spPr>
      </p:pic>
      <p:sp>
        <p:nvSpPr>
          <p:cNvPr id="24" name="Paralelogramo 23">
            <a:extLst>
              <a:ext uri="{FF2B5EF4-FFF2-40B4-BE49-F238E27FC236}">
                <a16:creationId xmlns:a16="http://schemas.microsoft.com/office/drawing/2014/main" id="{04A281C6-A316-34C0-DEFC-1036A9ED3F0C}"/>
              </a:ext>
            </a:extLst>
          </p:cNvPr>
          <p:cNvSpPr/>
          <p:nvPr/>
        </p:nvSpPr>
        <p:spPr>
          <a:xfrm rot="1782124">
            <a:off x="17678915" y="6944109"/>
            <a:ext cx="338375" cy="2822622"/>
          </a:xfrm>
          <a:prstGeom prst="parallelogram">
            <a:avLst/>
          </a:prstGeom>
          <a:solidFill>
            <a:srgbClr val="211F1B"/>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 name="Imagem 2" descr="Uma imagem com Gráficos, Tipo de letra, design gráfico, círculo&#10;&#10;Descrição gerada automaticamente">
            <a:extLst>
              <a:ext uri="{FF2B5EF4-FFF2-40B4-BE49-F238E27FC236}">
                <a16:creationId xmlns:a16="http://schemas.microsoft.com/office/drawing/2014/main" id="{39D51EF3-8B15-110C-26B1-72D79AE650F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spTree>
    <p:extLst>
      <p:ext uri="{BB962C8B-B14F-4D97-AF65-F5344CB8AC3E}">
        <p14:creationId xmlns:p14="http://schemas.microsoft.com/office/powerpoint/2010/main" val="4238836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5" name="Picture 5" descr="Background pattern&#10;&#10;Description automatically generated">
            <a:extLst>
              <a:ext uri="{FF2B5EF4-FFF2-40B4-BE49-F238E27FC236}">
                <a16:creationId xmlns:a16="http://schemas.microsoft.com/office/drawing/2014/main" id="{35DEB0C4-1D80-88C5-8145-304D00CB04D7}"/>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pic>
        <p:nvPicPr>
          <p:cNvPr id="4" name="Imagem 3" descr="Uma imagem com desenho, captura de ecrã&#10;&#10;Descrição gerada automaticamente">
            <a:extLst>
              <a:ext uri="{FF2B5EF4-FFF2-40B4-BE49-F238E27FC236}">
                <a16:creationId xmlns:a16="http://schemas.microsoft.com/office/drawing/2014/main" id="{BA0B2F86-EF1D-F2BD-D3EE-7AB737BFFFC5}"/>
              </a:ext>
            </a:extLst>
          </p:cNvPr>
          <p:cNvPicPr>
            <a:picLocks noChangeAspect="1"/>
          </p:cNvPicPr>
          <p:nvPr/>
        </p:nvPicPr>
        <p:blipFill rotWithShape="1">
          <a:blip r:embed="rId4">
            <a:extLst>
              <a:ext uri="{28A0092B-C50C-407E-A947-70E740481C1C}">
                <a14:useLocalDpi xmlns:a14="http://schemas.microsoft.com/office/drawing/2010/main" val="0"/>
              </a:ext>
            </a:extLst>
          </a:blip>
          <a:srcRect l="24048" r="21667"/>
          <a:stretch/>
        </p:blipFill>
        <p:spPr>
          <a:xfrm>
            <a:off x="14470879" y="2643327"/>
            <a:ext cx="9465909" cy="9808426"/>
          </a:xfrm>
          <a:prstGeom prst="rect">
            <a:avLst/>
          </a:prstGeom>
        </p:spPr>
      </p:pic>
      <p:sp>
        <p:nvSpPr>
          <p:cNvPr id="7" name="CaixaDeTexto 6">
            <a:extLst>
              <a:ext uri="{FF2B5EF4-FFF2-40B4-BE49-F238E27FC236}">
                <a16:creationId xmlns:a16="http://schemas.microsoft.com/office/drawing/2014/main" id="{47E53628-A682-3A0A-4B0E-EDEEBC2F914A}"/>
              </a:ext>
            </a:extLst>
          </p:cNvPr>
          <p:cNvSpPr txBox="1"/>
          <p:nvPr/>
        </p:nvSpPr>
        <p:spPr>
          <a:xfrm>
            <a:off x="1633716" y="1873886"/>
            <a:ext cx="19649172" cy="769441"/>
          </a:xfrm>
          <a:prstGeom prst="rect">
            <a:avLst/>
          </a:prstGeom>
          <a:noFill/>
        </p:spPr>
        <p:txBody>
          <a:bodyPr wrap="square">
            <a:spAutoFit/>
          </a:bodyPr>
          <a:lstStyle/>
          <a:p>
            <a:pPr algn="just"/>
            <a:r>
              <a:rPr lang="fr-FR" sz="4400" dirty="0">
                <a:latin typeface="Roboto" panose="02000000000000000000" pitchFamily="2" charset="0"/>
                <a:ea typeface="Roboto" panose="02000000000000000000" pitchFamily="2" charset="0"/>
              </a:rPr>
              <a:t>Une étude a comparé les préférences des clients </a:t>
            </a:r>
            <a:r>
              <a:rPr lang="fr-FR" sz="4400" b="1" dirty="0">
                <a:latin typeface="Roboto" panose="02000000000000000000" pitchFamily="2" charset="0"/>
                <a:ea typeface="Roboto" panose="02000000000000000000" pitchFamily="2" charset="0"/>
              </a:rPr>
              <a:t>avant et après le conseil </a:t>
            </a:r>
            <a:r>
              <a:rPr lang="en-US" sz="4400" b="1" dirty="0">
                <a:latin typeface="Roboto" panose="02000000000000000000" pitchFamily="2" charset="0"/>
                <a:ea typeface="Roboto" panose="02000000000000000000" pitchFamily="2" charset="0"/>
              </a:rPr>
              <a:t>:</a:t>
            </a:r>
          </a:p>
        </p:txBody>
      </p:sp>
      <p:sp>
        <p:nvSpPr>
          <p:cNvPr id="8" name="CaixaDeTexto 7">
            <a:extLst>
              <a:ext uri="{FF2B5EF4-FFF2-40B4-BE49-F238E27FC236}">
                <a16:creationId xmlns:a16="http://schemas.microsoft.com/office/drawing/2014/main" id="{6D994D0D-97DD-1A7B-DD1E-001DE4D6F59E}"/>
              </a:ext>
            </a:extLst>
          </p:cNvPr>
          <p:cNvSpPr txBox="1"/>
          <p:nvPr/>
        </p:nvSpPr>
        <p:spPr>
          <a:xfrm>
            <a:off x="6035900" y="3750484"/>
            <a:ext cx="3552752" cy="1938992"/>
          </a:xfrm>
          <a:prstGeom prst="rect">
            <a:avLst/>
          </a:prstGeom>
          <a:noFill/>
        </p:spPr>
        <p:txBody>
          <a:bodyPr wrap="square">
            <a:spAutoFit/>
          </a:bodyPr>
          <a:lstStyle/>
          <a:p>
            <a:pPr algn="ctr"/>
            <a:r>
              <a:rPr lang="en-US" sz="12000" b="1" dirty="0">
                <a:solidFill>
                  <a:srgbClr val="16AD6A"/>
                </a:solidFill>
                <a:latin typeface="Roboto" panose="02000000000000000000" pitchFamily="2" charset="0"/>
                <a:ea typeface="Roboto" panose="02000000000000000000" pitchFamily="2" charset="0"/>
              </a:rPr>
              <a:t>70%</a:t>
            </a:r>
          </a:p>
        </p:txBody>
      </p:sp>
      <p:sp>
        <p:nvSpPr>
          <p:cNvPr id="9" name="CaixaDeTexto 8">
            <a:extLst>
              <a:ext uri="{FF2B5EF4-FFF2-40B4-BE49-F238E27FC236}">
                <a16:creationId xmlns:a16="http://schemas.microsoft.com/office/drawing/2014/main" id="{C94A0505-A44C-80A1-79B7-4F01B26FA66F}"/>
              </a:ext>
            </a:extLst>
          </p:cNvPr>
          <p:cNvSpPr txBox="1"/>
          <p:nvPr/>
        </p:nvSpPr>
        <p:spPr>
          <a:xfrm>
            <a:off x="1766046" y="5883587"/>
            <a:ext cx="11756571" cy="2800767"/>
          </a:xfrm>
          <a:prstGeom prst="rect">
            <a:avLst/>
          </a:prstGeom>
          <a:noFill/>
        </p:spPr>
        <p:txBody>
          <a:bodyPr wrap="square">
            <a:spAutoFit/>
          </a:bodyPr>
          <a:lstStyle/>
          <a:p>
            <a:pPr algn="just"/>
            <a:r>
              <a:rPr lang="fr-FR" sz="4400" dirty="0">
                <a:latin typeface="Roboto" panose="02000000000000000000" pitchFamily="2" charset="0"/>
                <a:ea typeface="Roboto" panose="02000000000000000000" pitchFamily="2" charset="0"/>
              </a:rPr>
              <a:t>Des clientes ayant reçu une méthode ont déclaré </a:t>
            </a:r>
            <a:r>
              <a:rPr lang="fr-FR" sz="4400" b="1" dirty="0">
                <a:solidFill>
                  <a:srgbClr val="16AD6A"/>
                </a:solidFill>
                <a:latin typeface="Roboto" panose="02000000000000000000" pitchFamily="2" charset="0"/>
                <a:ea typeface="Roboto" panose="02000000000000000000" pitchFamily="2" charset="0"/>
              </a:rPr>
              <a:t>qu'elles cesseraient de l'utiliser si elles ressentaient des effets secondaires</a:t>
            </a:r>
            <a:r>
              <a:rPr lang="fr-FR" sz="4400" dirty="0">
                <a:latin typeface="Roboto" panose="02000000000000000000" pitchFamily="2" charset="0"/>
                <a:ea typeface="Roboto" panose="02000000000000000000" pitchFamily="2" charset="0"/>
              </a:rPr>
              <a:t> liés à la méthode.</a:t>
            </a:r>
            <a:endParaRPr lang="en-US" sz="4400" dirty="0">
              <a:latin typeface="Roboto" panose="02000000000000000000" pitchFamily="2" charset="0"/>
              <a:ea typeface="Roboto" panose="02000000000000000000" pitchFamily="2" charset="0"/>
            </a:endParaRPr>
          </a:p>
        </p:txBody>
      </p:sp>
      <p:grpSp>
        <p:nvGrpSpPr>
          <p:cNvPr id="10" name="Agrupar 9">
            <a:extLst>
              <a:ext uri="{FF2B5EF4-FFF2-40B4-BE49-F238E27FC236}">
                <a16:creationId xmlns:a16="http://schemas.microsoft.com/office/drawing/2014/main" id="{0EFDD882-BA91-83FC-AD70-7523E1C47C60}"/>
              </a:ext>
            </a:extLst>
          </p:cNvPr>
          <p:cNvGrpSpPr/>
          <p:nvPr/>
        </p:nvGrpSpPr>
        <p:grpSpPr>
          <a:xfrm>
            <a:off x="1506167" y="9565698"/>
            <a:ext cx="12223511" cy="2308324"/>
            <a:chOff x="1454541" y="10075036"/>
            <a:chExt cx="5011821" cy="2968334"/>
          </a:xfrm>
        </p:grpSpPr>
        <p:sp>
          <p:nvSpPr>
            <p:cNvPr id="12" name="Retângulo: Cantos Arredondados 11">
              <a:extLst>
                <a:ext uri="{FF2B5EF4-FFF2-40B4-BE49-F238E27FC236}">
                  <a16:creationId xmlns:a16="http://schemas.microsoft.com/office/drawing/2014/main" id="{1AB81213-8305-DE0D-4F24-0D471F4377C4}"/>
                </a:ext>
              </a:extLst>
            </p:cNvPr>
            <p:cNvSpPr/>
            <p:nvPr/>
          </p:nvSpPr>
          <p:spPr>
            <a:xfrm>
              <a:off x="1506838" y="10075036"/>
              <a:ext cx="4907227" cy="2968334"/>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CaixaDeTexto 20">
              <a:extLst>
                <a:ext uri="{FF2B5EF4-FFF2-40B4-BE49-F238E27FC236}">
                  <a16:creationId xmlns:a16="http://schemas.microsoft.com/office/drawing/2014/main" id="{3AFBC07E-91B9-EE53-0534-802E8F9FAB15}"/>
                </a:ext>
              </a:extLst>
            </p:cNvPr>
            <p:cNvSpPr txBox="1"/>
            <p:nvPr/>
          </p:nvSpPr>
          <p:spPr>
            <a:xfrm>
              <a:off x="1454541" y="10193769"/>
              <a:ext cx="5011821" cy="2730867"/>
            </a:xfrm>
            <a:prstGeom prst="rect">
              <a:avLst/>
            </a:prstGeom>
            <a:noFill/>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La </a:t>
              </a:r>
              <a:r>
                <a:rPr lang="en-US" sz="4400" b="1" dirty="0" err="1">
                  <a:solidFill>
                    <a:schemeClr val="bg1"/>
                  </a:solidFill>
                  <a:latin typeface="Roboto" panose="02000000000000000000" pitchFamily="2" charset="0"/>
                  <a:ea typeface="Roboto" panose="02000000000000000000" pitchFamily="2" charset="0"/>
                </a:rPr>
                <a:t>plupart</a:t>
              </a:r>
              <a:r>
                <a:rPr lang="en-US" sz="4400" b="1" dirty="0">
                  <a:solidFill>
                    <a:schemeClr val="bg1"/>
                  </a:solidFill>
                  <a:latin typeface="Roboto" panose="02000000000000000000" pitchFamily="2" charset="0"/>
                  <a:ea typeface="Roboto" panose="02000000000000000000" pitchFamily="2" charset="0"/>
                </a:rPr>
                <a:t> des </a:t>
              </a:r>
              <a:r>
                <a:rPr lang="en-US" sz="4400" b="1" dirty="0" err="1">
                  <a:solidFill>
                    <a:schemeClr val="bg1"/>
                  </a:solidFill>
                  <a:latin typeface="Roboto" panose="02000000000000000000" pitchFamily="2" charset="0"/>
                  <a:ea typeface="Roboto" panose="02000000000000000000" pitchFamily="2" charset="0"/>
                </a:rPr>
                <a:t>clientes</a:t>
              </a:r>
              <a:r>
                <a:rPr lang="en-US" sz="4400" b="1" dirty="0">
                  <a:solidFill>
                    <a:schemeClr val="bg1"/>
                  </a:solidFill>
                  <a:latin typeface="Roboto" panose="02000000000000000000" pitchFamily="2" charset="0"/>
                  <a:ea typeface="Roboto" panose="02000000000000000000" pitchFamily="2" charset="0"/>
                </a:rPr>
                <a:t> </a:t>
              </a:r>
              <a:r>
                <a:rPr lang="en-US" sz="4400" b="1" dirty="0" err="1">
                  <a:solidFill>
                    <a:schemeClr val="bg1"/>
                  </a:solidFill>
                  <a:latin typeface="Roboto" panose="02000000000000000000" pitchFamily="2" charset="0"/>
                  <a:ea typeface="Roboto" panose="02000000000000000000" pitchFamily="2" charset="0"/>
                </a:rPr>
                <a:t>n’ont</a:t>
              </a:r>
              <a:r>
                <a:rPr lang="en-US" sz="4400" b="1" dirty="0">
                  <a:solidFill>
                    <a:schemeClr val="bg1"/>
                  </a:solidFill>
                  <a:latin typeface="Roboto" panose="02000000000000000000" pitchFamily="2" charset="0"/>
                  <a:ea typeface="Roboto" panose="02000000000000000000" pitchFamily="2" charset="0"/>
                </a:rPr>
                <a:t> pas </a:t>
              </a:r>
              <a:r>
                <a:rPr lang="en-US" sz="4400" b="1" dirty="0" err="1">
                  <a:solidFill>
                    <a:schemeClr val="bg1"/>
                  </a:solidFill>
                  <a:latin typeface="Roboto" panose="02000000000000000000" pitchFamily="2" charset="0"/>
                  <a:ea typeface="Roboto" panose="02000000000000000000" pitchFamily="2" charset="0"/>
                </a:rPr>
                <a:t>reçus</a:t>
              </a:r>
              <a:r>
                <a:rPr lang="en-US" sz="4400" b="1" dirty="0">
                  <a:solidFill>
                    <a:schemeClr val="bg1"/>
                  </a:solidFill>
                  <a:latin typeface="Roboto" panose="02000000000000000000" pitchFamily="2" charset="0"/>
                  <a:ea typeface="Roboto" panose="02000000000000000000" pitchFamily="2" charset="0"/>
                </a:rPr>
                <a:t> de counseling sur les </a:t>
              </a:r>
              <a:r>
                <a:rPr lang="en-US" sz="4400" b="1" dirty="0" err="1">
                  <a:solidFill>
                    <a:schemeClr val="bg1"/>
                  </a:solidFill>
                  <a:latin typeface="Roboto" panose="02000000000000000000" pitchFamily="2" charset="0"/>
                  <a:ea typeface="Roboto" panose="02000000000000000000" pitchFamily="2" charset="0"/>
                </a:rPr>
                <a:t>changements</a:t>
              </a:r>
              <a:r>
                <a:rPr lang="en-US" sz="4400" b="1" dirty="0">
                  <a:solidFill>
                    <a:schemeClr val="bg1"/>
                  </a:solidFill>
                  <a:latin typeface="Roboto" panose="02000000000000000000" pitchFamily="2" charset="0"/>
                  <a:ea typeface="Roboto" panose="02000000000000000000" pitchFamily="2" charset="0"/>
                </a:rPr>
                <a:t> des </a:t>
              </a:r>
              <a:r>
                <a:rPr lang="en-US" sz="4400" b="1" dirty="0" err="1">
                  <a:solidFill>
                    <a:schemeClr val="bg1"/>
                  </a:solidFill>
                  <a:latin typeface="Roboto" panose="02000000000000000000" pitchFamily="2" charset="0"/>
                  <a:ea typeface="Roboto" panose="02000000000000000000" pitchFamily="2" charset="0"/>
                </a:rPr>
                <a:t>règles</a:t>
              </a:r>
              <a:r>
                <a:rPr lang="en-US" sz="4400" b="1" dirty="0">
                  <a:solidFill>
                    <a:schemeClr val="bg1"/>
                  </a:solidFill>
                  <a:latin typeface="Roboto" panose="02000000000000000000" pitchFamily="2" charset="0"/>
                  <a:ea typeface="Roboto" panose="02000000000000000000" pitchFamily="2" charset="0"/>
                </a:rPr>
                <a:t> </a:t>
              </a:r>
              <a:r>
                <a:rPr lang="en-US" sz="4400" b="1" dirty="0" err="1">
                  <a:solidFill>
                    <a:schemeClr val="bg1"/>
                  </a:solidFill>
                  <a:latin typeface="Roboto" panose="02000000000000000000" pitchFamily="2" charset="0"/>
                  <a:ea typeface="Roboto" panose="02000000000000000000" pitchFamily="2" charset="0"/>
                </a:rPr>
                <a:t>communs</a:t>
              </a:r>
              <a:r>
                <a:rPr lang="en-US" sz="4400" b="1" dirty="0">
                  <a:solidFill>
                    <a:schemeClr val="bg1"/>
                  </a:solidFill>
                  <a:latin typeface="Roboto" panose="02000000000000000000" pitchFamily="2" charset="0"/>
                  <a:ea typeface="Roboto" panose="02000000000000000000" pitchFamily="2" charset="0"/>
                </a:rPr>
                <a:t> par rapport à la </a:t>
              </a:r>
              <a:r>
                <a:rPr lang="en-US" sz="4400" b="1" dirty="0" err="1">
                  <a:solidFill>
                    <a:schemeClr val="bg1"/>
                  </a:solidFill>
                  <a:latin typeface="Roboto" panose="02000000000000000000" pitchFamily="2" charset="0"/>
                  <a:ea typeface="Roboto" panose="02000000000000000000" pitchFamily="2" charset="0"/>
                </a:rPr>
                <a:t>méthode</a:t>
              </a:r>
              <a:r>
                <a:rPr lang="en-US" sz="4400" b="1" dirty="0">
                  <a:solidFill>
                    <a:schemeClr val="bg1"/>
                  </a:solidFill>
                  <a:latin typeface="Roboto" panose="02000000000000000000" pitchFamily="2" charset="0"/>
                  <a:ea typeface="Roboto" panose="02000000000000000000" pitchFamily="2" charset="0"/>
                </a:rPr>
                <a:t> </a:t>
              </a:r>
              <a:r>
                <a:rPr lang="en-US" sz="4400" b="1" dirty="0" err="1">
                  <a:solidFill>
                    <a:schemeClr val="bg1"/>
                  </a:solidFill>
                  <a:latin typeface="Roboto" panose="02000000000000000000" pitchFamily="2" charset="0"/>
                  <a:ea typeface="Roboto" panose="02000000000000000000" pitchFamily="2" charset="0"/>
                </a:rPr>
                <a:t>choisie</a:t>
              </a:r>
              <a:r>
                <a:rPr lang="en-US" sz="4400" b="1" dirty="0">
                  <a:solidFill>
                    <a:schemeClr val="bg1"/>
                  </a:solidFill>
                  <a:latin typeface="Roboto" panose="02000000000000000000" pitchFamily="2" charset="0"/>
                  <a:ea typeface="Roboto" panose="02000000000000000000" pitchFamily="2" charset="0"/>
                </a:rPr>
                <a:t>.</a:t>
              </a:r>
            </a:p>
          </p:txBody>
        </p:sp>
      </p:grpSp>
      <p:pic>
        <p:nvPicPr>
          <p:cNvPr id="3" name="Imagem 2" descr="Uma imagem com Gráficos, Tipo de letra, design gráfico, círculo&#10;&#10;Descrição gerada automaticamente">
            <a:extLst>
              <a:ext uri="{FF2B5EF4-FFF2-40B4-BE49-F238E27FC236}">
                <a16:creationId xmlns:a16="http://schemas.microsoft.com/office/drawing/2014/main" id="{01F2E7DF-CA38-6BDE-125F-59999DC6E0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67631" y="641128"/>
            <a:ext cx="1569157" cy="1324994"/>
          </a:xfrm>
          <a:prstGeom prst="rect">
            <a:avLst/>
          </a:prstGeom>
        </p:spPr>
      </p:pic>
      <p:grpSp>
        <p:nvGrpSpPr>
          <p:cNvPr id="11" name="Agrupar 10">
            <a:extLst>
              <a:ext uri="{FF2B5EF4-FFF2-40B4-BE49-F238E27FC236}">
                <a16:creationId xmlns:a16="http://schemas.microsoft.com/office/drawing/2014/main" id="{E056734A-2189-2246-00C9-A6A2948B51B7}"/>
              </a:ext>
            </a:extLst>
          </p:cNvPr>
          <p:cNvGrpSpPr/>
          <p:nvPr/>
        </p:nvGrpSpPr>
        <p:grpSpPr>
          <a:xfrm>
            <a:off x="544480" y="12125739"/>
            <a:ext cx="1363834" cy="1050696"/>
            <a:chOff x="11485682" y="7473462"/>
            <a:chExt cx="5114194" cy="3792414"/>
          </a:xfrm>
        </p:grpSpPr>
        <p:pic>
          <p:nvPicPr>
            <p:cNvPr id="13" name="Gráfico 12" descr="Narração com preenchimento sólido">
              <a:extLst>
                <a:ext uri="{FF2B5EF4-FFF2-40B4-BE49-F238E27FC236}">
                  <a16:creationId xmlns:a16="http://schemas.microsoft.com/office/drawing/2014/main" id="{77A6A9B3-FA35-06E7-9EC3-3F2C6D7F5E6E}"/>
                </a:ext>
              </a:extLst>
            </p:cNvPr>
            <p:cNvPicPr>
              <a:picLocks noChangeAspect="1"/>
            </p:cNvPicPr>
            <p:nvPr/>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t="36145"/>
            <a:stretch/>
          </p:blipFill>
          <p:spPr>
            <a:xfrm>
              <a:off x="11734799" y="8159262"/>
              <a:ext cx="4865077" cy="3106614"/>
            </a:xfrm>
            <a:prstGeom prst="rect">
              <a:avLst/>
            </a:prstGeom>
          </p:spPr>
        </p:pic>
        <p:sp>
          <p:nvSpPr>
            <p:cNvPr id="14" name="Oval 13">
              <a:extLst>
                <a:ext uri="{FF2B5EF4-FFF2-40B4-BE49-F238E27FC236}">
                  <a16:creationId xmlns:a16="http://schemas.microsoft.com/office/drawing/2014/main" id="{E5F2F234-8E4A-1D0E-856E-894793BA90D6}"/>
                </a:ext>
              </a:extLst>
            </p:cNvPr>
            <p:cNvSpPr/>
            <p:nvPr/>
          </p:nvSpPr>
          <p:spPr>
            <a:xfrm>
              <a:off x="13710137" y="7702062"/>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Oval 14">
              <a:extLst>
                <a:ext uri="{FF2B5EF4-FFF2-40B4-BE49-F238E27FC236}">
                  <a16:creationId xmlns:a16="http://schemas.microsoft.com/office/drawing/2014/main" id="{438BC83D-4A29-83C8-1087-B25335B81F9E}"/>
                </a:ext>
              </a:extLst>
            </p:cNvPr>
            <p:cNvSpPr/>
            <p:nvPr/>
          </p:nvSpPr>
          <p:spPr>
            <a:xfrm>
              <a:off x="11485682" y="7473462"/>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spTree>
    <p:extLst>
      <p:ext uri="{BB962C8B-B14F-4D97-AF65-F5344CB8AC3E}">
        <p14:creationId xmlns:p14="http://schemas.microsoft.com/office/powerpoint/2010/main" val="35621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m 14" descr="Uma imagem com Cara humana, pessoa, ombro, sorrir&#10;&#10;Descrição gerada automaticamente">
            <a:extLst>
              <a:ext uri="{FF2B5EF4-FFF2-40B4-BE49-F238E27FC236}">
                <a16:creationId xmlns:a16="http://schemas.microsoft.com/office/drawing/2014/main" id="{7167AC6F-E5B3-71C5-A681-6CB5329751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4" name="TextBox 1">
            <a:extLst>
              <a:ext uri="{FF2B5EF4-FFF2-40B4-BE49-F238E27FC236}">
                <a16:creationId xmlns:a16="http://schemas.microsoft.com/office/drawing/2014/main" id="{DFFD5363-A456-1C8A-5048-29204BDFBF92}"/>
              </a:ext>
            </a:extLst>
          </p:cNvPr>
          <p:cNvSpPr txBox="1"/>
          <p:nvPr/>
        </p:nvSpPr>
        <p:spPr>
          <a:xfrm>
            <a:off x="1152939" y="451384"/>
            <a:ext cx="22907990" cy="2123658"/>
          </a:xfrm>
          <a:prstGeom prst="rect">
            <a:avLst/>
          </a:prstGeom>
          <a:noFill/>
        </p:spPr>
        <p:txBody>
          <a:bodyPr wrap="square" rtlCol="0">
            <a:spAutoFit/>
          </a:bodyPr>
          <a:lstStyle/>
          <a:p>
            <a:pPr algn="ctr"/>
            <a:r>
              <a:rPr lang="en-US" sz="6600" b="1" dirty="0">
                <a:solidFill>
                  <a:srgbClr val="211F1B"/>
                </a:solidFill>
                <a:latin typeface="Poppins" pitchFamily="2" charset="77"/>
                <a:cs typeface="Poppins" pitchFamily="2" charset="77"/>
              </a:rPr>
              <a:t>EFFETS SECONDAIRES &amp; CHANGEMENTS DES REGLES </a:t>
            </a:r>
            <a:r>
              <a:rPr lang="en-US" sz="6600" b="1" dirty="0">
                <a:solidFill>
                  <a:schemeClr val="bg1"/>
                </a:solidFill>
                <a:latin typeface="Poppins" pitchFamily="2" charset="77"/>
                <a:cs typeface="Poppins" pitchFamily="2" charset="77"/>
              </a:rPr>
              <a:t>| PERCEPTIONS</a:t>
            </a:r>
          </a:p>
        </p:txBody>
      </p:sp>
      <p:pic>
        <p:nvPicPr>
          <p:cNvPr id="5" name="Imagem 4" descr="Uma imagem com Gráficos, círculo, Tipo de letra, logótipo&#10;&#10;Descrição gerada automaticamente">
            <a:extLst>
              <a:ext uri="{FF2B5EF4-FFF2-40B4-BE49-F238E27FC236}">
                <a16:creationId xmlns:a16="http://schemas.microsoft.com/office/drawing/2014/main" id="{842B8862-BB6D-E997-4093-2FDD89C33EFC}"/>
              </a:ext>
            </a:extLst>
          </p:cNvPr>
          <p:cNvPicPr>
            <a:picLocks noChangeAspect="1"/>
          </p:cNvPicPr>
          <p:nvPr/>
        </p:nvPicPr>
        <p:blipFill rotWithShape="1">
          <a:blip r:embed="rId4">
            <a:extLst>
              <a:ext uri="{28A0092B-C50C-407E-A947-70E740481C1C}">
                <a14:useLocalDpi xmlns:a14="http://schemas.microsoft.com/office/drawing/2010/main" val="0"/>
              </a:ext>
            </a:extLst>
          </a:blip>
          <a:srcRect t="19355" r="57563" b="21425"/>
          <a:stretch/>
        </p:blipFill>
        <p:spPr>
          <a:xfrm rot="19887367">
            <a:off x="-210518" y="2551289"/>
            <a:ext cx="2988465" cy="2345856"/>
          </a:xfrm>
          <a:prstGeom prst="rect">
            <a:avLst/>
          </a:prstGeom>
        </p:spPr>
      </p:pic>
      <p:pic>
        <p:nvPicPr>
          <p:cNvPr id="6" name="Imagem 5" descr="Uma imagem com Gráficos, círculo, Tipo de letra, logótipo&#10;&#10;Descrição gerada automaticamente">
            <a:extLst>
              <a:ext uri="{FF2B5EF4-FFF2-40B4-BE49-F238E27FC236}">
                <a16:creationId xmlns:a16="http://schemas.microsoft.com/office/drawing/2014/main" id="{8CF70458-AFA4-96FB-8756-6493625BD0FF}"/>
              </a:ext>
            </a:extLst>
          </p:cNvPr>
          <p:cNvPicPr>
            <a:picLocks noChangeAspect="1"/>
          </p:cNvPicPr>
          <p:nvPr/>
        </p:nvPicPr>
        <p:blipFill rotWithShape="1">
          <a:blip r:embed="rId4">
            <a:extLst>
              <a:ext uri="{28A0092B-C50C-407E-A947-70E740481C1C}">
                <a14:useLocalDpi xmlns:a14="http://schemas.microsoft.com/office/drawing/2010/main" val="0"/>
              </a:ext>
            </a:extLst>
          </a:blip>
          <a:srcRect l="42275" t="30665" r="40991" b="42108"/>
          <a:stretch/>
        </p:blipFill>
        <p:spPr>
          <a:xfrm>
            <a:off x="3156788" y="1736221"/>
            <a:ext cx="1665081" cy="1524000"/>
          </a:xfrm>
          <a:prstGeom prst="rect">
            <a:avLst/>
          </a:prstGeom>
        </p:spPr>
      </p:pic>
      <p:pic>
        <p:nvPicPr>
          <p:cNvPr id="7" name="Imagem 6" descr="Uma imagem com Gráficos, círculo, Tipo de letra, logótipo&#10;&#10;Descrição gerada automaticamente">
            <a:extLst>
              <a:ext uri="{FF2B5EF4-FFF2-40B4-BE49-F238E27FC236}">
                <a16:creationId xmlns:a16="http://schemas.microsoft.com/office/drawing/2014/main" id="{8FD6C701-4B22-0144-B56D-7B34FCB5F580}"/>
              </a:ext>
            </a:extLst>
          </p:cNvPr>
          <p:cNvPicPr>
            <a:picLocks noChangeAspect="1"/>
          </p:cNvPicPr>
          <p:nvPr/>
        </p:nvPicPr>
        <p:blipFill rotWithShape="1">
          <a:blip r:embed="rId4">
            <a:extLst>
              <a:ext uri="{28A0092B-C50C-407E-A947-70E740481C1C}">
                <a14:useLocalDpi xmlns:a14="http://schemas.microsoft.com/office/drawing/2010/main" val="0"/>
              </a:ext>
            </a:extLst>
          </a:blip>
          <a:srcRect l="59775" t="19355" r="11126" b="21425"/>
          <a:stretch/>
        </p:blipFill>
        <p:spPr>
          <a:xfrm rot="614689">
            <a:off x="5290615" y="2143133"/>
            <a:ext cx="2045923" cy="2342073"/>
          </a:xfrm>
          <a:prstGeom prst="rect">
            <a:avLst/>
          </a:prstGeom>
        </p:spPr>
      </p:pic>
      <p:grpSp>
        <p:nvGrpSpPr>
          <p:cNvPr id="8" name="Agrupar 7">
            <a:extLst>
              <a:ext uri="{FF2B5EF4-FFF2-40B4-BE49-F238E27FC236}">
                <a16:creationId xmlns:a16="http://schemas.microsoft.com/office/drawing/2014/main" id="{6527F2F1-EE5F-A997-B03A-E25AA17E44C5}"/>
              </a:ext>
            </a:extLst>
          </p:cNvPr>
          <p:cNvGrpSpPr/>
          <p:nvPr/>
        </p:nvGrpSpPr>
        <p:grpSpPr>
          <a:xfrm>
            <a:off x="10570096" y="4203479"/>
            <a:ext cx="11576867" cy="2342115"/>
            <a:chOff x="1402244" y="10075035"/>
            <a:chExt cx="5011821" cy="3011787"/>
          </a:xfrm>
        </p:grpSpPr>
        <p:sp>
          <p:nvSpPr>
            <p:cNvPr id="9" name="Retângulo: Cantos Arredondados 8">
              <a:extLst>
                <a:ext uri="{FF2B5EF4-FFF2-40B4-BE49-F238E27FC236}">
                  <a16:creationId xmlns:a16="http://schemas.microsoft.com/office/drawing/2014/main" id="{C23C0414-7C9E-A499-7267-EAF2B24C256C}"/>
                </a:ext>
              </a:extLst>
            </p:cNvPr>
            <p:cNvSpPr/>
            <p:nvPr/>
          </p:nvSpPr>
          <p:spPr>
            <a:xfrm>
              <a:off x="1402244" y="10075035"/>
              <a:ext cx="5011821" cy="3011787"/>
            </a:xfrm>
            <a:prstGeom prst="roundRect">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CaixaDeTexto 9">
              <a:extLst>
                <a:ext uri="{FF2B5EF4-FFF2-40B4-BE49-F238E27FC236}">
                  <a16:creationId xmlns:a16="http://schemas.microsoft.com/office/drawing/2014/main" id="{44D64CE5-3CE2-81C8-FB44-FFA335476602}"/>
                </a:ext>
              </a:extLst>
            </p:cNvPr>
            <p:cNvSpPr txBox="1"/>
            <p:nvPr/>
          </p:nvSpPr>
          <p:spPr>
            <a:xfrm>
              <a:off x="1531178" y="10287402"/>
              <a:ext cx="4748956" cy="2730867"/>
            </a:xfrm>
            <a:prstGeom prst="rect">
              <a:avLst/>
            </a:prstGeom>
            <a:noFill/>
            <a:ln>
              <a:noFill/>
            </a:ln>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IDEE FAUSSE: </a:t>
              </a:r>
            </a:p>
            <a:p>
              <a:pPr algn="ctr"/>
              <a:r>
                <a:rPr lang="fr-FR" sz="4400" b="1" dirty="0">
                  <a:solidFill>
                    <a:schemeClr val="bg1"/>
                  </a:solidFill>
                  <a:latin typeface="Roboto" panose="02000000000000000000" pitchFamily="2" charset="0"/>
                  <a:ea typeface="Roboto" panose="02000000000000000000" pitchFamily="2" charset="0"/>
                </a:rPr>
                <a:t>Peur de l’infertilité, en particulier pour les femmes sans enfants</a:t>
              </a:r>
              <a:r>
                <a:rPr lang="en-US" sz="4400" b="1" dirty="0">
                  <a:solidFill>
                    <a:schemeClr val="bg1"/>
                  </a:solidFill>
                  <a:latin typeface="Roboto" panose="02000000000000000000" pitchFamily="2" charset="0"/>
                  <a:ea typeface="Roboto" panose="02000000000000000000" pitchFamily="2" charset="0"/>
                </a:rPr>
                <a:t>.</a:t>
              </a:r>
            </a:p>
          </p:txBody>
        </p:sp>
      </p:grpSp>
      <p:pic>
        <p:nvPicPr>
          <p:cNvPr id="11" name="Imagem 10" descr="Uma imagem com Gráficos, círculo, Tipo de letra, logótipo&#10;&#10;Descrição gerada automaticamente">
            <a:extLst>
              <a:ext uri="{FF2B5EF4-FFF2-40B4-BE49-F238E27FC236}">
                <a16:creationId xmlns:a16="http://schemas.microsoft.com/office/drawing/2014/main" id="{35E019DE-505C-23E5-1317-BE0E3D19530F}"/>
              </a:ext>
            </a:extLst>
          </p:cNvPr>
          <p:cNvPicPr>
            <a:picLocks noChangeAspect="1"/>
          </p:cNvPicPr>
          <p:nvPr/>
        </p:nvPicPr>
        <p:blipFill rotWithShape="1">
          <a:blip r:embed="rId4">
            <a:extLst>
              <a:ext uri="{28A0092B-C50C-407E-A947-70E740481C1C}">
                <a14:useLocalDpi xmlns:a14="http://schemas.microsoft.com/office/drawing/2010/main" val="0"/>
              </a:ext>
            </a:extLst>
          </a:blip>
          <a:srcRect l="60751" t="19355" r="11900" b="21425"/>
          <a:stretch/>
        </p:blipFill>
        <p:spPr>
          <a:xfrm rot="1081022">
            <a:off x="20575201" y="1900244"/>
            <a:ext cx="2995004" cy="3647946"/>
          </a:xfrm>
          <a:prstGeom prst="rect">
            <a:avLst/>
          </a:prstGeom>
        </p:spPr>
      </p:pic>
      <p:sp>
        <p:nvSpPr>
          <p:cNvPr id="12" name="CaixaDeTexto 11">
            <a:extLst>
              <a:ext uri="{FF2B5EF4-FFF2-40B4-BE49-F238E27FC236}">
                <a16:creationId xmlns:a16="http://schemas.microsoft.com/office/drawing/2014/main" id="{E4E12E67-6242-36D9-41EC-F6FC0EB11D3A}"/>
              </a:ext>
            </a:extLst>
          </p:cNvPr>
          <p:cNvSpPr txBox="1"/>
          <p:nvPr/>
        </p:nvSpPr>
        <p:spPr>
          <a:xfrm>
            <a:off x="10570096" y="8003723"/>
            <a:ext cx="11576867" cy="4042132"/>
          </a:xfrm>
          <a:prstGeom prst="rect">
            <a:avLst/>
          </a:prstGeom>
          <a:noFill/>
        </p:spPr>
        <p:txBody>
          <a:bodyPr wrap="square" lIns="91440" tIns="45720" rIns="91440" bIns="45720" anchor="t">
            <a:spAutoFit/>
          </a:bodyPr>
          <a:lstStyle/>
          <a:p>
            <a:pPr marL="571500" indent="-571500" algn="just">
              <a:lnSpc>
                <a:spcPct val="150000"/>
              </a:lnSpc>
              <a:buBlip>
                <a:blip r:embed="rId5"/>
              </a:buBlip>
            </a:pPr>
            <a:r>
              <a:rPr lang="fr-FR" sz="4400" dirty="0">
                <a:latin typeface="Roboto"/>
                <a:ea typeface="Roboto"/>
                <a:cs typeface="Roboto"/>
              </a:rPr>
              <a:t>Les changements du schéma des menstruations et leurs irrégularités ou aménorrhée contribuent à cette peur de l'infertilité</a:t>
            </a:r>
            <a:r>
              <a:rPr lang="en-US" sz="4400" dirty="0">
                <a:latin typeface="Roboto"/>
                <a:ea typeface="Roboto"/>
                <a:cs typeface="Roboto"/>
              </a:rPr>
              <a:t>.</a:t>
            </a:r>
          </a:p>
        </p:txBody>
      </p:sp>
    </p:spTree>
    <p:extLst>
      <p:ext uri="{BB962C8B-B14F-4D97-AF65-F5344CB8AC3E}">
        <p14:creationId xmlns:p14="http://schemas.microsoft.com/office/powerpoint/2010/main" val="2788321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m 13" descr="Uma imagem com Cara humana, pessoa, ombro, sorrir&#10;&#10;Descrição gerada automaticamente">
            <a:extLst>
              <a:ext uri="{FF2B5EF4-FFF2-40B4-BE49-F238E27FC236}">
                <a16:creationId xmlns:a16="http://schemas.microsoft.com/office/drawing/2014/main" id="{EF7262E1-952D-D893-1F38-DBD9C02A10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54"/>
            <a:ext cx="24384000" cy="13716000"/>
          </a:xfrm>
          <a:prstGeom prst="rect">
            <a:avLst/>
          </a:prstGeom>
        </p:spPr>
      </p:pic>
      <p:sp>
        <p:nvSpPr>
          <p:cNvPr id="12" name="CaixaDeTexto 11">
            <a:extLst>
              <a:ext uri="{FF2B5EF4-FFF2-40B4-BE49-F238E27FC236}">
                <a16:creationId xmlns:a16="http://schemas.microsoft.com/office/drawing/2014/main" id="{E4E12E67-6242-36D9-41EC-F6FC0EB11D3A}"/>
              </a:ext>
            </a:extLst>
          </p:cNvPr>
          <p:cNvSpPr txBox="1"/>
          <p:nvPr/>
        </p:nvSpPr>
        <p:spPr>
          <a:xfrm>
            <a:off x="10570096" y="7814146"/>
            <a:ext cx="11576867" cy="4042132"/>
          </a:xfrm>
          <a:prstGeom prst="rect">
            <a:avLst/>
          </a:prstGeom>
          <a:noFill/>
        </p:spPr>
        <p:txBody>
          <a:bodyPr wrap="square" lIns="91440" tIns="45720" rIns="91440" bIns="45720" anchor="t">
            <a:spAutoFit/>
          </a:bodyPr>
          <a:lstStyle/>
          <a:p>
            <a:pPr marL="571500" indent="-571500" algn="just">
              <a:lnSpc>
                <a:spcPct val="150000"/>
              </a:lnSpc>
              <a:buBlip>
                <a:blip r:embed="rId4"/>
              </a:buBlip>
            </a:pPr>
            <a:r>
              <a:rPr lang="fr-FR" sz="4400" dirty="0">
                <a:latin typeface="Roboto"/>
                <a:ea typeface="Roboto"/>
                <a:cs typeface="Roboto"/>
              </a:rPr>
              <a:t>De nombreuses utilisatrices préféreraient risquer de tomber enceinte plutôt que d’utiliser une méthode qui, selon elles, pourrait nuire à leur fertilité.</a:t>
            </a:r>
            <a:endParaRPr lang="en-US" sz="4400" dirty="0">
              <a:latin typeface="Roboto"/>
              <a:ea typeface="Roboto"/>
              <a:cs typeface="Roboto"/>
            </a:endParaRPr>
          </a:p>
        </p:txBody>
      </p:sp>
      <p:pic>
        <p:nvPicPr>
          <p:cNvPr id="15" name="Imagem 14" descr="Uma imagem com Gráficos, círculo, Tipo de letra, logótipo&#10;&#10;Descrição gerada automaticamente">
            <a:extLst>
              <a:ext uri="{FF2B5EF4-FFF2-40B4-BE49-F238E27FC236}">
                <a16:creationId xmlns:a16="http://schemas.microsoft.com/office/drawing/2014/main" id="{EFADD825-79A7-0FBD-6E06-851CA2086726}"/>
              </a:ext>
            </a:extLst>
          </p:cNvPr>
          <p:cNvPicPr>
            <a:picLocks noChangeAspect="1"/>
          </p:cNvPicPr>
          <p:nvPr/>
        </p:nvPicPr>
        <p:blipFill rotWithShape="1">
          <a:blip r:embed="rId5">
            <a:extLst>
              <a:ext uri="{28A0092B-C50C-407E-A947-70E740481C1C}">
                <a14:useLocalDpi xmlns:a14="http://schemas.microsoft.com/office/drawing/2010/main" val="0"/>
              </a:ext>
            </a:extLst>
          </a:blip>
          <a:srcRect t="19355" r="57563" b="21425"/>
          <a:stretch/>
        </p:blipFill>
        <p:spPr>
          <a:xfrm rot="19887367">
            <a:off x="-210518" y="2551289"/>
            <a:ext cx="2988465" cy="2345856"/>
          </a:xfrm>
          <a:prstGeom prst="rect">
            <a:avLst/>
          </a:prstGeom>
        </p:spPr>
      </p:pic>
      <p:pic>
        <p:nvPicPr>
          <p:cNvPr id="16" name="Imagem 15" descr="Uma imagem com Gráficos, círculo, Tipo de letra, logótipo&#10;&#10;Descrição gerada automaticamente">
            <a:extLst>
              <a:ext uri="{FF2B5EF4-FFF2-40B4-BE49-F238E27FC236}">
                <a16:creationId xmlns:a16="http://schemas.microsoft.com/office/drawing/2014/main" id="{0A33B12C-03E7-FD1E-0364-80E94D78396D}"/>
              </a:ext>
            </a:extLst>
          </p:cNvPr>
          <p:cNvPicPr>
            <a:picLocks noChangeAspect="1"/>
          </p:cNvPicPr>
          <p:nvPr/>
        </p:nvPicPr>
        <p:blipFill rotWithShape="1">
          <a:blip r:embed="rId5">
            <a:extLst>
              <a:ext uri="{28A0092B-C50C-407E-A947-70E740481C1C}">
                <a14:useLocalDpi xmlns:a14="http://schemas.microsoft.com/office/drawing/2010/main" val="0"/>
              </a:ext>
            </a:extLst>
          </a:blip>
          <a:srcRect l="42275" t="30665" r="40991" b="42108"/>
          <a:stretch/>
        </p:blipFill>
        <p:spPr>
          <a:xfrm>
            <a:off x="3156788" y="1736221"/>
            <a:ext cx="1665081" cy="1524000"/>
          </a:xfrm>
          <a:prstGeom prst="rect">
            <a:avLst/>
          </a:prstGeom>
        </p:spPr>
      </p:pic>
      <p:pic>
        <p:nvPicPr>
          <p:cNvPr id="17" name="Imagem 16" descr="Uma imagem com Gráficos, círculo, Tipo de letra, logótipo&#10;&#10;Descrição gerada automaticamente">
            <a:extLst>
              <a:ext uri="{FF2B5EF4-FFF2-40B4-BE49-F238E27FC236}">
                <a16:creationId xmlns:a16="http://schemas.microsoft.com/office/drawing/2014/main" id="{B344AD07-1049-2B3B-34D6-2647C86268C1}"/>
              </a:ext>
            </a:extLst>
          </p:cNvPr>
          <p:cNvPicPr>
            <a:picLocks noChangeAspect="1"/>
          </p:cNvPicPr>
          <p:nvPr/>
        </p:nvPicPr>
        <p:blipFill rotWithShape="1">
          <a:blip r:embed="rId5">
            <a:extLst>
              <a:ext uri="{28A0092B-C50C-407E-A947-70E740481C1C}">
                <a14:useLocalDpi xmlns:a14="http://schemas.microsoft.com/office/drawing/2010/main" val="0"/>
              </a:ext>
            </a:extLst>
          </a:blip>
          <a:srcRect l="59775" t="19355" r="11126" b="21425"/>
          <a:stretch/>
        </p:blipFill>
        <p:spPr>
          <a:xfrm rot="614689">
            <a:off x="5290615" y="2143133"/>
            <a:ext cx="2045923" cy="2342073"/>
          </a:xfrm>
          <a:prstGeom prst="rect">
            <a:avLst/>
          </a:prstGeom>
        </p:spPr>
      </p:pic>
      <p:sp>
        <p:nvSpPr>
          <p:cNvPr id="2" name="TextBox 1">
            <a:extLst>
              <a:ext uri="{FF2B5EF4-FFF2-40B4-BE49-F238E27FC236}">
                <a16:creationId xmlns:a16="http://schemas.microsoft.com/office/drawing/2014/main" id="{E50DEE47-412B-DF25-A03B-76E74AACE1DA}"/>
              </a:ext>
            </a:extLst>
          </p:cNvPr>
          <p:cNvSpPr txBox="1"/>
          <p:nvPr/>
        </p:nvSpPr>
        <p:spPr>
          <a:xfrm>
            <a:off x="1152939" y="451384"/>
            <a:ext cx="22907990" cy="2123658"/>
          </a:xfrm>
          <a:prstGeom prst="rect">
            <a:avLst/>
          </a:prstGeom>
          <a:noFill/>
        </p:spPr>
        <p:txBody>
          <a:bodyPr wrap="square" rtlCol="0">
            <a:spAutoFit/>
          </a:bodyPr>
          <a:lstStyle/>
          <a:p>
            <a:pPr algn="ctr"/>
            <a:r>
              <a:rPr lang="en-US" sz="6600" b="1" dirty="0">
                <a:solidFill>
                  <a:srgbClr val="211F1B"/>
                </a:solidFill>
                <a:latin typeface="Poppins" pitchFamily="2" charset="77"/>
                <a:cs typeface="Poppins" pitchFamily="2" charset="77"/>
              </a:rPr>
              <a:t>EFFETS SECONDAIRES &amp; CHANGEMENTS DES REGLES </a:t>
            </a:r>
            <a:r>
              <a:rPr lang="en-US" sz="6600" b="1" dirty="0">
                <a:solidFill>
                  <a:schemeClr val="bg1"/>
                </a:solidFill>
                <a:latin typeface="Poppins" pitchFamily="2" charset="77"/>
                <a:cs typeface="Poppins" pitchFamily="2" charset="77"/>
              </a:rPr>
              <a:t>| PERCEPTIONS</a:t>
            </a:r>
          </a:p>
        </p:txBody>
      </p:sp>
      <p:grpSp>
        <p:nvGrpSpPr>
          <p:cNvPr id="19" name="Agrupar 7">
            <a:extLst>
              <a:ext uri="{FF2B5EF4-FFF2-40B4-BE49-F238E27FC236}">
                <a16:creationId xmlns:a16="http://schemas.microsoft.com/office/drawing/2014/main" id="{FC3CAE29-F57D-8F99-818B-EBA7080B4987}"/>
              </a:ext>
            </a:extLst>
          </p:cNvPr>
          <p:cNvGrpSpPr/>
          <p:nvPr/>
        </p:nvGrpSpPr>
        <p:grpSpPr>
          <a:xfrm>
            <a:off x="10570096" y="4203479"/>
            <a:ext cx="11576867" cy="2342115"/>
            <a:chOff x="1402244" y="10075035"/>
            <a:chExt cx="5011821" cy="3011787"/>
          </a:xfrm>
        </p:grpSpPr>
        <p:sp>
          <p:nvSpPr>
            <p:cNvPr id="20" name="Retângulo: Cantos Arredondados 8">
              <a:extLst>
                <a:ext uri="{FF2B5EF4-FFF2-40B4-BE49-F238E27FC236}">
                  <a16:creationId xmlns:a16="http://schemas.microsoft.com/office/drawing/2014/main" id="{3A5DE516-A94C-52C3-6846-DEA2F170780B}"/>
                </a:ext>
              </a:extLst>
            </p:cNvPr>
            <p:cNvSpPr/>
            <p:nvPr/>
          </p:nvSpPr>
          <p:spPr>
            <a:xfrm>
              <a:off x="1402244" y="10075035"/>
              <a:ext cx="5011821" cy="3011787"/>
            </a:xfrm>
            <a:prstGeom prst="roundRect">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CaixaDeTexto 9">
              <a:extLst>
                <a:ext uri="{FF2B5EF4-FFF2-40B4-BE49-F238E27FC236}">
                  <a16:creationId xmlns:a16="http://schemas.microsoft.com/office/drawing/2014/main" id="{73257C9D-A75A-EA29-E391-9A85B737943A}"/>
                </a:ext>
              </a:extLst>
            </p:cNvPr>
            <p:cNvSpPr txBox="1"/>
            <p:nvPr/>
          </p:nvSpPr>
          <p:spPr>
            <a:xfrm>
              <a:off x="1531178" y="10287402"/>
              <a:ext cx="4748956" cy="2730867"/>
            </a:xfrm>
            <a:prstGeom prst="rect">
              <a:avLst/>
            </a:prstGeom>
            <a:noFill/>
            <a:ln>
              <a:noFill/>
            </a:ln>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IDEE FAUSSE: </a:t>
              </a:r>
            </a:p>
            <a:p>
              <a:pPr algn="ctr"/>
              <a:r>
                <a:rPr lang="fr-FR" sz="4400" b="1" dirty="0">
                  <a:solidFill>
                    <a:schemeClr val="bg1"/>
                  </a:solidFill>
                  <a:latin typeface="Roboto" panose="02000000000000000000" pitchFamily="2" charset="0"/>
                  <a:ea typeface="Roboto" panose="02000000000000000000" pitchFamily="2" charset="0"/>
                </a:rPr>
                <a:t>Peur de l’infertilité, en particulier pour les femmes sans enfants</a:t>
              </a:r>
              <a:r>
                <a:rPr lang="en-US" sz="4400" b="1" dirty="0">
                  <a:solidFill>
                    <a:schemeClr val="bg1"/>
                  </a:solidFill>
                  <a:latin typeface="Roboto" panose="02000000000000000000" pitchFamily="2" charset="0"/>
                  <a:ea typeface="Roboto" panose="02000000000000000000" pitchFamily="2" charset="0"/>
                </a:rPr>
                <a:t>.</a:t>
              </a:r>
            </a:p>
          </p:txBody>
        </p:sp>
      </p:grpSp>
      <p:pic>
        <p:nvPicPr>
          <p:cNvPr id="22" name="Imagem 10" descr="Uma imagem com Gráficos, círculo, Tipo de letra, logótipo&#10;&#10;Descrição gerada automaticamente">
            <a:extLst>
              <a:ext uri="{FF2B5EF4-FFF2-40B4-BE49-F238E27FC236}">
                <a16:creationId xmlns:a16="http://schemas.microsoft.com/office/drawing/2014/main" id="{1803BA79-096E-494E-FFFC-2533F6D9C987}"/>
              </a:ext>
            </a:extLst>
          </p:cNvPr>
          <p:cNvPicPr>
            <a:picLocks noChangeAspect="1"/>
          </p:cNvPicPr>
          <p:nvPr/>
        </p:nvPicPr>
        <p:blipFill rotWithShape="1">
          <a:blip r:embed="rId5">
            <a:extLst>
              <a:ext uri="{28A0092B-C50C-407E-A947-70E740481C1C}">
                <a14:useLocalDpi xmlns:a14="http://schemas.microsoft.com/office/drawing/2010/main" val="0"/>
              </a:ext>
            </a:extLst>
          </a:blip>
          <a:srcRect l="60751" t="19355" r="11900" b="21425"/>
          <a:stretch/>
        </p:blipFill>
        <p:spPr>
          <a:xfrm rot="1081022">
            <a:off x="20575201" y="1900244"/>
            <a:ext cx="2995004" cy="3647946"/>
          </a:xfrm>
          <a:prstGeom prst="rect">
            <a:avLst/>
          </a:prstGeom>
        </p:spPr>
      </p:pic>
    </p:spTree>
    <p:extLst>
      <p:ext uri="{BB962C8B-B14F-4D97-AF65-F5344CB8AC3E}">
        <p14:creationId xmlns:p14="http://schemas.microsoft.com/office/powerpoint/2010/main" val="571684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Uma imagem com Cara humana, pessoa, ombro, sorrir&#10;&#10;Descrição gerada automaticamente">
            <a:extLst>
              <a:ext uri="{FF2B5EF4-FFF2-40B4-BE49-F238E27FC236}">
                <a16:creationId xmlns:a16="http://schemas.microsoft.com/office/drawing/2014/main" id="{B95F2BBE-F52F-A63F-4960-DF228E8E7D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54"/>
            <a:ext cx="24384000" cy="13716000"/>
          </a:xfrm>
          <a:prstGeom prst="rect">
            <a:avLst/>
          </a:prstGeom>
        </p:spPr>
      </p:pic>
      <p:grpSp>
        <p:nvGrpSpPr>
          <p:cNvPr id="8" name="Agrupar 7">
            <a:extLst>
              <a:ext uri="{FF2B5EF4-FFF2-40B4-BE49-F238E27FC236}">
                <a16:creationId xmlns:a16="http://schemas.microsoft.com/office/drawing/2014/main" id="{6527F2F1-EE5F-A997-B03A-E25AA17E44C5}"/>
              </a:ext>
            </a:extLst>
          </p:cNvPr>
          <p:cNvGrpSpPr/>
          <p:nvPr/>
        </p:nvGrpSpPr>
        <p:grpSpPr>
          <a:xfrm>
            <a:off x="10570096" y="4203479"/>
            <a:ext cx="11576867" cy="2342115"/>
            <a:chOff x="1402244" y="10075035"/>
            <a:chExt cx="5011821" cy="3011787"/>
          </a:xfrm>
        </p:grpSpPr>
        <p:sp>
          <p:nvSpPr>
            <p:cNvPr id="9" name="Retângulo: Cantos Arredondados 8">
              <a:extLst>
                <a:ext uri="{FF2B5EF4-FFF2-40B4-BE49-F238E27FC236}">
                  <a16:creationId xmlns:a16="http://schemas.microsoft.com/office/drawing/2014/main" id="{C23C0414-7C9E-A499-7267-EAF2B24C256C}"/>
                </a:ext>
              </a:extLst>
            </p:cNvPr>
            <p:cNvSpPr/>
            <p:nvPr/>
          </p:nvSpPr>
          <p:spPr>
            <a:xfrm>
              <a:off x="1402244" y="10075035"/>
              <a:ext cx="5011821" cy="3011787"/>
            </a:xfrm>
            <a:prstGeom prst="roundRect">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CaixaDeTexto 9">
              <a:extLst>
                <a:ext uri="{FF2B5EF4-FFF2-40B4-BE49-F238E27FC236}">
                  <a16:creationId xmlns:a16="http://schemas.microsoft.com/office/drawing/2014/main" id="{44D64CE5-3CE2-81C8-FB44-FFA335476602}"/>
                </a:ext>
              </a:extLst>
            </p:cNvPr>
            <p:cNvSpPr txBox="1"/>
            <p:nvPr/>
          </p:nvSpPr>
          <p:spPr>
            <a:xfrm>
              <a:off x="1531177" y="10666735"/>
              <a:ext cx="4748956" cy="1860157"/>
            </a:xfrm>
            <a:prstGeom prst="rect">
              <a:avLst/>
            </a:prstGeom>
            <a:noFill/>
            <a:ln>
              <a:noFill/>
            </a:ln>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IDEE FAUSSE: </a:t>
              </a:r>
              <a:endParaRPr lang="fr-FR" sz="4400" b="1" dirty="0">
                <a:solidFill>
                  <a:schemeClr val="bg1"/>
                </a:solidFill>
                <a:latin typeface="Roboto" panose="02000000000000000000" pitchFamily="2" charset="0"/>
                <a:ea typeface="Roboto" panose="02000000000000000000" pitchFamily="2" charset="0"/>
              </a:endParaRPr>
            </a:p>
            <a:p>
              <a:pPr algn="ctr"/>
              <a:r>
                <a:rPr lang="fr-FR" sz="4400" b="1" dirty="0">
                  <a:solidFill>
                    <a:schemeClr val="bg1"/>
                  </a:solidFill>
                  <a:latin typeface="Roboto" panose="02000000000000000000" pitchFamily="2" charset="0"/>
                  <a:ea typeface="Roboto" panose="02000000000000000000" pitchFamily="2" charset="0"/>
                </a:rPr>
                <a:t>Peur du cancer ou d'une autre maladie</a:t>
              </a:r>
              <a:endParaRPr lang="en-US" sz="4400" b="1" dirty="0">
                <a:solidFill>
                  <a:schemeClr val="bg1"/>
                </a:solidFill>
                <a:latin typeface="Roboto" panose="02000000000000000000" pitchFamily="2" charset="0"/>
                <a:ea typeface="Roboto" panose="02000000000000000000" pitchFamily="2" charset="0"/>
              </a:endParaRPr>
            </a:p>
          </p:txBody>
        </p:sp>
      </p:grpSp>
      <p:pic>
        <p:nvPicPr>
          <p:cNvPr id="11" name="Imagem 10" descr="Uma imagem com Gráficos, círculo, Tipo de letra, logótipo&#10;&#10;Descrição gerada automaticamente">
            <a:extLst>
              <a:ext uri="{FF2B5EF4-FFF2-40B4-BE49-F238E27FC236}">
                <a16:creationId xmlns:a16="http://schemas.microsoft.com/office/drawing/2014/main" id="{35E019DE-505C-23E5-1317-BE0E3D19530F}"/>
              </a:ext>
            </a:extLst>
          </p:cNvPr>
          <p:cNvPicPr>
            <a:picLocks noChangeAspect="1"/>
          </p:cNvPicPr>
          <p:nvPr/>
        </p:nvPicPr>
        <p:blipFill rotWithShape="1">
          <a:blip r:embed="rId4">
            <a:extLst>
              <a:ext uri="{28A0092B-C50C-407E-A947-70E740481C1C}">
                <a14:useLocalDpi xmlns:a14="http://schemas.microsoft.com/office/drawing/2010/main" val="0"/>
              </a:ext>
            </a:extLst>
          </a:blip>
          <a:srcRect l="60751" t="19355" r="11900" b="21425"/>
          <a:stretch/>
        </p:blipFill>
        <p:spPr>
          <a:xfrm rot="1081022">
            <a:off x="20575201" y="1900244"/>
            <a:ext cx="2995004" cy="3647946"/>
          </a:xfrm>
          <a:prstGeom prst="rect">
            <a:avLst/>
          </a:prstGeom>
        </p:spPr>
      </p:pic>
      <p:sp>
        <p:nvSpPr>
          <p:cNvPr id="12" name="CaixaDeTexto 11">
            <a:extLst>
              <a:ext uri="{FF2B5EF4-FFF2-40B4-BE49-F238E27FC236}">
                <a16:creationId xmlns:a16="http://schemas.microsoft.com/office/drawing/2014/main" id="{E4E12E67-6242-36D9-41EC-F6FC0EB11D3A}"/>
              </a:ext>
            </a:extLst>
          </p:cNvPr>
          <p:cNvSpPr txBox="1"/>
          <p:nvPr/>
        </p:nvSpPr>
        <p:spPr>
          <a:xfrm>
            <a:off x="10201165" y="7635730"/>
            <a:ext cx="12660017" cy="2010807"/>
          </a:xfrm>
          <a:prstGeom prst="rect">
            <a:avLst/>
          </a:prstGeom>
          <a:noFill/>
        </p:spPr>
        <p:txBody>
          <a:bodyPr wrap="square">
            <a:spAutoFit/>
          </a:bodyPr>
          <a:lstStyle/>
          <a:p>
            <a:pPr marL="571500" indent="-571500" algn="just">
              <a:lnSpc>
                <a:spcPct val="150000"/>
              </a:lnSpc>
              <a:buBlip>
                <a:blip r:embed="rId5"/>
              </a:buBlip>
            </a:pPr>
            <a:r>
              <a:rPr lang="fr-FR" sz="4400" dirty="0">
                <a:latin typeface="Roboto" panose="02000000000000000000" pitchFamily="2" charset="0"/>
                <a:ea typeface="Roboto" panose="02000000000000000000" pitchFamily="2" charset="0"/>
              </a:rPr>
              <a:t>Sensations de maladie ou les changements de menstruations peuvent renforcer cette peur</a:t>
            </a:r>
            <a:r>
              <a:rPr lang="en-US" sz="4400" dirty="0">
                <a:latin typeface="Roboto" panose="02000000000000000000" pitchFamily="2" charset="0"/>
                <a:ea typeface="Roboto" panose="02000000000000000000" pitchFamily="2" charset="0"/>
              </a:rPr>
              <a:t>.</a:t>
            </a:r>
          </a:p>
        </p:txBody>
      </p:sp>
      <p:pic>
        <p:nvPicPr>
          <p:cNvPr id="15" name="Imagem 14" descr="Uma imagem com Gráficos, círculo, Tipo de letra, logótipo&#10;&#10;Descrição gerada automaticamente">
            <a:extLst>
              <a:ext uri="{FF2B5EF4-FFF2-40B4-BE49-F238E27FC236}">
                <a16:creationId xmlns:a16="http://schemas.microsoft.com/office/drawing/2014/main" id="{CF3F3BA6-1EFD-9491-98B7-4B8F464A97EE}"/>
              </a:ext>
            </a:extLst>
          </p:cNvPr>
          <p:cNvPicPr>
            <a:picLocks noChangeAspect="1"/>
          </p:cNvPicPr>
          <p:nvPr/>
        </p:nvPicPr>
        <p:blipFill rotWithShape="1">
          <a:blip r:embed="rId4">
            <a:extLst>
              <a:ext uri="{28A0092B-C50C-407E-A947-70E740481C1C}">
                <a14:useLocalDpi xmlns:a14="http://schemas.microsoft.com/office/drawing/2010/main" val="0"/>
              </a:ext>
            </a:extLst>
          </a:blip>
          <a:srcRect t="19355" r="57563" b="21425"/>
          <a:stretch/>
        </p:blipFill>
        <p:spPr>
          <a:xfrm rot="19887367">
            <a:off x="-210518" y="2551289"/>
            <a:ext cx="2988465" cy="2345856"/>
          </a:xfrm>
          <a:prstGeom prst="rect">
            <a:avLst/>
          </a:prstGeom>
        </p:spPr>
      </p:pic>
      <p:pic>
        <p:nvPicPr>
          <p:cNvPr id="16" name="Imagem 15" descr="Uma imagem com Gráficos, círculo, Tipo de letra, logótipo&#10;&#10;Descrição gerada automaticamente">
            <a:extLst>
              <a:ext uri="{FF2B5EF4-FFF2-40B4-BE49-F238E27FC236}">
                <a16:creationId xmlns:a16="http://schemas.microsoft.com/office/drawing/2014/main" id="{957A84C0-C0E1-4748-5B8D-A9739603EEFA}"/>
              </a:ext>
            </a:extLst>
          </p:cNvPr>
          <p:cNvPicPr>
            <a:picLocks noChangeAspect="1"/>
          </p:cNvPicPr>
          <p:nvPr/>
        </p:nvPicPr>
        <p:blipFill rotWithShape="1">
          <a:blip r:embed="rId4">
            <a:extLst>
              <a:ext uri="{28A0092B-C50C-407E-A947-70E740481C1C}">
                <a14:useLocalDpi xmlns:a14="http://schemas.microsoft.com/office/drawing/2010/main" val="0"/>
              </a:ext>
            </a:extLst>
          </a:blip>
          <a:srcRect l="42275" t="30665" r="40991" b="42108"/>
          <a:stretch/>
        </p:blipFill>
        <p:spPr>
          <a:xfrm>
            <a:off x="3156788" y="1736221"/>
            <a:ext cx="1665081" cy="1524000"/>
          </a:xfrm>
          <a:prstGeom prst="rect">
            <a:avLst/>
          </a:prstGeom>
        </p:spPr>
      </p:pic>
      <p:pic>
        <p:nvPicPr>
          <p:cNvPr id="17" name="Imagem 16" descr="Uma imagem com Gráficos, círculo, Tipo de letra, logótipo&#10;&#10;Descrição gerada automaticamente">
            <a:extLst>
              <a:ext uri="{FF2B5EF4-FFF2-40B4-BE49-F238E27FC236}">
                <a16:creationId xmlns:a16="http://schemas.microsoft.com/office/drawing/2014/main" id="{C294F890-CE27-64B3-7EA5-C05ED943D95B}"/>
              </a:ext>
            </a:extLst>
          </p:cNvPr>
          <p:cNvPicPr>
            <a:picLocks noChangeAspect="1"/>
          </p:cNvPicPr>
          <p:nvPr/>
        </p:nvPicPr>
        <p:blipFill rotWithShape="1">
          <a:blip r:embed="rId4">
            <a:extLst>
              <a:ext uri="{28A0092B-C50C-407E-A947-70E740481C1C}">
                <a14:useLocalDpi xmlns:a14="http://schemas.microsoft.com/office/drawing/2010/main" val="0"/>
              </a:ext>
            </a:extLst>
          </a:blip>
          <a:srcRect l="59775" t="19355" r="11126" b="21425"/>
          <a:stretch/>
        </p:blipFill>
        <p:spPr>
          <a:xfrm rot="614689">
            <a:off x="5290615" y="2143133"/>
            <a:ext cx="2045923" cy="2342073"/>
          </a:xfrm>
          <a:prstGeom prst="rect">
            <a:avLst/>
          </a:prstGeom>
        </p:spPr>
      </p:pic>
      <p:sp>
        <p:nvSpPr>
          <p:cNvPr id="3" name="TextBox 1">
            <a:extLst>
              <a:ext uri="{FF2B5EF4-FFF2-40B4-BE49-F238E27FC236}">
                <a16:creationId xmlns:a16="http://schemas.microsoft.com/office/drawing/2014/main" id="{FE56324E-FD54-0785-D45A-8017876C99B4}"/>
              </a:ext>
            </a:extLst>
          </p:cNvPr>
          <p:cNvSpPr txBox="1"/>
          <p:nvPr/>
        </p:nvSpPr>
        <p:spPr>
          <a:xfrm>
            <a:off x="1152939" y="451384"/>
            <a:ext cx="22907990" cy="2123658"/>
          </a:xfrm>
          <a:prstGeom prst="rect">
            <a:avLst/>
          </a:prstGeom>
          <a:noFill/>
        </p:spPr>
        <p:txBody>
          <a:bodyPr wrap="square" rtlCol="0">
            <a:spAutoFit/>
          </a:bodyPr>
          <a:lstStyle/>
          <a:p>
            <a:pPr algn="ctr"/>
            <a:r>
              <a:rPr lang="en-US" sz="6600" b="1" dirty="0">
                <a:solidFill>
                  <a:srgbClr val="211F1B"/>
                </a:solidFill>
                <a:latin typeface="Poppins" pitchFamily="2" charset="77"/>
                <a:cs typeface="Poppins" pitchFamily="2" charset="77"/>
              </a:rPr>
              <a:t>EFFETS SECONDAIRES &amp; CHANGEMENTS DES REGLES </a:t>
            </a:r>
            <a:r>
              <a:rPr lang="en-US" sz="6600" b="1" dirty="0">
                <a:solidFill>
                  <a:schemeClr val="bg1"/>
                </a:solidFill>
                <a:latin typeface="Poppins" pitchFamily="2" charset="77"/>
                <a:cs typeface="Poppins" pitchFamily="2" charset="77"/>
              </a:rPr>
              <a:t>| PERCEPTIONS</a:t>
            </a:r>
          </a:p>
        </p:txBody>
      </p:sp>
    </p:spTree>
    <p:extLst>
      <p:ext uri="{BB962C8B-B14F-4D97-AF65-F5344CB8AC3E}">
        <p14:creationId xmlns:p14="http://schemas.microsoft.com/office/powerpoint/2010/main" val="3076439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Uma imagem com Cara humana, pessoa, ombro, sorrir&#10;&#10;Descrição gerada automaticamente">
            <a:extLst>
              <a:ext uri="{FF2B5EF4-FFF2-40B4-BE49-F238E27FC236}">
                <a16:creationId xmlns:a16="http://schemas.microsoft.com/office/drawing/2014/main" id="{B95F2BBE-F52F-A63F-4960-DF228E8E7D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54"/>
            <a:ext cx="24384000" cy="13716000"/>
          </a:xfrm>
          <a:prstGeom prst="rect">
            <a:avLst/>
          </a:prstGeom>
        </p:spPr>
      </p:pic>
      <p:grpSp>
        <p:nvGrpSpPr>
          <p:cNvPr id="8" name="Agrupar 7">
            <a:extLst>
              <a:ext uri="{FF2B5EF4-FFF2-40B4-BE49-F238E27FC236}">
                <a16:creationId xmlns:a16="http://schemas.microsoft.com/office/drawing/2014/main" id="{6527F2F1-EE5F-A997-B03A-E25AA17E44C5}"/>
              </a:ext>
            </a:extLst>
          </p:cNvPr>
          <p:cNvGrpSpPr/>
          <p:nvPr/>
        </p:nvGrpSpPr>
        <p:grpSpPr>
          <a:xfrm>
            <a:off x="10570096" y="4203479"/>
            <a:ext cx="11576867" cy="2342115"/>
            <a:chOff x="1402244" y="10075035"/>
            <a:chExt cx="5011821" cy="3011787"/>
          </a:xfrm>
        </p:grpSpPr>
        <p:sp>
          <p:nvSpPr>
            <p:cNvPr id="9" name="Retângulo: Cantos Arredondados 8">
              <a:extLst>
                <a:ext uri="{FF2B5EF4-FFF2-40B4-BE49-F238E27FC236}">
                  <a16:creationId xmlns:a16="http://schemas.microsoft.com/office/drawing/2014/main" id="{C23C0414-7C9E-A499-7267-EAF2B24C256C}"/>
                </a:ext>
              </a:extLst>
            </p:cNvPr>
            <p:cNvSpPr/>
            <p:nvPr/>
          </p:nvSpPr>
          <p:spPr>
            <a:xfrm>
              <a:off x="1402244" y="10075035"/>
              <a:ext cx="5011821" cy="3011787"/>
            </a:xfrm>
            <a:prstGeom prst="roundRect">
              <a:avLst/>
            </a:prstGeom>
            <a:solidFill>
              <a:srgbClr val="16A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CaixaDeTexto 9">
              <a:extLst>
                <a:ext uri="{FF2B5EF4-FFF2-40B4-BE49-F238E27FC236}">
                  <a16:creationId xmlns:a16="http://schemas.microsoft.com/office/drawing/2014/main" id="{44D64CE5-3CE2-81C8-FB44-FFA335476602}"/>
                </a:ext>
              </a:extLst>
            </p:cNvPr>
            <p:cNvSpPr txBox="1"/>
            <p:nvPr/>
          </p:nvSpPr>
          <p:spPr>
            <a:xfrm>
              <a:off x="1531177" y="10336415"/>
              <a:ext cx="4748956" cy="2730868"/>
            </a:xfrm>
            <a:prstGeom prst="rect">
              <a:avLst/>
            </a:prstGeom>
            <a:noFill/>
            <a:ln>
              <a:noFill/>
            </a:ln>
          </p:spPr>
          <p:txBody>
            <a:bodyPr wrap="square">
              <a:spAutoFit/>
            </a:bodyPr>
            <a:lstStyle/>
            <a:p>
              <a:pPr algn="ctr"/>
              <a:r>
                <a:rPr lang="en-US" sz="4400" b="1" dirty="0">
                  <a:solidFill>
                    <a:schemeClr val="bg1"/>
                  </a:solidFill>
                  <a:latin typeface="Roboto" panose="02000000000000000000" pitchFamily="2" charset="0"/>
                  <a:ea typeface="Roboto" panose="02000000000000000000" pitchFamily="2" charset="0"/>
                </a:rPr>
                <a:t>IDEE FAUSSE: </a:t>
              </a:r>
              <a:endParaRPr lang="fr-FR" sz="4400" dirty="0">
                <a:solidFill>
                  <a:schemeClr val="bg1"/>
                </a:solidFill>
                <a:effectLst/>
                <a:latin typeface="Roboto" panose="02000000000000000000" pitchFamily="2" charset="0"/>
                <a:ea typeface="Roboto" panose="02000000000000000000" pitchFamily="2" charset="0"/>
                <a:cs typeface="Roboto" panose="02000000000000000000" pitchFamily="2" charset="0"/>
              </a:endParaRPr>
            </a:p>
            <a:p>
              <a:pPr algn="ctr"/>
              <a:r>
                <a:rPr lang="fr-FR" sz="4400" dirty="0">
                  <a:solidFill>
                    <a:schemeClr val="bg1"/>
                  </a:solidFill>
                  <a:effectLst/>
                  <a:latin typeface="Roboto" panose="02000000000000000000" pitchFamily="2" charset="0"/>
                  <a:ea typeface="Roboto" panose="02000000000000000000" pitchFamily="2" charset="0"/>
                  <a:cs typeface="Roboto" panose="02000000000000000000" pitchFamily="2" charset="0"/>
                </a:rPr>
                <a:t>Peur de tomber enceinte lorsque les saignements menstruels s'arrêtent</a:t>
              </a:r>
              <a:r>
                <a:rPr lang="en-US" sz="4400" dirty="0">
                  <a:solidFill>
                    <a:schemeClr val="bg1"/>
                  </a:solidFill>
                  <a:effectLst/>
                  <a:latin typeface="Roboto" panose="02000000000000000000" pitchFamily="2" charset="0"/>
                  <a:ea typeface="Roboto" panose="02000000000000000000" pitchFamily="2" charset="0"/>
                  <a:cs typeface="Roboto" panose="02000000000000000000" pitchFamily="2" charset="0"/>
                </a:rPr>
                <a:t> </a:t>
              </a:r>
              <a:endParaRPr lang="en-US" sz="4400" b="1" dirty="0">
                <a:solidFill>
                  <a:schemeClr val="bg1"/>
                </a:solidFill>
                <a:latin typeface="Roboto" panose="02000000000000000000" pitchFamily="2" charset="0"/>
                <a:ea typeface="Roboto" panose="02000000000000000000" pitchFamily="2" charset="0"/>
              </a:endParaRPr>
            </a:p>
          </p:txBody>
        </p:sp>
      </p:grpSp>
      <p:pic>
        <p:nvPicPr>
          <p:cNvPr id="11" name="Imagem 10" descr="Uma imagem com Gráficos, círculo, Tipo de letra, logótipo&#10;&#10;Descrição gerada automaticamente">
            <a:extLst>
              <a:ext uri="{FF2B5EF4-FFF2-40B4-BE49-F238E27FC236}">
                <a16:creationId xmlns:a16="http://schemas.microsoft.com/office/drawing/2014/main" id="{35E019DE-505C-23E5-1317-BE0E3D19530F}"/>
              </a:ext>
            </a:extLst>
          </p:cNvPr>
          <p:cNvPicPr>
            <a:picLocks noChangeAspect="1"/>
          </p:cNvPicPr>
          <p:nvPr/>
        </p:nvPicPr>
        <p:blipFill rotWithShape="1">
          <a:blip r:embed="rId4">
            <a:extLst>
              <a:ext uri="{28A0092B-C50C-407E-A947-70E740481C1C}">
                <a14:useLocalDpi xmlns:a14="http://schemas.microsoft.com/office/drawing/2010/main" val="0"/>
              </a:ext>
            </a:extLst>
          </a:blip>
          <a:srcRect l="60751" t="19355" r="11900" b="21425"/>
          <a:stretch/>
        </p:blipFill>
        <p:spPr>
          <a:xfrm rot="1081022">
            <a:off x="20575201" y="1900244"/>
            <a:ext cx="2995004" cy="3647946"/>
          </a:xfrm>
          <a:prstGeom prst="rect">
            <a:avLst/>
          </a:prstGeom>
        </p:spPr>
      </p:pic>
      <p:sp>
        <p:nvSpPr>
          <p:cNvPr id="12" name="CaixaDeTexto 11">
            <a:extLst>
              <a:ext uri="{FF2B5EF4-FFF2-40B4-BE49-F238E27FC236}">
                <a16:creationId xmlns:a16="http://schemas.microsoft.com/office/drawing/2014/main" id="{E4E12E67-6242-36D9-41EC-F6FC0EB11D3A}"/>
              </a:ext>
            </a:extLst>
          </p:cNvPr>
          <p:cNvSpPr txBox="1"/>
          <p:nvPr/>
        </p:nvSpPr>
        <p:spPr>
          <a:xfrm>
            <a:off x="10022749" y="7872034"/>
            <a:ext cx="12660017" cy="4042132"/>
          </a:xfrm>
          <a:prstGeom prst="rect">
            <a:avLst/>
          </a:prstGeom>
          <a:noFill/>
        </p:spPr>
        <p:txBody>
          <a:bodyPr wrap="square">
            <a:spAutoFit/>
          </a:bodyPr>
          <a:lstStyle/>
          <a:p>
            <a:pPr marL="571500" indent="-571500" algn="just">
              <a:lnSpc>
                <a:spcPct val="150000"/>
              </a:lnSpc>
              <a:buBlip>
                <a:blip r:embed="rId5"/>
              </a:buBlip>
            </a:pPr>
            <a:r>
              <a:rPr lang="fr-FR" sz="4400" dirty="0">
                <a:effectLst/>
                <a:latin typeface="Roboto "/>
              </a:rPr>
              <a:t>De nombreuses utilisatrices peuvent penser que l’aménorrhé</a:t>
            </a:r>
            <a:r>
              <a:rPr lang="fr-FR" sz="4400" dirty="0">
                <a:latin typeface="Roboto "/>
              </a:rPr>
              <a:t>e n’</a:t>
            </a:r>
            <a:r>
              <a:rPr lang="fr-FR" sz="4400" dirty="0">
                <a:effectLst/>
                <a:latin typeface="Roboto "/>
              </a:rPr>
              <a:t>indique une grossesse, même s'il s'agit d'un effet secondaire typique à la méthode utilisée</a:t>
            </a:r>
            <a:r>
              <a:rPr lang="en-US" sz="4400" dirty="0">
                <a:latin typeface="Roboto "/>
                <a:ea typeface="Roboto" panose="02000000000000000000" pitchFamily="2" charset="0"/>
              </a:rPr>
              <a:t>.</a:t>
            </a:r>
          </a:p>
        </p:txBody>
      </p:sp>
      <p:pic>
        <p:nvPicPr>
          <p:cNvPr id="15" name="Imagem 14" descr="Uma imagem com Gráficos, círculo, Tipo de letra, logótipo&#10;&#10;Descrição gerada automaticamente">
            <a:extLst>
              <a:ext uri="{FF2B5EF4-FFF2-40B4-BE49-F238E27FC236}">
                <a16:creationId xmlns:a16="http://schemas.microsoft.com/office/drawing/2014/main" id="{CF3F3BA6-1EFD-9491-98B7-4B8F464A97EE}"/>
              </a:ext>
            </a:extLst>
          </p:cNvPr>
          <p:cNvPicPr>
            <a:picLocks noChangeAspect="1"/>
          </p:cNvPicPr>
          <p:nvPr/>
        </p:nvPicPr>
        <p:blipFill rotWithShape="1">
          <a:blip r:embed="rId4">
            <a:extLst>
              <a:ext uri="{28A0092B-C50C-407E-A947-70E740481C1C}">
                <a14:useLocalDpi xmlns:a14="http://schemas.microsoft.com/office/drawing/2010/main" val="0"/>
              </a:ext>
            </a:extLst>
          </a:blip>
          <a:srcRect t="19355" r="57563" b="21425"/>
          <a:stretch/>
        </p:blipFill>
        <p:spPr>
          <a:xfrm rot="19887367">
            <a:off x="-210518" y="2551289"/>
            <a:ext cx="2988465" cy="2345856"/>
          </a:xfrm>
          <a:prstGeom prst="rect">
            <a:avLst/>
          </a:prstGeom>
        </p:spPr>
      </p:pic>
      <p:pic>
        <p:nvPicPr>
          <p:cNvPr id="16" name="Imagem 15" descr="Uma imagem com Gráficos, círculo, Tipo de letra, logótipo&#10;&#10;Descrição gerada automaticamente">
            <a:extLst>
              <a:ext uri="{FF2B5EF4-FFF2-40B4-BE49-F238E27FC236}">
                <a16:creationId xmlns:a16="http://schemas.microsoft.com/office/drawing/2014/main" id="{957A84C0-C0E1-4748-5B8D-A9739603EEFA}"/>
              </a:ext>
            </a:extLst>
          </p:cNvPr>
          <p:cNvPicPr>
            <a:picLocks noChangeAspect="1"/>
          </p:cNvPicPr>
          <p:nvPr/>
        </p:nvPicPr>
        <p:blipFill rotWithShape="1">
          <a:blip r:embed="rId4">
            <a:extLst>
              <a:ext uri="{28A0092B-C50C-407E-A947-70E740481C1C}">
                <a14:useLocalDpi xmlns:a14="http://schemas.microsoft.com/office/drawing/2010/main" val="0"/>
              </a:ext>
            </a:extLst>
          </a:blip>
          <a:srcRect l="42275" t="30665" r="40991" b="42108"/>
          <a:stretch/>
        </p:blipFill>
        <p:spPr>
          <a:xfrm>
            <a:off x="3156788" y="1736221"/>
            <a:ext cx="1665081" cy="1524000"/>
          </a:xfrm>
          <a:prstGeom prst="rect">
            <a:avLst/>
          </a:prstGeom>
        </p:spPr>
      </p:pic>
      <p:pic>
        <p:nvPicPr>
          <p:cNvPr id="17" name="Imagem 16" descr="Uma imagem com Gráficos, círculo, Tipo de letra, logótipo&#10;&#10;Descrição gerada automaticamente">
            <a:extLst>
              <a:ext uri="{FF2B5EF4-FFF2-40B4-BE49-F238E27FC236}">
                <a16:creationId xmlns:a16="http://schemas.microsoft.com/office/drawing/2014/main" id="{C294F890-CE27-64B3-7EA5-C05ED943D95B}"/>
              </a:ext>
            </a:extLst>
          </p:cNvPr>
          <p:cNvPicPr>
            <a:picLocks noChangeAspect="1"/>
          </p:cNvPicPr>
          <p:nvPr/>
        </p:nvPicPr>
        <p:blipFill rotWithShape="1">
          <a:blip r:embed="rId4">
            <a:extLst>
              <a:ext uri="{28A0092B-C50C-407E-A947-70E740481C1C}">
                <a14:useLocalDpi xmlns:a14="http://schemas.microsoft.com/office/drawing/2010/main" val="0"/>
              </a:ext>
            </a:extLst>
          </a:blip>
          <a:srcRect l="59775" t="19355" r="11126" b="21425"/>
          <a:stretch/>
        </p:blipFill>
        <p:spPr>
          <a:xfrm rot="614689">
            <a:off x="5290615" y="2143133"/>
            <a:ext cx="2045923" cy="2342073"/>
          </a:xfrm>
          <a:prstGeom prst="rect">
            <a:avLst/>
          </a:prstGeom>
        </p:spPr>
      </p:pic>
      <p:sp>
        <p:nvSpPr>
          <p:cNvPr id="3" name="TextBox 1">
            <a:extLst>
              <a:ext uri="{FF2B5EF4-FFF2-40B4-BE49-F238E27FC236}">
                <a16:creationId xmlns:a16="http://schemas.microsoft.com/office/drawing/2014/main" id="{DAF525F6-DD4A-5F7F-3A04-78AC66460399}"/>
              </a:ext>
            </a:extLst>
          </p:cNvPr>
          <p:cNvSpPr txBox="1"/>
          <p:nvPr/>
        </p:nvSpPr>
        <p:spPr>
          <a:xfrm>
            <a:off x="1152939" y="451384"/>
            <a:ext cx="22907990" cy="2123658"/>
          </a:xfrm>
          <a:prstGeom prst="rect">
            <a:avLst/>
          </a:prstGeom>
          <a:noFill/>
        </p:spPr>
        <p:txBody>
          <a:bodyPr wrap="square" rtlCol="0">
            <a:spAutoFit/>
          </a:bodyPr>
          <a:lstStyle/>
          <a:p>
            <a:pPr algn="ctr"/>
            <a:r>
              <a:rPr lang="en-US" sz="6600" b="1" dirty="0">
                <a:solidFill>
                  <a:srgbClr val="211F1B"/>
                </a:solidFill>
                <a:latin typeface="Poppins" pitchFamily="2" charset="77"/>
                <a:cs typeface="Poppins" pitchFamily="2" charset="77"/>
              </a:rPr>
              <a:t>EFFETS SECONDAIRES &amp; CHANGEMENTS DES REGLES </a:t>
            </a:r>
            <a:r>
              <a:rPr lang="en-US" sz="6600" b="1" dirty="0">
                <a:solidFill>
                  <a:schemeClr val="bg1"/>
                </a:solidFill>
                <a:latin typeface="Poppins" pitchFamily="2" charset="77"/>
                <a:cs typeface="Poppins" pitchFamily="2" charset="77"/>
              </a:rPr>
              <a:t>| PERCEPTIONS</a:t>
            </a:r>
          </a:p>
        </p:txBody>
      </p:sp>
    </p:spTree>
    <p:extLst>
      <p:ext uri="{BB962C8B-B14F-4D97-AF65-F5344CB8AC3E}">
        <p14:creationId xmlns:p14="http://schemas.microsoft.com/office/powerpoint/2010/main" val="2653655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a:extLst>
              <a:ext uri="{FF2B5EF4-FFF2-40B4-BE49-F238E27FC236}">
                <a16:creationId xmlns:a16="http://schemas.microsoft.com/office/drawing/2014/main" id="{381D197E-EF35-2092-6887-A81FAE585974}"/>
              </a:ext>
            </a:extLst>
          </p:cNvPr>
          <p:cNvSpPr txBox="1"/>
          <p:nvPr/>
        </p:nvSpPr>
        <p:spPr>
          <a:xfrm>
            <a:off x="766119" y="1324210"/>
            <a:ext cx="12307331" cy="1107996"/>
          </a:xfrm>
          <a:prstGeom prst="rect">
            <a:avLst/>
          </a:prstGeom>
          <a:noFill/>
        </p:spPr>
        <p:txBody>
          <a:bodyPr wrap="square" rtlCol="0">
            <a:spAutoFit/>
          </a:bodyPr>
          <a:lstStyle/>
          <a:p>
            <a:r>
              <a:rPr lang="en-US" sz="6600" b="1" dirty="0">
                <a:solidFill>
                  <a:srgbClr val="16AD6A"/>
                </a:solidFill>
                <a:latin typeface="Poppins" pitchFamily="2" charset="77"/>
                <a:cs typeface="Poppins" pitchFamily="2" charset="77"/>
              </a:rPr>
              <a:t>PREPARATION </a:t>
            </a:r>
            <a:r>
              <a:rPr lang="en-US" sz="6600" b="1" dirty="0">
                <a:latin typeface="Poppins" pitchFamily="2" charset="77"/>
                <a:cs typeface="Poppins" pitchFamily="2" charset="77"/>
              </a:rPr>
              <a:t>DE LA CLIENTE</a:t>
            </a:r>
          </a:p>
        </p:txBody>
      </p:sp>
      <p:pic>
        <p:nvPicPr>
          <p:cNvPr id="2" name="Picture 5" descr="Background pattern&#10;&#10;Description automatically generated">
            <a:extLst>
              <a:ext uri="{FF2B5EF4-FFF2-40B4-BE49-F238E27FC236}">
                <a16:creationId xmlns:a16="http://schemas.microsoft.com/office/drawing/2014/main" id="{9C41DA7A-C581-58BD-5BCB-1BB188F0AE56}"/>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rot="10800000">
            <a:off x="-1" y="-2"/>
            <a:ext cx="4298197" cy="4708980"/>
          </a:xfrm>
          <a:prstGeom prst="rect">
            <a:avLst/>
          </a:prstGeom>
        </p:spPr>
      </p:pic>
      <p:pic>
        <p:nvPicPr>
          <p:cNvPr id="5" name="Picture 5" descr="Background pattern&#10;&#10;Description automatically generated">
            <a:extLst>
              <a:ext uri="{FF2B5EF4-FFF2-40B4-BE49-F238E27FC236}">
                <a16:creationId xmlns:a16="http://schemas.microsoft.com/office/drawing/2014/main" id="{35DEB0C4-1D80-88C5-8145-304D00CB04D7}"/>
              </a:ext>
            </a:extLst>
          </p:cNvPr>
          <p:cNvPicPr>
            <a:picLocks noChangeAspect="1"/>
          </p:cNvPicPr>
          <p:nvPr/>
        </p:nvPicPr>
        <p:blipFill>
          <a:blip r:embed="rId3">
            <a:duotone>
              <a:prstClr val="black"/>
              <a:srgbClr val="642E91">
                <a:tint val="45000"/>
                <a:satMod val="400000"/>
              </a:srgbClr>
            </a:duotone>
            <a:alphaModFix amt="85000"/>
            <a:extLst>
              <a:ext uri="{28A0092B-C50C-407E-A947-70E740481C1C}">
                <a14:useLocalDpi xmlns:a14="http://schemas.microsoft.com/office/drawing/2010/main"/>
              </a:ext>
            </a:extLst>
          </a:blip>
          <a:stretch>
            <a:fillRect/>
          </a:stretch>
        </p:blipFill>
        <p:spPr>
          <a:xfrm>
            <a:off x="20058382" y="8972086"/>
            <a:ext cx="4294909" cy="4705377"/>
          </a:xfrm>
          <a:prstGeom prst="rect">
            <a:avLst/>
          </a:prstGeom>
        </p:spPr>
      </p:pic>
      <p:grpSp>
        <p:nvGrpSpPr>
          <p:cNvPr id="7" name="Agrupar 6">
            <a:extLst>
              <a:ext uri="{FF2B5EF4-FFF2-40B4-BE49-F238E27FC236}">
                <a16:creationId xmlns:a16="http://schemas.microsoft.com/office/drawing/2014/main" id="{5817628B-5F71-5860-18B8-A6DE2C747DB3}"/>
              </a:ext>
            </a:extLst>
          </p:cNvPr>
          <p:cNvGrpSpPr/>
          <p:nvPr/>
        </p:nvGrpSpPr>
        <p:grpSpPr>
          <a:xfrm>
            <a:off x="271849" y="3367465"/>
            <a:ext cx="13276455" cy="2665725"/>
            <a:chOff x="1402244" y="10075035"/>
            <a:chExt cx="5011821" cy="3039525"/>
          </a:xfrm>
        </p:grpSpPr>
        <p:sp>
          <p:nvSpPr>
            <p:cNvPr id="8" name="Retângulo: Cantos Arredondados 7">
              <a:extLst>
                <a:ext uri="{FF2B5EF4-FFF2-40B4-BE49-F238E27FC236}">
                  <a16:creationId xmlns:a16="http://schemas.microsoft.com/office/drawing/2014/main" id="{1CFCBDFC-A836-A251-DBED-20B360A1A0DF}"/>
                </a:ext>
              </a:extLst>
            </p:cNvPr>
            <p:cNvSpPr/>
            <p:nvPr/>
          </p:nvSpPr>
          <p:spPr>
            <a:xfrm>
              <a:off x="1402244" y="10075035"/>
              <a:ext cx="5011821" cy="2450537"/>
            </a:xfrm>
            <a:prstGeom prst="roundRect">
              <a:avLst/>
            </a:prstGeom>
            <a:solidFill>
              <a:srgbClr val="16AD6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9" name="CaixaDeTexto 8">
              <a:extLst>
                <a:ext uri="{FF2B5EF4-FFF2-40B4-BE49-F238E27FC236}">
                  <a16:creationId xmlns:a16="http://schemas.microsoft.com/office/drawing/2014/main" id="{509FF6BF-A5DB-2278-7493-2C269551520A}"/>
                </a:ext>
              </a:extLst>
            </p:cNvPr>
            <p:cNvSpPr txBox="1"/>
            <p:nvPr/>
          </p:nvSpPr>
          <p:spPr>
            <a:xfrm>
              <a:off x="1533676" y="10383691"/>
              <a:ext cx="4748956" cy="2730869"/>
            </a:xfrm>
            <a:prstGeom prst="rect">
              <a:avLst/>
            </a:prstGeom>
            <a:noFill/>
          </p:spPr>
          <p:txBody>
            <a:bodyPr wrap="square">
              <a:spAutoFit/>
            </a:bodyPr>
            <a:lstStyle/>
            <a:p>
              <a:pPr algn="ctr"/>
              <a:r>
                <a:rPr lang="fr-FR" sz="4400" b="1" dirty="0">
                  <a:solidFill>
                    <a:schemeClr val="bg1"/>
                  </a:solidFill>
                  <a:latin typeface="Roboto" panose="02000000000000000000" pitchFamily="2" charset="0"/>
                  <a:ea typeface="Roboto" panose="02000000000000000000" pitchFamily="2" charset="0"/>
                </a:rPr>
                <a:t>La préparation de la cliente sur les changements des menstruations réduit le taux d’abandon</a:t>
              </a:r>
              <a:endParaRPr lang="en-US" sz="4400" b="1" dirty="0">
                <a:solidFill>
                  <a:schemeClr val="bg1"/>
                </a:solidFill>
                <a:latin typeface="Roboto" panose="02000000000000000000" pitchFamily="2" charset="0"/>
                <a:ea typeface="Roboto" panose="02000000000000000000" pitchFamily="2" charset="0"/>
              </a:endParaRPr>
            </a:p>
          </p:txBody>
        </p:sp>
      </p:grpSp>
      <p:sp>
        <p:nvSpPr>
          <p:cNvPr id="10" name="CaixaDeTexto 9">
            <a:extLst>
              <a:ext uri="{FF2B5EF4-FFF2-40B4-BE49-F238E27FC236}">
                <a16:creationId xmlns:a16="http://schemas.microsoft.com/office/drawing/2014/main" id="{956C0A5F-A03F-D97E-927A-2E9F71305FFF}"/>
              </a:ext>
            </a:extLst>
          </p:cNvPr>
          <p:cNvSpPr txBox="1"/>
          <p:nvPr/>
        </p:nvSpPr>
        <p:spPr>
          <a:xfrm>
            <a:off x="271849" y="6281513"/>
            <a:ext cx="12928285" cy="7089120"/>
          </a:xfrm>
          <a:prstGeom prst="rect">
            <a:avLst/>
          </a:prstGeom>
          <a:noFill/>
        </p:spPr>
        <p:txBody>
          <a:bodyPr wrap="square" lIns="91440" tIns="45720" rIns="91440" bIns="45720" anchor="t">
            <a:spAutoFit/>
          </a:bodyPr>
          <a:lstStyle/>
          <a:p>
            <a:pPr algn="ctr">
              <a:lnSpc>
                <a:spcPct val="150000"/>
              </a:lnSpc>
            </a:pPr>
            <a:r>
              <a:rPr lang="en-US" sz="4400" b="1" dirty="0">
                <a:latin typeface="Roboto" panose="02000000000000000000" pitchFamily="2" charset="0"/>
                <a:ea typeface="Roboto" panose="02000000000000000000" pitchFamily="2" charset="0"/>
              </a:rPr>
              <a:t>Il ne </a:t>
            </a:r>
            <a:r>
              <a:rPr lang="en-US" sz="4400" b="1" dirty="0" err="1">
                <a:latin typeface="Roboto" panose="02000000000000000000" pitchFamily="2" charset="0"/>
                <a:ea typeface="Roboto" panose="02000000000000000000" pitchFamily="2" charset="0"/>
              </a:rPr>
              <a:t>suffit</a:t>
            </a:r>
            <a:r>
              <a:rPr lang="en-US" sz="4400" b="1" dirty="0">
                <a:latin typeface="Roboto" panose="02000000000000000000" pitchFamily="2" charset="0"/>
                <a:ea typeface="Roboto" panose="02000000000000000000" pitchFamily="2" charset="0"/>
              </a:rPr>
              <a:t> pas de dire</a:t>
            </a:r>
            <a:r>
              <a:rPr lang="en-US" sz="4400" dirty="0">
                <a:latin typeface="Roboto" panose="02000000000000000000" pitchFamily="2" charset="0"/>
                <a:ea typeface="Roboto" panose="02000000000000000000" pitchFamily="2" charset="0"/>
              </a:rPr>
              <a:t>:</a:t>
            </a:r>
          </a:p>
          <a:p>
            <a:pPr algn="ctr">
              <a:lnSpc>
                <a:spcPct val="150000"/>
              </a:lnSpc>
            </a:pPr>
            <a:r>
              <a:rPr lang="en-US" sz="4400" dirty="0">
                <a:latin typeface="Roboto" panose="02000000000000000000" pitchFamily="2" charset="0"/>
                <a:ea typeface="Roboto" panose="02000000000000000000" pitchFamily="2" charset="0"/>
              </a:rPr>
              <a:t>“</a:t>
            </a:r>
            <a:r>
              <a:rPr lang="en-US" sz="4400" i="1" dirty="0">
                <a:latin typeface="Roboto" panose="02000000000000000000" pitchFamily="2" charset="0"/>
                <a:ea typeface="Roboto" panose="02000000000000000000" pitchFamily="2" charset="0"/>
              </a:rPr>
              <a:t>Les </a:t>
            </a:r>
            <a:r>
              <a:rPr lang="en-US" sz="4400" i="1" dirty="0" err="1">
                <a:latin typeface="Roboto" panose="02000000000000000000" pitchFamily="2" charset="0"/>
                <a:ea typeface="Roboto" panose="02000000000000000000" pitchFamily="2" charset="0"/>
              </a:rPr>
              <a:t>changements</a:t>
            </a:r>
            <a:r>
              <a:rPr lang="en-US" sz="4400" i="1" dirty="0">
                <a:latin typeface="Roboto" panose="02000000000000000000" pitchFamily="2" charset="0"/>
                <a:ea typeface="Roboto" panose="02000000000000000000" pitchFamily="2" charset="0"/>
              </a:rPr>
              <a:t> des </a:t>
            </a:r>
            <a:r>
              <a:rPr lang="en-US" sz="4400" i="1" dirty="0" err="1">
                <a:latin typeface="Roboto" panose="02000000000000000000" pitchFamily="2" charset="0"/>
                <a:ea typeface="Roboto" panose="02000000000000000000" pitchFamily="2" charset="0"/>
              </a:rPr>
              <a:t>saignements</a:t>
            </a:r>
            <a:r>
              <a:rPr lang="en-US" sz="4400" i="1" dirty="0">
                <a:latin typeface="Roboto" panose="02000000000000000000" pitchFamily="2" charset="0"/>
                <a:ea typeface="Roboto" panose="02000000000000000000" pitchFamily="2" charset="0"/>
              </a:rPr>
              <a:t> ne </a:t>
            </a:r>
            <a:r>
              <a:rPr lang="en-US" sz="4400" i="1" dirty="0" err="1">
                <a:latin typeface="Roboto" panose="02000000000000000000" pitchFamily="2" charset="0"/>
                <a:ea typeface="Roboto" panose="02000000000000000000" pitchFamily="2" charset="0"/>
              </a:rPr>
              <a:t>sont</a:t>
            </a:r>
            <a:r>
              <a:rPr lang="en-US" sz="4400" i="1" dirty="0">
                <a:latin typeface="Roboto" panose="02000000000000000000" pitchFamily="2" charset="0"/>
                <a:ea typeface="Roboto" panose="02000000000000000000" pitchFamily="2" charset="0"/>
              </a:rPr>
              <a:t> pas </a:t>
            </a:r>
            <a:r>
              <a:rPr lang="en-US" sz="4400" i="1" dirty="0" err="1">
                <a:latin typeface="Roboto" panose="02000000000000000000" pitchFamily="2" charset="0"/>
                <a:ea typeface="Roboto" panose="02000000000000000000" pitchFamily="2" charset="0"/>
              </a:rPr>
              <a:t>nocifs</a:t>
            </a:r>
            <a:r>
              <a:rPr lang="en-US" sz="4400" dirty="0">
                <a:latin typeface="Roboto" panose="02000000000000000000" pitchFamily="2" charset="0"/>
                <a:ea typeface="Roboto" panose="02000000000000000000" pitchFamily="2" charset="0"/>
              </a:rPr>
              <a:t>”. </a:t>
            </a:r>
          </a:p>
          <a:p>
            <a:pPr algn="just">
              <a:lnSpc>
                <a:spcPct val="150000"/>
              </a:lnSpc>
            </a:pPr>
            <a:endParaRPr lang="en-US" sz="4400" dirty="0">
              <a:latin typeface="Roboto" panose="02000000000000000000" pitchFamily="2" charset="0"/>
              <a:ea typeface="Roboto" panose="02000000000000000000" pitchFamily="2" charset="0"/>
            </a:endParaRPr>
          </a:p>
          <a:p>
            <a:pPr marL="571500" indent="-571500" algn="just">
              <a:lnSpc>
                <a:spcPct val="150000"/>
              </a:lnSpc>
              <a:buBlip>
                <a:blip r:embed="rId4"/>
              </a:buBlip>
            </a:pPr>
            <a:r>
              <a:rPr lang="fr-FR" sz="4400" dirty="0">
                <a:latin typeface="Roboto"/>
                <a:ea typeface="Roboto"/>
                <a:cs typeface="Roboto"/>
              </a:rPr>
              <a:t>Pour de nombreuses femmes, des règles régulières sont la seule façon de percevoir qu'elles sont en bonne santé et fertiles</a:t>
            </a:r>
            <a:r>
              <a:rPr lang="en-US" sz="4400" dirty="0">
                <a:latin typeface="Roboto"/>
                <a:ea typeface="Roboto"/>
                <a:cs typeface="Roboto"/>
              </a:rPr>
              <a:t>. </a:t>
            </a:r>
            <a:endParaRPr lang="en-US" sz="4400" dirty="0">
              <a:latin typeface="Roboto" panose="02000000000000000000" pitchFamily="2" charset="0"/>
              <a:ea typeface="Roboto" panose="02000000000000000000" pitchFamily="2" charset="0"/>
              <a:cs typeface="Roboto"/>
            </a:endParaRPr>
          </a:p>
        </p:txBody>
      </p:sp>
      <p:pic>
        <p:nvPicPr>
          <p:cNvPr id="11" name="Imagem 10" descr="Uma imagem com pessoa, vestuário, Cara humana, ar livre&#10;&#10;Descrição gerada automaticamente">
            <a:extLst>
              <a:ext uri="{FF2B5EF4-FFF2-40B4-BE49-F238E27FC236}">
                <a16:creationId xmlns:a16="http://schemas.microsoft.com/office/drawing/2014/main" id="{5A7DA85D-2037-9B6D-A36E-9287D678A544}"/>
              </a:ext>
            </a:extLst>
          </p:cNvPr>
          <p:cNvPicPr>
            <a:picLocks noChangeAspect="1"/>
          </p:cNvPicPr>
          <p:nvPr/>
        </p:nvPicPr>
        <p:blipFill rotWithShape="1">
          <a:blip r:embed="rId5">
            <a:extLst>
              <a:ext uri="{28A0092B-C50C-407E-A947-70E740481C1C}">
                <a14:useLocalDpi xmlns:a14="http://schemas.microsoft.com/office/drawing/2010/main" val="0"/>
              </a:ext>
            </a:extLst>
          </a:blip>
          <a:srcRect l="18306" r="39151"/>
          <a:stretch/>
        </p:blipFill>
        <p:spPr>
          <a:xfrm>
            <a:off x="14008667" y="-3"/>
            <a:ext cx="10344624" cy="13716003"/>
          </a:xfrm>
          <a:prstGeom prst="rect">
            <a:avLst/>
          </a:prstGeom>
        </p:spPr>
      </p:pic>
    </p:spTree>
    <p:extLst>
      <p:ext uri="{BB962C8B-B14F-4D97-AF65-F5344CB8AC3E}">
        <p14:creationId xmlns:p14="http://schemas.microsoft.com/office/powerpoint/2010/main" val="6265353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PSI 50th">
  <a:themeElements>
    <a:clrScheme name="PSI Brand 1">
      <a:dk1>
        <a:srgbClr val="000000"/>
      </a:dk1>
      <a:lt1>
        <a:srgbClr val="FFFFFF"/>
      </a:lt1>
      <a:dk2>
        <a:srgbClr val="000000"/>
      </a:dk2>
      <a:lt2>
        <a:srgbClr val="FFFFFF"/>
      </a:lt2>
      <a:accent1>
        <a:srgbClr val="F36E20"/>
      </a:accent1>
      <a:accent2>
        <a:srgbClr val="FFF35C"/>
      </a:accent2>
      <a:accent3>
        <a:srgbClr val="EE4799"/>
      </a:accent3>
      <a:accent4>
        <a:srgbClr val="00AC68"/>
      </a:accent4>
      <a:accent5>
        <a:srgbClr val="8EC8C8"/>
      </a:accent5>
      <a:accent6>
        <a:srgbClr val="70517F"/>
      </a:accent6>
      <a:hlink>
        <a:srgbClr val="0563C1"/>
      </a:hlink>
      <a:folHlink>
        <a:srgbClr val="C04F8D"/>
      </a:folHlink>
    </a:clrScheme>
    <a:fontScheme name="PSI 50th Fonts">
      <a:majorFont>
        <a:latin typeface="Poppins"/>
        <a:ea typeface="Roboto Black"/>
        <a:cs typeface=""/>
      </a:majorFont>
      <a:minorFont>
        <a:latin typeface="Roboto Light"/>
        <a:ea typeface="Robot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SI 50th" id="{08FDB7B0-415F-AE40-A165-999BA9CFAF6B}" vid="{EF656CDF-DC15-3545-BBF6-23400D0765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2777F7A5A89B4DA336C2787F39A7D8" ma:contentTypeVersion="24" ma:contentTypeDescription="Create a new document." ma:contentTypeScope="" ma:versionID="020f206a25743cf73f5c2e770e804792">
  <xsd:schema xmlns:xsd="http://www.w3.org/2001/XMLSchema" xmlns:xs="http://www.w3.org/2001/XMLSchema" xmlns:p="http://schemas.microsoft.com/office/2006/metadata/properties" xmlns:ns1="http://schemas.microsoft.com/sharepoint/v3" xmlns:ns2="28548f33-737b-449b-bc6e-024c61a0c6be" xmlns:ns3="f8f5c256-281e-407e-b3c7-90dbad59f554" xmlns:ns4="2b04e3bf-eb77-48e0-9993-e01b67b1c33a" targetNamespace="http://schemas.microsoft.com/office/2006/metadata/properties" ma:root="true" ma:fieldsID="0a0c34846b0fdfaffefba2ab19630d40" ns1:_="" ns2:_="" ns3:_="" ns4:_="">
    <xsd:import namespace="http://schemas.microsoft.com/sharepoint/v3"/>
    <xsd:import namespace="28548f33-737b-449b-bc6e-024c61a0c6be"/>
    <xsd:import namespace="f8f5c256-281e-407e-b3c7-90dbad59f554"/>
    <xsd:import namespace="2b04e3bf-eb77-48e0-9993-e01b67b1c33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j507204e6a0c423abc181bbfe5e6150e" minOccurs="0"/>
                <xsd:element ref="ns4:TaxCatchAll" minOccurs="0"/>
                <xsd:element ref="ns3:fe12b690b7e44a39a8575246f2b0ef29" minOccurs="0"/>
                <xsd:element ref="ns3:MediaServiceAutoKeyPoints" minOccurs="0"/>
                <xsd:element ref="ns3:MediaServiceKeyPoints" minOccurs="0"/>
                <xsd:element ref="ns3:MediaLengthInSeconds" minOccurs="0"/>
                <xsd:element ref="ns3:lcf76f155ced4ddcb4097134ff3c332f"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548f33-737b-449b-bc6e-024c61a0c6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f5c256-281e-407e-b3c7-90dbad59f5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j507204e6a0c423abc181bbfe5e6150e" ma:index="21" nillable="true" ma:taxonomy="true" ma:internalName="j507204e6a0c423abc181bbfe5e6150e" ma:taxonomyFieldName="Contract_x0020_Type" ma:displayName="Contract Type" ma:default="" ma:fieldId="{3507204e-6a0c-423a-bc18-1bbfe5e6150e}" ma:taxonomyMulti="true" ma:sspId="5be66e25-6253-4f8b-9755-5684a1ad782e" ma:termSetId="33ecdda6-45c7-4199-a38f-3816b744f96a" ma:anchorId="00000000-0000-0000-0000-000000000000" ma:open="true" ma:isKeyword="false">
      <xsd:complexType>
        <xsd:sequence>
          <xsd:element ref="pc:Terms" minOccurs="0" maxOccurs="1"/>
        </xsd:sequence>
      </xsd:complexType>
    </xsd:element>
    <xsd:element name="fe12b690b7e44a39a8575246f2b0ef29" ma:index="24" nillable="true" ma:taxonomy="true" ma:internalName="fe12b690b7e44a39a8575246f2b0ef29" ma:taxonomyFieldName="Language_x0020_Spoken" ma:displayName="Language" ma:default="" ma:fieldId="{fe12b690-b7e4-4a39-a857-5246f2b0ef29}" ma:taxonomyMulti="true" ma:sspId="5be66e25-6253-4f8b-9755-5684a1ad782e" ma:termSetId="e372b7a4-3ea9-49a3-a223-68ef65611504" ma:anchorId="00000000-0000-0000-0000-000000000000" ma:open="false" ma:isKeyword="false">
      <xsd:complexType>
        <xsd:sequence>
          <xsd:element ref="pc:Terms" minOccurs="0" maxOccurs="1"/>
        </xsd:sequence>
      </xsd:complexType>
    </xsd:element>
    <xsd:element name="MediaServiceAutoKeyPoints" ma:index="25" nillable="true" ma:displayName="MediaServiceAutoKeyPoints" ma:hidden="true" ma:internalName="MediaServiceAutoKeyPoints" ma:readOnly="true">
      <xsd:simpleType>
        <xsd:restriction base="dms:Note"/>
      </xsd:simpleType>
    </xsd:element>
    <xsd:element name="MediaServiceKeyPoints" ma:index="26"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9967fc3e-f256-4afb-a47f-9b76322a90b2}" ma:internalName="TaxCatchAll" ma:showField="CatchAllData" ma:web="28548f33-737b-449b-bc6e-024c61a0c6b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b04e3bf-eb77-48e0-9993-e01b67b1c33a" xsi:nil="true"/>
    <lcf76f155ced4ddcb4097134ff3c332f xmlns="f8f5c256-281e-407e-b3c7-90dbad59f554">
      <Terms xmlns="http://schemas.microsoft.com/office/infopath/2007/PartnerControls"/>
    </lcf76f155ced4ddcb4097134ff3c332f>
    <_ip_UnifiedCompliancePolicyUIAction xmlns="http://schemas.microsoft.com/sharepoint/v3" xsi:nil="true"/>
    <j507204e6a0c423abc181bbfe5e6150e xmlns="f8f5c256-281e-407e-b3c7-90dbad59f554">
      <Terms xmlns="http://schemas.microsoft.com/office/infopath/2007/PartnerControls"/>
    </j507204e6a0c423abc181bbfe5e6150e>
    <_ip_UnifiedCompliancePolicyProperties xmlns="http://schemas.microsoft.com/sharepoint/v3" xsi:nil="true"/>
    <fe12b690b7e44a39a8575246f2b0ef29 xmlns="f8f5c256-281e-407e-b3c7-90dbad59f554">
      <Terms xmlns="http://schemas.microsoft.com/office/infopath/2007/PartnerControls"/>
    </fe12b690b7e44a39a8575246f2b0ef29>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F34B7F-5C50-4791-B71E-98B7BA1FC355}"/>
</file>

<file path=customXml/itemProps2.xml><?xml version="1.0" encoding="utf-8"?>
<ds:datastoreItem xmlns:ds="http://schemas.openxmlformats.org/officeDocument/2006/customXml" ds:itemID="{D73D2A0E-9781-41B0-BBC6-7FB6676C36F2}">
  <ds:schemaRefs>
    <ds:schemaRef ds:uri="http://schemas.microsoft.com/office/2006/metadata/properties"/>
    <ds:schemaRef ds:uri="http://schemas.openxmlformats.org/package/2006/metadata/core-properties"/>
    <ds:schemaRef ds:uri="http://schemas.microsoft.com/office/2006/documentManagement/types"/>
    <ds:schemaRef ds:uri="http://schemas.microsoft.com/office/infopath/2007/PartnerControls"/>
    <ds:schemaRef ds:uri="2b04e3bf-eb77-48e0-9993-e01b67b1c33a"/>
    <ds:schemaRef ds:uri="f8f5c256-281e-407e-b3c7-90dbad59f554"/>
    <ds:schemaRef ds:uri="http://purl.org/dc/elements/1.1/"/>
    <ds:schemaRef ds:uri="28548f33-737b-449b-bc6e-024c61a0c6be"/>
    <ds:schemaRef ds:uri="http://purl.org/dc/terms/"/>
    <ds:schemaRef ds:uri="http://schemas.microsoft.com/sharepoint/v3"/>
    <ds:schemaRef ds:uri="http://www.w3.org/XML/1998/namespace"/>
    <ds:schemaRef ds:uri="http://purl.org/dc/dcmitype/"/>
    <ds:schemaRef ds:uri="13a861cc-5f23-4c5a-9344-80be2da0b86f"/>
  </ds:schemaRefs>
</ds:datastoreItem>
</file>

<file path=customXml/itemProps3.xml><?xml version="1.0" encoding="utf-8"?>
<ds:datastoreItem xmlns:ds="http://schemas.openxmlformats.org/officeDocument/2006/customXml" ds:itemID="{0FB31801-532B-4E85-8BA0-D0F03C7A4E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3415</TotalTime>
  <Words>2669</Words>
  <Application>Microsoft Office PowerPoint</Application>
  <PresentationFormat>Personnalisé</PresentationFormat>
  <Paragraphs>160</Paragraphs>
  <Slides>26</Slides>
  <Notes>26</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26</vt:i4>
      </vt:variant>
    </vt:vector>
  </HeadingPairs>
  <TitlesOfParts>
    <vt:vector size="38" baseType="lpstr">
      <vt:lpstr>Roboto</vt:lpstr>
      <vt:lpstr>Poppins Light</vt:lpstr>
      <vt:lpstr>Arial,Sans-Serif</vt:lpstr>
      <vt:lpstr>Poppins</vt:lpstr>
      <vt:lpstr>Roboto </vt:lpstr>
      <vt:lpstr>Roboto Light</vt:lpstr>
      <vt:lpstr>Arial</vt:lpstr>
      <vt:lpstr>Abadi</vt:lpstr>
      <vt:lpstr>Poppins Black</vt:lpstr>
      <vt:lpstr>Calibri</vt:lpstr>
      <vt:lpstr>Poppins SemiBold</vt:lpstr>
      <vt:lpstr>PSI 50th</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Ce quoi l’ outil NORMAL?</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Métaphores pour la Menstruation </vt:lpstr>
      <vt:lpstr>CONCLUSIONS DU MODULE 3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CARMO</dc:title>
  <dc:creator>AZAD</dc:creator>
  <cp:lastModifiedBy>Dorine Irankunda</cp:lastModifiedBy>
  <cp:revision>6</cp:revision>
  <cp:lastPrinted>2020-02-27T21:40:53Z</cp:lastPrinted>
  <dcterms:created xsi:type="dcterms:W3CDTF">2017-08-24T20:54:48Z</dcterms:created>
  <dcterms:modified xsi:type="dcterms:W3CDTF">2024-11-22T08:00:05Z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0x010100E42777F7A5A89B4DA336C2787F39A7D8</vt:lpwstr>
  </property>
  <property fmtid="{D5CDD505-2E9C-101B-9397-08002B2CF9AE}" pid="3" name="Language Spoken">
    <vt:lpwstr/>
  </property>
  <property fmtid="{D5CDD505-2E9C-101B-9397-08002B2CF9AE}" pid="4" name="Contract Type">
    <vt:lpwstr/>
  </property>
  <property fmtid="{D5CDD505-2E9C-101B-9397-08002B2CF9AE}" pid="5" name="MediaServiceImageTags">
    <vt:lpwstr/>
  </property>
  <property fmtid="{D5CDD505-2E9C-101B-9397-08002B2CF9AE}" pid="6" name="Language_x0020_Spoken">
    <vt:lpwstr/>
  </property>
  <property fmtid="{D5CDD505-2E9C-101B-9397-08002B2CF9AE}" pid="7" name="Contract_x0020_Type">
    <vt:lpwstr/>
  </property>
</Properties>
</file>